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3">
  <p:sldMasterIdLst>
    <p:sldMasterId id="2147483648" r:id="rId1"/>
  </p:sldMasterIdLst>
  <p:notesMasterIdLst>
    <p:notesMasterId r:id="rId45"/>
  </p:notesMasterIdLst>
  <p:handoutMasterIdLst>
    <p:handoutMasterId r:id="rId46"/>
  </p:handoutMasterIdLst>
  <p:sldIdLst>
    <p:sldId id="668" r:id="rId2"/>
    <p:sldId id="673" r:id="rId3"/>
    <p:sldId id="667" r:id="rId4"/>
    <p:sldId id="675" r:id="rId5"/>
    <p:sldId id="676" r:id="rId6"/>
    <p:sldId id="677" r:id="rId7"/>
    <p:sldId id="678" r:id="rId8"/>
    <p:sldId id="679" r:id="rId9"/>
    <p:sldId id="680" r:id="rId10"/>
    <p:sldId id="681" r:id="rId11"/>
    <p:sldId id="682" r:id="rId12"/>
    <p:sldId id="683" r:id="rId13"/>
    <p:sldId id="684" r:id="rId14"/>
    <p:sldId id="685" r:id="rId15"/>
    <p:sldId id="686" r:id="rId16"/>
    <p:sldId id="688" r:id="rId17"/>
    <p:sldId id="689" r:id="rId18"/>
    <p:sldId id="690" r:id="rId19"/>
    <p:sldId id="691" r:id="rId20"/>
    <p:sldId id="692" r:id="rId21"/>
    <p:sldId id="693" r:id="rId22"/>
    <p:sldId id="694" r:id="rId23"/>
    <p:sldId id="695" r:id="rId24"/>
    <p:sldId id="696" r:id="rId25"/>
    <p:sldId id="697" r:id="rId26"/>
    <p:sldId id="625" r:id="rId27"/>
    <p:sldId id="669" r:id="rId28"/>
    <p:sldId id="636" r:id="rId29"/>
    <p:sldId id="488" r:id="rId30"/>
    <p:sldId id="638" r:id="rId31"/>
    <p:sldId id="629" r:id="rId32"/>
    <p:sldId id="604" r:id="rId33"/>
    <p:sldId id="670" r:id="rId34"/>
    <p:sldId id="650" r:id="rId35"/>
    <p:sldId id="672" r:id="rId36"/>
    <p:sldId id="655" r:id="rId37"/>
    <p:sldId id="651" r:id="rId38"/>
    <p:sldId id="656" r:id="rId39"/>
    <p:sldId id="658" r:id="rId40"/>
    <p:sldId id="657" r:id="rId41"/>
    <p:sldId id="665" r:id="rId42"/>
    <p:sldId id="666" r:id="rId43"/>
    <p:sldId id="671" r:id="rId44"/>
  </p:sldIdLst>
  <p:sldSz cx="12192000" cy="6858000"/>
  <p:notesSz cx="7315200" cy="9601200"/>
  <p:embeddedFontLst>
    <p:embeddedFont>
      <p:font typeface="Open Sans" panose="020B0606030504020204" pitchFamily="34" charset="0"/>
      <p:regular r:id="rId47"/>
      <p:bold r:id="rId48"/>
      <p:italic r:id="rId49"/>
      <p:boldItalic r:id="rId50"/>
    </p:embeddedFont>
    <p:embeddedFont>
      <p:font typeface="Calibri" panose="020F0502020204030204" pitchFamily="34" charset="0"/>
      <p:regular r:id="rId51"/>
      <p:bold r:id="rId52"/>
      <p:italic r:id="rId53"/>
      <p:boldItalic r:id="rId54"/>
    </p:embeddedFont>
    <p:embeddedFont>
      <p:font typeface="Open Sans Light" panose="020B0306030504020204" pitchFamily="34" charset="0"/>
      <p:regular r:id="rId55"/>
      <p:italic r:id="rId56"/>
    </p:embeddedFont>
    <p:embeddedFont>
      <p:font typeface="Cambria Math" panose="02040503050406030204" pitchFamily="18" charset="0"/>
      <p:regular r:id="rId57"/>
    </p:embeddedFont>
    <p:embeddedFont>
      <p:font typeface="Tahoma" panose="020B0604030504040204" pitchFamily="34" charset="0"/>
      <p:regular r:id="rId58"/>
      <p:bold r:id="rId59"/>
    </p:embeddedFont>
  </p:embeddedFontLst>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084">
          <p15:clr>
            <a:srgbClr val="A4A3A4"/>
          </p15:clr>
        </p15:guide>
        <p15:guide id="2">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432A"/>
    <a:srgbClr val="94B32F"/>
    <a:srgbClr val="4B2F1D"/>
    <a:srgbClr val="5B3823"/>
    <a:srgbClr val="3F2719"/>
    <a:srgbClr val="5F3F1F"/>
    <a:srgbClr val="533209"/>
    <a:srgbClr val="572C05"/>
    <a:srgbClr val="5B2301"/>
    <a:srgbClr val="5B25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69" autoAdjust="0"/>
    <p:restoredTop sz="90435" autoAdjust="0"/>
  </p:normalViewPr>
  <p:slideViewPr>
    <p:cSldViewPr snapToGrid="0" snapToObjects="1">
      <p:cViewPr varScale="1">
        <p:scale>
          <a:sx n="106" d="100"/>
          <a:sy n="106" d="100"/>
        </p:scale>
        <p:origin x="86" y="264"/>
      </p:cViewPr>
      <p:guideLst>
        <p:guide orient="horz" pos="2084"/>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3" d="100"/>
          <a:sy n="83" d="100"/>
        </p:scale>
        <p:origin x="-4824" y="-5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426720" y="203755"/>
            <a:ext cx="3169008" cy="481604"/>
          </a:xfrm>
          <a:prstGeom prst="rect">
            <a:avLst/>
          </a:prstGeom>
          <a:noFill/>
          <a:ln w="9525">
            <a:noFill/>
            <a:miter lim="800000"/>
            <a:headEnd/>
            <a:tailEnd/>
          </a:ln>
          <a:effectLst/>
        </p:spPr>
        <p:txBody>
          <a:bodyPr vert="horz" wrap="square" lIns="92122" tIns="46061" rIns="92122" bIns="46061" numCol="1" anchor="t" anchorCtr="0" compatLnSpc="1">
            <a:prstTxWarp prst="textNoShape">
              <a:avLst/>
            </a:prstTxWarp>
          </a:bodyPr>
          <a:lstStyle>
            <a:lvl1pPr algn="l" defTabSz="922166">
              <a:defRPr sz="1300"/>
            </a:lvl1pPr>
          </a:lstStyle>
          <a:p>
            <a:pPr>
              <a:defRPr/>
            </a:pPr>
            <a:endParaRPr lang="de-DE"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7172" name="Rectangle 4"/>
          <p:cNvSpPr>
            <a:spLocks noGrp="1" noChangeArrowheads="1"/>
          </p:cNvSpPr>
          <p:nvPr>
            <p:ph type="ftr" sz="quarter" idx="2"/>
          </p:nvPr>
        </p:nvSpPr>
        <p:spPr bwMode="auto">
          <a:xfrm>
            <a:off x="426720" y="9119598"/>
            <a:ext cx="3169009" cy="480060"/>
          </a:xfrm>
          <a:prstGeom prst="rect">
            <a:avLst/>
          </a:prstGeom>
          <a:noFill/>
          <a:ln w="9525">
            <a:noFill/>
            <a:miter lim="800000"/>
            <a:headEnd/>
            <a:tailEnd/>
          </a:ln>
          <a:effectLst/>
        </p:spPr>
        <p:txBody>
          <a:bodyPr vert="horz" wrap="square" lIns="92122" tIns="46061" rIns="92122" bIns="46061" numCol="1" anchor="b" anchorCtr="0" compatLnSpc="1">
            <a:prstTxWarp prst="textNoShape">
              <a:avLst/>
            </a:prstTxWarp>
          </a:bodyPr>
          <a:lstStyle>
            <a:lvl1pPr algn="l" defTabSz="922166">
              <a:defRPr sz="1300"/>
            </a:lvl1pPr>
          </a:lstStyle>
          <a:p>
            <a:pPr>
              <a:defRPr/>
            </a:pPr>
            <a:endParaRPr lang="de-DE"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7173" name="Rectangle 5"/>
          <p:cNvSpPr>
            <a:spLocks noGrp="1" noChangeArrowheads="1"/>
          </p:cNvSpPr>
          <p:nvPr>
            <p:ph type="sldNum" sz="quarter" idx="3"/>
          </p:nvPr>
        </p:nvSpPr>
        <p:spPr bwMode="auto">
          <a:xfrm>
            <a:off x="3617380" y="9119598"/>
            <a:ext cx="3169009" cy="480060"/>
          </a:xfrm>
          <a:prstGeom prst="rect">
            <a:avLst/>
          </a:prstGeom>
          <a:noFill/>
          <a:ln w="9525">
            <a:noFill/>
            <a:miter lim="800000"/>
            <a:headEnd/>
            <a:tailEnd/>
          </a:ln>
          <a:effectLst/>
        </p:spPr>
        <p:txBody>
          <a:bodyPr vert="horz" wrap="square" lIns="92122" tIns="46061" rIns="92122" bIns="46061" numCol="1" anchor="b" anchorCtr="0" compatLnSpc="1">
            <a:prstTxWarp prst="textNoShape">
              <a:avLst/>
            </a:prstTxWarp>
          </a:bodyPr>
          <a:lstStyle>
            <a:lvl1pPr algn="r" defTabSz="922166">
              <a:defRPr sz="1300"/>
            </a:lvl1pPr>
          </a:lstStyle>
          <a:p>
            <a:pPr>
              <a:defRPr/>
            </a:pPr>
            <a:fld id="{B41BA6D9-2DBB-4454-9275-3B2632959E23}" type="slidenum">
              <a:rPr lang="de-DE" sz="1000">
                <a:latin typeface="Open Sans" panose="020B0606030504020204" pitchFamily="34" charset="0"/>
                <a:ea typeface="Open Sans" panose="020B0606030504020204" pitchFamily="34" charset="0"/>
                <a:cs typeface="Open Sans" panose="020B0606030504020204" pitchFamily="34" charset="0"/>
              </a:rPr>
              <a:pPr>
                <a:defRPr/>
              </a:pPr>
              <a:t>‹#›</a:t>
            </a:fld>
            <a:endParaRPr lang="de-DE" sz="1000">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2" descr="\\Mac\Home\Downloads\mgm Logo\mgm Logo 2016 RGB SM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85893" y="249475"/>
            <a:ext cx="716676" cy="249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614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1"/>
            <a:ext cx="3169009" cy="480060"/>
          </a:xfrm>
          <a:prstGeom prst="rect">
            <a:avLst/>
          </a:prstGeom>
          <a:noFill/>
          <a:ln w="9525">
            <a:noFill/>
            <a:miter lim="800000"/>
            <a:headEnd/>
            <a:tailEnd/>
          </a:ln>
          <a:effectLst/>
        </p:spPr>
        <p:txBody>
          <a:bodyPr vert="horz" wrap="square" lIns="92122" tIns="46061" rIns="92122" bIns="46061" numCol="1" anchor="t" anchorCtr="0" compatLnSpc="1">
            <a:prstTxWarp prst="textNoShape">
              <a:avLst/>
            </a:prstTxWarp>
          </a:bodyPr>
          <a:lstStyle>
            <a:lvl1pPr algn="l" defTabSz="922166">
              <a:defRPr sz="1300">
                <a:latin typeface="Open Sans" panose="020B0606030504020204" pitchFamily="34" charset="0"/>
                <a:ea typeface="Open Sans" panose="020B0606030504020204" pitchFamily="34" charset="0"/>
                <a:cs typeface="Open Sans" panose="020B0606030504020204" pitchFamily="34" charset="0"/>
              </a:defRPr>
            </a:lvl1pPr>
          </a:lstStyle>
          <a:p>
            <a:pPr>
              <a:defRPr/>
            </a:pPr>
            <a:endParaRPr lang="de-DE"/>
          </a:p>
        </p:txBody>
      </p:sp>
      <p:sp>
        <p:nvSpPr>
          <p:cNvPr id="8195" name="Rectangle 3"/>
          <p:cNvSpPr>
            <a:spLocks noGrp="1" noChangeArrowheads="1"/>
          </p:cNvSpPr>
          <p:nvPr>
            <p:ph type="dt" idx="1"/>
          </p:nvPr>
        </p:nvSpPr>
        <p:spPr bwMode="auto">
          <a:xfrm>
            <a:off x="4144484" y="1"/>
            <a:ext cx="3169009" cy="480060"/>
          </a:xfrm>
          <a:prstGeom prst="rect">
            <a:avLst/>
          </a:prstGeom>
          <a:noFill/>
          <a:ln w="9525">
            <a:noFill/>
            <a:miter lim="800000"/>
            <a:headEnd/>
            <a:tailEnd/>
          </a:ln>
          <a:effectLst/>
        </p:spPr>
        <p:txBody>
          <a:bodyPr vert="horz" wrap="square" lIns="92122" tIns="46061" rIns="92122" bIns="46061" numCol="1" anchor="t" anchorCtr="0" compatLnSpc="1">
            <a:prstTxWarp prst="textNoShape">
              <a:avLst/>
            </a:prstTxWarp>
          </a:bodyPr>
          <a:lstStyle>
            <a:lvl1pPr algn="r" defTabSz="922166">
              <a:defRPr sz="1300">
                <a:latin typeface="Open Sans" panose="020B0606030504020204" pitchFamily="34" charset="0"/>
                <a:ea typeface="Open Sans" panose="020B0606030504020204" pitchFamily="34" charset="0"/>
                <a:cs typeface="Open Sans" panose="020B0606030504020204" pitchFamily="34" charset="0"/>
              </a:defRPr>
            </a:lvl1pPr>
          </a:lstStyle>
          <a:p>
            <a:pPr>
              <a:defRPr/>
            </a:pPr>
            <a:endParaRPr lang="de-DE"/>
          </a:p>
        </p:txBody>
      </p:sp>
      <p:sp>
        <p:nvSpPr>
          <p:cNvPr id="64516" name="Rectangle 4"/>
          <p:cNvSpPr>
            <a:spLocks noGrp="1" noRot="1" noChangeAspect="1" noChangeArrowheads="1" noTextEdit="1"/>
          </p:cNvSpPr>
          <p:nvPr>
            <p:ph type="sldImg" idx="2"/>
          </p:nvPr>
        </p:nvSpPr>
        <p:spPr bwMode="auto">
          <a:xfrm>
            <a:off x="1257300" y="719138"/>
            <a:ext cx="4802188" cy="36020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731181" y="4561342"/>
            <a:ext cx="5852843" cy="4320540"/>
          </a:xfrm>
          <a:prstGeom prst="rect">
            <a:avLst/>
          </a:prstGeom>
          <a:noFill/>
          <a:ln w="9525">
            <a:noFill/>
            <a:miter lim="800000"/>
            <a:headEnd/>
            <a:tailEnd/>
          </a:ln>
          <a:effectLst/>
        </p:spPr>
        <p:txBody>
          <a:bodyPr vert="horz" wrap="square" lIns="92122" tIns="46061" rIns="92122" bIns="46061" numCol="1" anchor="t" anchorCtr="0" compatLnSpc="1">
            <a:prstTxWarp prst="textNoShape">
              <a:avLst/>
            </a:prstTxWarp>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8198" name="Rectangle 6"/>
          <p:cNvSpPr>
            <a:spLocks noGrp="1" noChangeArrowheads="1"/>
          </p:cNvSpPr>
          <p:nvPr>
            <p:ph type="ftr" sz="quarter" idx="4"/>
          </p:nvPr>
        </p:nvSpPr>
        <p:spPr bwMode="auto">
          <a:xfrm>
            <a:off x="0" y="9119598"/>
            <a:ext cx="3169009" cy="480060"/>
          </a:xfrm>
          <a:prstGeom prst="rect">
            <a:avLst/>
          </a:prstGeom>
          <a:noFill/>
          <a:ln w="9525">
            <a:noFill/>
            <a:miter lim="800000"/>
            <a:headEnd/>
            <a:tailEnd/>
          </a:ln>
          <a:effectLst/>
        </p:spPr>
        <p:txBody>
          <a:bodyPr vert="horz" wrap="square" lIns="92122" tIns="46061" rIns="92122" bIns="46061" numCol="1" anchor="b" anchorCtr="0" compatLnSpc="1">
            <a:prstTxWarp prst="textNoShape">
              <a:avLst/>
            </a:prstTxWarp>
          </a:bodyPr>
          <a:lstStyle>
            <a:lvl1pPr algn="l" defTabSz="922166">
              <a:defRPr sz="1300">
                <a:latin typeface="Open Sans" panose="020B0606030504020204" pitchFamily="34" charset="0"/>
                <a:ea typeface="Open Sans" panose="020B0606030504020204" pitchFamily="34" charset="0"/>
                <a:cs typeface="Open Sans" panose="020B0606030504020204" pitchFamily="34" charset="0"/>
              </a:defRPr>
            </a:lvl1pPr>
          </a:lstStyle>
          <a:p>
            <a:pPr>
              <a:defRPr/>
            </a:pPr>
            <a:endParaRPr lang="de-DE"/>
          </a:p>
        </p:txBody>
      </p:sp>
      <p:sp>
        <p:nvSpPr>
          <p:cNvPr id="8199" name="Rectangle 7"/>
          <p:cNvSpPr>
            <a:spLocks noGrp="1" noChangeArrowheads="1"/>
          </p:cNvSpPr>
          <p:nvPr>
            <p:ph type="sldNum" sz="quarter" idx="5"/>
          </p:nvPr>
        </p:nvSpPr>
        <p:spPr bwMode="auto">
          <a:xfrm>
            <a:off x="4144484" y="9119598"/>
            <a:ext cx="3169009" cy="480060"/>
          </a:xfrm>
          <a:prstGeom prst="rect">
            <a:avLst/>
          </a:prstGeom>
          <a:noFill/>
          <a:ln w="9525">
            <a:noFill/>
            <a:miter lim="800000"/>
            <a:headEnd/>
            <a:tailEnd/>
          </a:ln>
          <a:effectLst/>
        </p:spPr>
        <p:txBody>
          <a:bodyPr vert="horz" wrap="square" lIns="92122" tIns="46061" rIns="92122" bIns="46061" numCol="1" anchor="b" anchorCtr="0" compatLnSpc="1">
            <a:prstTxWarp prst="textNoShape">
              <a:avLst/>
            </a:prstTxWarp>
          </a:bodyPr>
          <a:lstStyle>
            <a:lvl1pPr algn="r" defTabSz="922166">
              <a:defRPr sz="1300">
                <a:latin typeface="Open Sans" panose="020B0606030504020204" pitchFamily="34" charset="0"/>
                <a:ea typeface="Open Sans" panose="020B0606030504020204" pitchFamily="34" charset="0"/>
                <a:cs typeface="Open Sans" panose="020B0606030504020204" pitchFamily="34" charset="0"/>
              </a:defRPr>
            </a:lvl1pPr>
          </a:lstStyle>
          <a:p>
            <a:pPr>
              <a:defRPr/>
            </a:pPr>
            <a:fld id="{A78FF2BC-F68A-4EB6-9E3E-3C5BE7030B7B}" type="slidenum">
              <a:rPr lang="de-DE" smtClean="0"/>
              <a:pPr>
                <a:defRPr/>
              </a:pPr>
              <a:t>‹#›</a:t>
            </a:fld>
            <a:endParaRPr lang="de-DE"/>
          </a:p>
        </p:txBody>
      </p:sp>
    </p:spTree>
    <p:extLst>
      <p:ext uri="{BB962C8B-B14F-4D97-AF65-F5344CB8AC3E}">
        <p14:creationId xmlns:p14="http://schemas.microsoft.com/office/powerpoint/2010/main" val="1299872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algn="l" rtl="0" eaLnBrk="0" fontAlgn="base" hangingPunct="0">
      <a:spcBef>
        <a:spcPct val="30000"/>
      </a:spcBef>
      <a:spcAft>
        <a:spcPct val="0"/>
      </a:spcAft>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algn="l" rtl="0" eaLnBrk="0" fontAlgn="base" hangingPunct="0">
      <a:spcBef>
        <a:spcPct val="30000"/>
      </a:spcBef>
      <a:spcAft>
        <a:spcPct val="0"/>
      </a:spcAft>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algn="l" rtl="0" eaLnBrk="0" fontAlgn="base" hangingPunct="0">
      <a:spcBef>
        <a:spcPct val="30000"/>
      </a:spcBef>
      <a:spcAft>
        <a:spcPct val="0"/>
      </a:spcAft>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algn="l" rtl="0" eaLnBrk="0" fontAlgn="base" hangingPunct="0">
      <a:spcBef>
        <a:spcPct val="30000"/>
      </a:spcBef>
      <a:spcAft>
        <a:spcPct val="0"/>
      </a:spcAft>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1</a:t>
            </a:fld>
            <a:endParaRPr lang="de-DE"/>
          </a:p>
        </p:txBody>
      </p:sp>
    </p:spTree>
    <p:extLst>
      <p:ext uri="{BB962C8B-B14F-4D97-AF65-F5344CB8AC3E}">
        <p14:creationId xmlns:p14="http://schemas.microsoft.com/office/powerpoint/2010/main" val="2949974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32</a:t>
            </a:fld>
            <a:endParaRPr lang="de-DE"/>
          </a:p>
        </p:txBody>
      </p:sp>
    </p:spTree>
    <p:extLst>
      <p:ext uri="{BB962C8B-B14F-4D97-AF65-F5344CB8AC3E}">
        <p14:creationId xmlns:p14="http://schemas.microsoft.com/office/powerpoint/2010/main" val="664327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33</a:t>
            </a:fld>
            <a:endParaRPr lang="de-DE"/>
          </a:p>
        </p:txBody>
      </p:sp>
    </p:spTree>
    <p:extLst>
      <p:ext uri="{BB962C8B-B14F-4D97-AF65-F5344CB8AC3E}">
        <p14:creationId xmlns:p14="http://schemas.microsoft.com/office/powerpoint/2010/main" val="3138744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34</a:t>
            </a:fld>
            <a:endParaRPr lang="de-DE"/>
          </a:p>
        </p:txBody>
      </p:sp>
    </p:spTree>
    <p:extLst>
      <p:ext uri="{BB962C8B-B14F-4D97-AF65-F5344CB8AC3E}">
        <p14:creationId xmlns:p14="http://schemas.microsoft.com/office/powerpoint/2010/main" val="2123031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0488" y="742950"/>
            <a:ext cx="6618287" cy="37242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35</a:t>
            </a:fld>
            <a:endParaRPr lang="de-DE"/>
          </a:p>
        </p:txBody>
      </p:sp>
    </p:spTree>
    <p:extLst>
      <p:ext uri="{BB962C8B-B14F-4D97-AF65-F5344CB8AC3E}">
        <p14:creationId xmlns:p14="http://schemas.microsoft.com/office/powerpoint/2010/main" val="897555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36</a:t>
            </a:fld>
            <a:endParaRPr lang="de-DE"/>
          </a:p>
        </p:txBody>
      </p:sp>
    </p:spTree>
    <p:extLst>
      <p:ext uri="{BB962C8B-B14F-4D97-AF65-F5344CB8AC3E}">
        <p14:creationId xmlns:p14="http://schemas.microsoft.com/office/powerpoint/2010/main" val="1446595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37</a:t>
            </a:fld>
            <a:endParaRPr lang="de-DE"/>
          </a:p>
        </p:txBody>
      </p:sp>
    </p:spTree>
    <p:extLst>
      <p:ext uri="{BB962C8B-B14F-4D97-AF65-F5344CB8AC3E}">
        <p14:creationId xmlns:p14="http://schemas.microsoft.com/office/powerpoint/2010/main" val="3257352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38</a:t>
            </a:fld>
            <a:endParaRPr lang="de-DE"/>
          </a:p>
        </p:txBody>
      </p:sp>
    </p:spTree>
    <p:extLst>
      <p:ext uri="{BB962C8B-B14F-4D97-AF65-F5344CB8AC3E}">
        <p14:creationId xmlns:p14="http://schemas.microsoft.com/office/powerpoint/2010/main" val="3869042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39</a:t>
            </a:fld>
            <a:endParaRPr lang="de-DE"/>
          </a:p>
        </p:txBody>
      </p:sp>
    </p:spTree>
    <p:extLst>
      <p:ext uri="{BB962C8B-B14F-4D97-AF65-F5344CB8AC3E}">
        <p14:creationId xmlns:p14="http://schemas.microsoft.com/office/powerpoint/2010/main" val="1595724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40</a:t>
            </a:fld>
            <a:endParaRPr lang="de-DE"/>
          </a:p>
        </p:txBody>
      </p:sp>
    </p:spTree>
    <p:extLst>
      <p:ext uri="{BB962C8B-B14F-4D97-AF65-F5344CB8AC3E}">
        <p14:creationId xmlns:p14="http://schemas.microsoft.com/office/powerpoint/2010/main" val="3785137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41</a:t>
            </a:fld>
            <a:endParaRPr lang="de-DE"/>
          </a:p>
        </p:txBody>
      </p:sp>
    </p:spTree>
    <p:extLst>
      <p:ext uri="{BB962C8B-B14F-4D97-AF65-F5344CB8AC3E}">
        <p14:creationId xmlns:p14="http://schemas.microsoft.com/office/powerpoint/2010/main" val="2339606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2</a:t>
            </a:fld>
            <a:endParaRPr lang="de-DE"/>
          </a:p>
        </p:txBody>
      </p:sp>
    </p:spTree>
    <p:extLst>
      <p:ext uri="{BB962C8B-B14F-4D97-AF65-F5344CB8AC3E}">
        <p14:creationId xmlns:p14="http://schemas.microsoft.com/office/powerpoint/2010/main" val="3921712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42</a:t>
            </a:fld>
            <a:endParaRPr lang="de-DE"/>
          </a:p>
        </p:txBody>
      </p:sp>
    </p:spTree>
    <p:extLst>
      <p:ext uri="{BB962C8B-B14F-4D97-AF65-F5344CB8AC3E}">
        <p14:creationId xmlns:p14="http://schemas.microsoft.com/office/powerpoint/2010/main" val="2217732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43</a:t>
            </a:fld>
            <a:endParaRPr lang="de-DE"/>
          </a:p>
        </p:txBody>
      </p:sp>
    </p:spTree>
    <p:extLst>
      <p:ext uri="{BB962C8B-B14F-4D97-AF65-F5344CB8AC3E}">
        <p14:creationId xmlns:p14="http://schemas.microsoft.com/office/powerpoint/2010/main" val="1168617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3</a:t>
            </a:fld>
            <a:endParaRPr lang="de-DE"/>
          </a:p>
        </p:txBody>
      </p:sp>
    </p:spTree>
    <p:extLst>
      <p:ext uri="{BB962C8B-B14F-4D97-AF65-F5344CB8AC3E}">
        <p14:creationId xmlns:p14="http://schemas.microsoft.com/office/powerpoint/2010/main" val="3997655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26</a:t>
            </a:fld>
            <a:endParaRPr lang="de-DE"/>
          </a:p>
        </p:txBody>
      </p:sp>
    </p:spTree>
    <p:extLst>
      <p:ext uri="{BB962C8B-B14F-4D97-AF65-F5344CB8AC3E}">
        <p14:creationId xmlns:p14="http://schemas.microsoft.com/office/powerpoint/2010/main" val="3929181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27</a:t>
            </a:fld>
            <a:endParaRPr lang="de-DE"/>
          </a:p>
        </p:txBody>
      </p:sp>
    </p:spTree>
    <p:extLst>
      <p:ext uri="{BB962C8B-B14F-4D97-AF65-F5344CB8AC3E}">
        <p14:creationId xmlns:p14="http://schemas.microsoft.com/office/powerpoint/2010/main" val="383497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28</a:t>
            </a:fld>
            <a:endParaRPr lang="de-DE"/>
          </a:p>
        </p:txBody>
      </p:sp>
    </p:spTree>
    <p:extLst>
      <p:ext uri="{BB962C8B-B14F-4D97-AF65-F5344CB8AC3E}">
        <p14:creationId xmlns:p14="http://schemas.microsoft.com/office/powerpoint/2010/main" val="1536869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29</a:t>
            </a:fld>
            <a:endParaRPr lang="de-DE"/>
          </a:p>
        </p:txBody>
      </p:sp>
    </p:spTree>
    <p:extLst>
      <p:ext uri="{BB962C8B-B14F-4D97-AF65-F5344CB8AC3E}">
        <p14:creationId xmlns:p14="http://schemas.microsoft.com/office/powerpoint/2010/main" val="3616619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30</a:t>
            </a:fld>
            <a:endParaRPr lang="de-DE"/>
          </a:p>
        </p:txBody>
      </p:sp>
    </p:spTree>
    <p:extLst>
      <p:ext uri="{BB962C8B-B14F-4D97-AF65-F5344CB8AC3E}">
        <p14:creationId xmlns:p14="http://schemas.microsoft.com/office/powerpoint/2010/main" val="2865850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31</a:t>
            </a:fld>
            <a:endParaRPr lang="de-DE"/>
          </a:p>
        </p:txBody>
      </p:sp>
    </p:spTree>
    <p:extLst>
      <p:ext uri="{BB962C8B-B14F-4D97-AF65-F5344CB8AC3E}">
        <p14:creationId xmlns:p14="http://schemas.microsoft.com/office/powerpoint/2010/main" val="535533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3" name="Textplatzhalter 2"/>
          <p:cNvSpPr>
            <a:spLocks noGrp="1"/>
          </p:cNvSpPr>
          <p:nvPr>
            <p:ph type="body" sz="quarter" idx="10" hasCustomPrompt="1"/>
          </p:nvPr>
        </p:nvSpPr>
        <p:spPr>
          <a:xfrm>
            <a:off x="844868" y="4498060"/>
            <a:ext cx="10435535" cy="390525"/>
          </a:xfrm>
        </p:spPr>
        <p:txBody>
          <a:bodyPr/>
          <a:lstStyle>
            <a:lvl1pPr marL="0" marR="0" indent="0" algn="l" defTabSz="914400" rtl="0" eaLnBrk="1" fontAlgn="base" latinLnBrk="0" hangingPunct="1">
              <a:lnSpc>
                <a:spcPct val="100000"/>
              </a:lnSpc>
              <a:spcBef>
                <a:spcPts val="0"/>
              </a:spcBef>
              <a:spcAft>
                <a:spcPts val="600"/>
              </a:spcAft>
              <a:buClr>
                <a:srgbClr val="999999"/>
              </a:buClr>
              <a:buSzTx/>
              <a:buFont typeface="Wingdings" pitchFamily="2" charset="2"/>
              <a:buNone/>
              <a:tabLst/>
              <a:defRPr sz="2800" b="0">
                <a:solidFill>
                  <a:srgbClr val="0070C0"/>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base" latinLnBrk="0" hangingPunct="1">
              <a:lnSpc>
                <a:spcPct val="100000"/>
              </a:lnSpc>
              <a:spcBef>
                <a:spcPts val="0"/>
              </a:spcBef>
              <a:spcAft>
                <a:spcPts val="600"/>
              </a:spcAft>
              <a:buClr>
                <a:srgbClr val="999999"/>
              </a:buClr>
              <a:buSzTx/>
              <a:buFont typeface="Wingdings" pitchFamily="2" charset="2"/>
              <a:buNone/>
              <a:tabLst/>
              <a:defRPr/>
            </a:pPr>
            <a:r>
              <a:rPr lang="de-DE" dirty="0" err="1"/>
              <a:t>Presentation</a:t>
            </a:r>
            <a:r>
              <a:rPr lang="de-DE" dirty="0"/>
              <a:t> title</a:t>
            </a:r>
          </a:p>
        </p:txBody>
      </p:sp>
      <p:sp>
        <p:nvSpPr>
          <p:cNvPr id="14" name="Textplatzhalter 2"/>
          <p:cNvSpPr>
            <a:spLocks noGrp="1"/>
          </p:cNvSpPr>
          <p:nvPr>
            <p:ph type="body" sz="quarter" idx="11" hasCustomPrompt="1"/>
          </p:nvPr>
        </p:nvSpPr>
        <p:spPr>
          <a:xfrm>
            <a:off x="861800" y="4930141"/>
            <a:ext cx="10423558" cy="240348"/>
          </a:xfrm>
        </p:spPr>
        <p:txBody>
          <a:bodyPr anchor="ctr"/>
          <a:lstStyle>
            <a:lvl1pPr marL="0" indent="0">
              <a:buNone/>
              <a:defRPr sz="1200" b="0">
                <a:solidFill>
                  <a:srgbClr val="0070C0"/>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de-DE" dirty="0" err="1"/>
              <a:t>Subtitle</a:t>
            </a:r>
            <a:endParaRPr lang="de-DE" dirty="0"/>
          </a:p>
        </p:txBody>
      </p:sp>
      <p:sp>
        <p:nvSpPr>
          <p:cNvPr id="4" name="Textplatzhalter 3"/>
          <p:cNvSpPr>
            <a:spLocks noGrp="1"/>
          </p:cNvSpPr>
          <p:nvPr>
            <p:ph type="body" sz="quarter" idx="12" hasCustomPrompt="1"/>
          </p:nvPr>
        </p:nvSpPr>
        <p:spPr>
          <a:xfrm>
            <a:off x="854393" y="5281613"/>
            <a:ext cx="10441136" cy="962342"/>
          </a:xfrm>
        </p:spPr>
        <p:txBody>
          <a:bodyPr/>
          <a:lstStyle>
            <a:lvl1pPr marL="0" indent="0">
              <a:buNone/>
              <a:defRPr sz="9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de-DE" dirty="0"/>
              <a:t>Name 1</a:t>
            </a:r>
            <a:br>
              <a:rPr lang="de-DE" dirty="0"/>
            </a:br>
            <a:r>
              <a:rPr lang="de-DE" dirty="0"/>
              <a:t>Name 2</a:t>
            </a:r>
            <a:br>
              <a:rPr lang="de-DE" dirty="0"/>
            </a:br>
            <a:r>
              <a:rPr lang="de-DE" dirty="0"/>
              <a:t/>
            </a:r>
            <a:br>
              <a:rPr lang="de-DE" dirty="0"/>
            </a:br>
            <a:r>
              <a:rPr lang="de-DE" dirty="0"/>
              <a:t>Location, Date</a:t>
            </a:r>
            <a:endParaRPr lang="en-US" dirty="0"/>
          </a:p>
        </p:txBody>
      </p:sp>
    </p:spTree>
    <p:extLst>
      <p:ext uri="{BB962C8B-B14F-4D97-AF65-F5344CB8AC3E}">
        <p14:creationId xmlns:p14="http://schemas.microsoft.com/office/powerpoint/2010/main" val="1132972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12" name="Rectangle 3"/>
          <p:cNvSpPr>
            <a:spLocks noGrp="1" noChangeArrowheads="1"/>
          </p:cNvSpPr>
          <p:nvPr>
            <p:ph idx="1"/>
          </p:nvPr>
        </p:nvSpPr>
        <p:spPr bwMode="auto">
          <a:xfrm>
            <a:off x="457200" y="1350963"/>
            <a:ext cx="11202894"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Rectangle 2"/>
          <p:cNvSpPr>
            <a:spLocks noGrp="1" noChangeArrowheads="1"/>
          </p:cNvSpPr>
          <p:nvPr>
            <p:ph type="title"/>
          </p:nvPr>
        </p:nvSpPr>
        <p:spPr bwMode="white">
          <a:xfrm>
            <a:off x="451623" y="346075"/>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1194804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2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Click </a:t>
            </a:r>
            <a:r>
              <a:rPr lang="de-DE" dirty="0" err="1"/>
              <a:t>to</a:t>
            </a:r>
            <a:r>
              <a:rPr lang="de-DE" dirty="0"/>
              <a:t> </a:t>
            </a:r>
            <a:r>
              <a:rPr lang="de-DE" dirty="0" err="1"/>
              <a:t>edit</a:t>
            </a:r>
            <a:r>
              <a:rPr lang="de-DE" dirty="0"/>
              <a:t> title</a:t>
            </a:r>
          </a:p>
        </p:txBody>
      </p:sp>
      <p:sp>
        <p:nvSpPr>
          <p:cNvPr id="8" name="Inhaltsplatzhalter 2"/>
          <p:cNvSpPr>
            <a:spLocks noGrp="1"/>
          </p:cNvSpPr>
          <p:nvPr>
            <p:ph sz="half" idx="1" hasCustomPrompt="1"/>
          </p:nvPr>
        </p:nvSpPr>
        <p:spPr>
          <a:xfrm>
            <a:off x="457200" y="1350963"/>
            <a:ext cx="5508000" cy="4525962"/>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Inhaltsplatzhalter 3"/>
          <p:cNvSpPr>
            <a:spLocks noGrp="1"/>
          </p:cNvSpPr>
          <p:nvPr>
            <p:ph sz="half" idx="2" hasCustomPrompt="1"/>
          </p:nvPr>
        </p:nvSpPr>
        <p:spPr>
          <a:xfrm>
            <a:off x="6147925" y="1350963"/>
            <a:ext cx="5508000" cy="4525962"/>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7897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Click </a:t>
            </a:r>
            <a:r>
              <a:rPr lang="de-DE" dirty="0" err="1"/>
              <a:t>to</a:t>
            </a:r>
            <a:r>
              <a:rPr lang="de-DE" dirty="0"/>
              <a:t> </a:t>
            </a:r>
            <a:r>
              <a:rPr lang="de-DE" dirty="0" err="1"/>
              <a:t>edit</a:t>
            </a:r>
            <a:r>
              <a:rPr lang="de-DE" dirty="0"/>
              <a:t> title</a:t>
            </a:r>
          </a:p>
        </p:txBody>
      </p:sp>
    </p:spTree>
    <p:extLst>
      <p:ext uri="{BB962C8B-B14F-4D97-AF65-F5344CB8AC3E}">
        <p14:creationId xmlns:p14="http://schemas.microsoft.com/office/powerpoint/2010/main" val="1081689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ferenzprojekt">
    <p:spTree>
      <p:nvGrpSpPr>
        <p:cNvPr id="1" name=""/>
        <p:cNvGrpSpPr/>
        <p:nvPr/>
      </p:nvGrpSpPr>
      <p:grpSpPr>
        <a:xfrm>
          <a:off x="0" y="0"/>
          <a:ext cx="0" cy="0"/>
          <a:chOff x="0" y="0"/>
          <a:chExt cx="0" cy="0"/>
        </a:xfrm>
      </p:grpSpPr>
      <p:sp>
        <p:nvSpPr>
          <p:cNvPr id="7" name="Rechteck 6"/>
          <p:cNvSpPr/>
          <p:nvPr userDrawn="1"/>
        </p:nvSpPr>
        <p:spPr bwMode="auto">
          <a:xfrm>
            <a:off x="6131858" y="-2116"/>
            <a:ext cx="6060141" cy="686011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 name="Titel 1"/>
          <p:cNvSpPr>
            <a:spLocks noGrp="1"/>
          </p:cNvSpPr>
          <p:nvPr>
            <p:ph type="title" hasCustomPrompt="1"/>
          </p:nvPr>
        </p:nvSpPr>
        <p:spPr>
          <a:xfrm>
            <a:off x="451623" y="346075"/>
            <a:ext cx="5513577" cy="490538"/>
          </a:xfrm>
        </p:spPr>
        <p:txBody>
          <a:bodyPr/>
          <a:lstStyle/>
          <a:p>
            <a:r>
              <a:rPr lang="de-DE" dirty="0"/>
              <a:t>Click </a:t>
            </a:r>
            <a:r>
              <a:rPr lang="de-DE" dirty="0" err="1"/>
              <a:t>to</a:t>
            </a:r>
            <a:r>
              <a:rPr lang="de-DE" dirty="0"/>
              <a:t> </a:t>
            </a:r>
            <a:r>
              <a:rPr lang="de-DE" dirty="0" err="1"/>
              <a:t>edit</a:t>
            </a:r>
            <a:r>
              <a:rPr lang="de-DE" dirty="0"/>
              <a:t> title</a:t>
            </a:r>
          </a:p>
        </p:txBody>
      </p:sp>
      <p:sp>
        <p:nvSpPr>
          <p:cNvPr id="15" name="Inhaltsplatzhalter 2"/>
          <p:cNvSpPr>
            <a:spLocks noGrp="1"/>
          </p:cNvSpPr>
          <p:nvPr>
            <p:ph sz="half" idx="1" hasCustomPrompt="1"/>
          </p:nvPr>
        </p:nvSpPr>
        <p:spPr>
          <a:xfrm>
            <a:off x="457200" y="1350963"/>
            <a:ext cx="5508000" cy="4525962"/>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814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ennblatt">
    <p:spTree>
      <p:nvGrpSpPr>
        <p:cNvPr id="1" name=""/>
        <p:cNvGrpSpPr/>
        <p:nvPr/>
      </p:nvGrpSpPr>
      <p:grpSpPr>
        <a:xfrm>
          <a:off x="0" y="0"/>
          <a:ext cx="0" cy="0"/>
          <a:chOff x="0" y="0"/>
          <a:chExt cx="0" cy="0"/>
        </a:xfrm>
      </p:grpSpPr>
      <p:sp>
        <p:nvSpPr>
          <p:cNvPr id="9" name="Textplatzhalter 8"/>
          <p:cNvSpPr>
            <a:spLocks noGrp="1"/>
          </p:cNvSpPr>
          <p:nvPr>
            <p:ph type="body" sz="quarter" idx="13" hasCustomPrompt="1"/>
          </p:nvPr>
        </p:nvSpPr>
        <p:spPr>
          <a:xfrm>
            <a:off x="0" y="3105150"/>
            <a:ext cx="12192000" cy="647700"/>
          </a:xfrm>
        </p:spPr>
        <p:txBody>
          <a:bodyPr anchor="ctr"/>
          <a:lstStyle>
            <a:lvl1pPr marL="0" indent="0" algn="ctr">
              <a:buNone/>
              <a:defRPr sz="240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de-DE" dirty="0"/>
              <a:t>Separator</a:t>
            </a:r>
          </a:p>
        </p:txBody>
      </p:sp>
    </p:spTree>
    <p:extLst>
      <p:ext uri="{BB962C8B-B14F-4D97-AF65-F5344CB8AC3E}">
        <p14:creationId xmlns:p14="http://schemas.microsoft.com/office/powerpoint/2010/main" val="1348022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Nur Titel">
    <p:spTree>
      <p:nvGrpSpPr>
        <p:cNvPr id="1" name=""/>
        <p:cNvGrpSpPr/>
        <p:nvPr/>
      </p:nvGrpSpPr>
      <p:grpSpPr>
        <a:xfrm>
          <a:off x="0" y="0"/>
          <a:ext cx="0" cy="0"/>
          <a:chOff x="0" y="0"/>
          <a:chExt cx="0" cy="0"/>
        </a:xfrm>
      </p:grpSpPr>
      <p:sp>
        <p:nvSpPr>
          <p:cNvPr id="2" name="Titel 1"/>
          <p:cNvSpPr>
            <a:spLocks noGrp="1"/>
          </p:cNvSpPr>
          <p:nvPr>
            <p:ph type="title"/>
          </p:nvPr>
        </p:nvSpPr>
        <p:spPr>
          <a:xfrm>
            <a:off x="525600" y="397510"/>
            <a:ext cx="11214847" cy="490538"/>
          </a:xfrm>
        </p:spPr>
        <p:txBody>
          <a:bodyPr lIns="0" tIns="0"/>
          <a:lstStyle>
            <a:lvl1pPr>
              <a:defRPr/>
            </a:lvl1pPr>
          </a:lstStyle>
          <a:p>
            <a:r>
              <a:rPr lang="en-US"/>
              <a:t>Click to edit Master title style</a:t>
            </a:r>
            <a:endParaRPr lang="de-DE" dirty="0"/>
          </a:p>
        </p:txBody>
      </p:sp>
      <p:sp>
        <p:nvSpPr>
          <p:cNvPr id="4" name="Inhaltsplatzhalter 2"/>
          <p:cNvSpPr>
            <a:spLocks noGrp="1"/>
          </p:cNvSpPr>
          <p:nvPr>
            <p:ph sz="quarter" idx="10" hasCustomPrompt="1"/>
          </p:nvPr>
        </p:nvSpPr>
        <p:spPr>
          <a:xfrm>
            <a:off x="540000" y="186737"/>
            <a:ext cx="11214847" cy="237067"/>
          </a:xfrm>
        </p:spPr>
        <p:txBody>
          <a:bodyPr lIns="0" tIns="0"/>
          <a:lstStyle>
            <a:lvl1pPr marL="0" indent="0">
              <a:buNone/>
              <a:defRPr sz="900" baseline="0">
                <a:solidFill>
                  <a:schemeClr val="accent5"/>
                </a:solidFill>
              </a:defRPr>
            </a:lvl1pPr>
            <a:lvl2pPr marL="360000" indent="0">
              <a:buNone/>
              <a:defRPr/>
            </a:lvl2pPr>
            <a:lvl3pPr marL="718650" indent="0">
              <a:buNone/>
              <a:defRPr/>
            </a:lvl3pPr>
            <a:lvl4pPr marL="1078650" indent="0">
              <a:buNone/>
              <a:defRPr/>
            </a:lvl4pPr>
            <a:lvl5pPr marL="1438650" indent="0">
              <a:buNone/>
              <a:defRPr/>
            </a:lvl5pPr>
          </a:lstStyle>
          <a:p>
            <a:pPr lvl="0"/>
            <a:r>
              <a:rPr lang="de-DE" dirty="0"/>
              <a:t>  </a:t>
            </a:r>
          </a:p>
        </p:txBody>
      </p:sp>
    </p:spTree>
    <p:extLst>
      <p:ext uri="{BB962C8B-B14F-4D97-AF65-F5344CB8AC3E}">
        <p14:creationId xmlns:p14="http://schemas.microsoft.com/office/powerpoint/2010/main" val="2021953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3"/>
          <p:cNvSpPr>
            <a:spLocks noGrp="1" noChangeArrowheads="1"/>
          </p:cNvSpPr>
          <p:nvPr>
            <p:ph type="body" idx="1"/>
          </p:nvPr>
        </p:nvSpPr>
        <p:spPr bwMode="auto">
          <a:xfrm>
            <a:off x="457200" y="1350963"/>
            <a:ext cx="11202894"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3" name="Rectangle 2"/>
          <p:cNvSpPr>
            <a:spLocks noGrp="1" noChangeArrowheads="1"/>
          </p:cNvSpPr>
          <p:nvPr>
            <p:ph type="title"/>
          </p:nvPr>
        </p:nvSpPr>
        <p:spPr bwMode="white">
          <a:xfrm>
            <a:off x="451623" y="346075"/>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dirty="0"/>
              <a:t>Click </a:t>
            </a:r>
            <a:r>
              <a:rPr lang="de-DE" dirty="0" err="1"/>
              <a:t>to</a:t>
            </a:r>
            <a:r>
              <a:rPr lang="de-DE" dirty="0"/>
              <a:t> </a:t>
            </a:r>
            <a:r>
              <a:rPr lang="de-DE" dirty="0" err="1"/>
              <a:t>edit</a:t>
            </a:r>
            <a:r>
              <a:rPr lang="de-DE" dirty="0"/>
              <a:t> title</a:t>
            </a:r>
            <a:endParaRPr lang="en-US" dirty="0"/>
          </a:p>
        </p:txBody>
      </p:sp>
      <p:sp>
        <p:nvSpPr>
          <p:cNvPr id="3" name="Textfeld 2"/>
          <p:cNvSpPr txBox="1"/>
          <p:nvPr/>
        </p:nvSpPr>
        <p:spPr bwMode="white">
          <a:xfrm>
            <a:off x="9875024" y="6399799"/>
            <a:ext cx="127681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algn="r"/>
            <a:fld id="{345ABF35-60D8-4A22-A03C-5265C6E04243}" type="datetime1">
              <a:rPr lang="de-DE" sz="800" kern="0" smtClean="0">
                <a:solidFill>
                  <a:schemeClr val="accent6"/>
                </a:solidFill>
                <a:latin typeface="Open Sans" panose="020B0606030504020204" pitchFamily="34" charset="0"/>
                <a:ea typeface="Open Sans" panose="020B0606030504020204" pitchFamily="34" charset="0"/>
                <a:cs typeface="Open Sans" panose="020B0606030504020204" pitchFamily="34" charset="0"/>
              </a:rPr>
              <a:pPr algn="r"/>
              <a:t>08.05.2019</a:t>
            </a:fld>
            <a:endParaRPr lang="de-DE" sz="800" kern="0"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feld 7"/>
          <p:cNvSpPr txBox="1"/>
          <p:nvPr/>
        </p:nvSpPr>
        <p:spPr bwMode="white">
          <a:xfrm>
            <a:off x="10799963" y="6399799"/>
            <a:ext cx="97015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algn="r"/>
            <a:fld id="{619CC47D-FBBA-431D-ABC3-1AA846F61AF7}" type="slidenum">
              <a:rPr lang="de-DE" sz="800" kern="0" smtClean="0">
                <a:solidFill>
                  <a:schemeClr val="accent6"/>
                </a:solidFill>
                <a:latin typeface="Open Sans" panose="020B0606030504020204" pitchFamily="34" charset="0"/>
                <a:ea typeface="Open Sans" panose="020B0606030504020204" pitchFamily="34" charset="0"/>
                <a:cs typeface="Open Sans" panose="020B0606030504020204" pitchFamily="34" charset="0"/>
              </a:rPr>
              <a:t>‹#›</a:t>
            </a:fld>
            <a:endParaRPr lang="de-DE" sz="800" kern="0"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4551E014-14E5-0D45-B0E1-F65A1932EADD}"/>
              </a:ext>
            </a:extLst>
          </p:cNvPr>
          <p:cNvPicPr>
            <a:picLocks noChangeAspect="1"/>
          </p:cNvPicPr>
          <p:nvPr userDrawn="1"/>
        </p:nvPicPr>
        <p:blipFill>
          <a:blip r:embed="rId9"/>
          <a:stretch>
            <a:fillRect/>
          </a:stretch>
        </p:blipFill>
        <p:spPr>
          <a:xfrm>
            <a:off x="249973" y="6296481"/>
            <a:ext cx="1580377" cy="261044"/>
          </a:xfrm>
          <a:prstGeom prst="rect">
            <a:avLst/>
          </a:prstGeom>
        </p:spPr>
      </p:pic>
    </p:spTree>
  </p:cSld>
  <p:clrMap bg1="lt1" tx1="dk1" bg2="lt2" tx2="dk2" accent1="accent1" accent2="accent2" accent3="accent3" accent4="accent4" accent5="accent5" accent6="accent6" hlink="hlink" folHlink="folHlink"/>
  <p:sldLayoutIdLst>
    <p:sldLayoutId id="2147484058" r:id="rId1"/>
    <p:sldLayoutId id="2147484059" r:id="rId2"/>
    <p:sldLayoutId id="2147484067" r:id="rId3"/>
    <p:sldLayoutId id="2147484063" r:id="rId4"/>
    <p:sldLayoutId id="2147484066" r:id="rId5"/>
    <p:sldLayoutId id="2147484065" r:id="rId6"/>
    <p:sldLayoutId id="2147484068" r:id="rId7"/>
  </p:sldLayoutIdLst>
  <p:hf sldNum="0" hdr="0" ftr="0" dt="0"/>
  <p:txStyles>
    <p:title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p:titleStyle>
    <p:bodyStyle>
      <a:lvl1pPr marL="285750" indent="-285750" algn="l" rtl="0" eaLnBrk="1" fontAlgn="base" hangingPunct="1">
        <a:spcBef>
          <a:spcPts val="0"/>
        </a:spcBef>
        <a:spcAft>
          <a:spcPts val="600"/>
        </a:spcAft>
        <a:buClr>
          <a:srgbClr val="999999"/>
        </a:buClr>
        <a:buFont typeface="Wingdings" pitchFamily="2" charset="2"/>
        <a:buChar char="§"/>
        <a:defRPr>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44400" indent="-284400" algn="l" rtl="0" eaLnBrk="1" fontAlgn="base" hangingPunct="1">
        <a:spcBef>
          <a:spcPts val="0"/>
        </a:spcBef>
        <a:spcAft>
          <a:spcPts val="600"/>
        </a:spcAft>
        <a:buClr>
          <a:srgbClr val="999999"/>
        </a:buClr>
        <a:buFont typeface="Wingdings" pitchFamily="2" charset="2"/>
        <a:buChar char="§"/>
        <a:defRPr>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00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6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72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3415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6pPr>
      <a:lvl7pPr marL="27987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7pPr>
      <a:lvl8pPr marL="32559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8pPr>
      <a:lvl9pPr marL="37131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7.tiff"/></Relationships>
</file>

<file path=ppt/slides/_rels/slide1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image" Target="../media/image9.tiff"/><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DF9AF3B-428D-004D-9709-E0847C9E5D00}"/>
              </a:ext>
            </a:extLst>
          </p:cNvPr>
          <p:cNvPicPr>
            <a:picLocks noChangeAspect="1"/>
          </p:cNvPicPr>
          <p:nvPr/>
        </p:nvPicPr>
        <p:blipFill>
          <a:blip r:embed="rId3">
            <a:alphaModFix amt="16000"/>
          </a:blip>
          <a:stretch>
            <a:fillRect/>
          </a:stretch>
        </p:blipFill>
        <p:spPr>
          <a:xfrm>
            <a:off x="0" y="-17548"/>
            <a:ext cx="12192000" cy="6858000"/>
          </a:xfrm>
          <a:prstGeom prst="rect">
            <a:avLst/>
          </a:prstGeom>
        </p:spPr>
      </p:pic>
      <p:sp>
        <p:nvSpPr>
          <p:cNvPr id="7" name="Textplatzhalter 6"/>
          <p:cNvSpPr>
            <a:spLocks noGrp="1"/>
          </p:cNvSpPr>
          <p:nvPr>
            <p:ph type="body" sz="quarter" idx="10"/>
          </p:nvPr>
        </p:nvSpPr>
        <p:spPr>
          <a:xfrm>
            <a:off x="3078542" y="850503"/>
            <a:ext cx="6034903" cy="390525"/>
          </a:xfrm>
        </p:spPr>
        <p:txBody>
          <a:bodyPr/>
          <a:lstStyle/>
          <a:p>
            <a:pPr algn="ctr"/>
            <a:r>
              <a:rPr lang="de-DE" b="1" dirty="0"/>
              <a:t>BÁO CÁO THỰC TẬP TỐT NGHIỆP</a:t>
            </a:r>
          </a:p>
        </p:txBody>
      </p:sp>
      <p:sp>
        <p:nvSpPr>
          <p:cNvPr id="8" name="Textplatzhalter 7"/>
          <p:cNvSpPr>
            <a:spLocks noGrp="1"/>
          </p:cNvSpPr>
          <p:nvPr>
            <p:ph type="body" sz="quarter" idx="11"/>
          </p:nvPr>
        </p:nvSpPr>
        <p:spPr>
          <a:xfrm>
            <a:off x="1519790" y="3595540"/>
            <a:ext cx="9152409" cy="1176000"/>
          </a:xfrm>
        </p:spPr>
        <p:txBody>
          <a:bodyPr/>
          <a:lstStyle/>
          <a:p>
            <a:pPr algn="ctr"/>
            <a:r>
              <a:rPr lang="en-US" sz="2000" b="1" u="sng" dirty="0"/>
              <a:t>ĐỀ TÀI</a:t>
            </a:r>
            <a:r>
              <a:rPr lang="en-US" sz="2000" b="1" dirty="0"/>
              <a:t>:</a:t>
            </a:r>
            <a:r>
              <a:rPr lang="vi-VN" sz="2000" b="1" dirty="0"/>
              <a:t> XÂY DỰNG HỆ THỐNG PHÂN TÍCH PHẢN HỒI CỦA KHÁCH HÀNG VỀ MẶT HÀNG ĐIỆN THOẠI DI ĐỘNG</a:t>
            </a:r>
            <a:endParaRPr lang="en-US" sz="2000" dirty="0"/>
          </a:p>
          <a:p>
            <a:pPr algn="ctr"/>
            <a:endParaRPr lang="de-DE" sz="2000" dirty="0"/>
          </a:p>
        </p:txBody>
      </p:sp>
      <p:sp>
        <p:nvSpPr>
          <p:cNvPr id="3" name="TextBox 2">
            <a:extLst>
              <a:ext uri="{FF2B5EF4-FFF2-40B4-BE49-F238E27FC236}">
                <a16:creationId xmlns:a16="http://schemas.microsoft.com/office/drawing/2014/main" id="{5B7E5470-5845-644F-9C36-4FE2E2F8CF5F}"/>
              </a:ext>
            </a:extLst>
          </p:cNvPr>
          <p:cNvSpPr txBox="1"/>
          <p:nvPr/>
        </p:nvSpPr>
        <p:spPr bwMode="white">
          <a:xfrm>
            <a:off x="3863453" y="4586955"/>
            <a:ext cx="61758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algn="l"/>
            <a:r>
              <a:rPr lang="en-US" sz="1600" b="1" kern="0" dirty="0" err="1"/>
              <a:t>Sinh</a:t>
            </a:r>
            <a:r>
              <a:rPr lang="en-US" sz="1600" b="1" kern="0" dirty="0"/>
              <a:t> </a:t>
            </a:r>
            <a:r>
              <a:rPr lang="en-US" sz="1600" b="1" kern="0" dirty="0" err="1"/>
              <a:t>viên</a:t>
            </a:r>
            <a:r>
              <a:rPr lang="en-US" sz="1600" b="1" kern="0" dirty="0"/>
              <a:t> </a:t>
            </a:r>
            <a:r>
              <a:rPr lang="en-US" sz="1600" b="1" kern="0" dirty="0" err="1"/>
              <a:t>thực</a:t>
            </a:r>
            <a:r>
              <a:rPr lang="en-US" sz="1600" b="1" kern="0" dirty="0"/>
              <a:t> </a:t>
            </a:r>
            <a:r>
              <a:rPr lang="en-US" sz="1600" b="1" kern="0" dirty="0" err="1"/>
              <a:t>hiện</a:t>
            </a:r>
            <a:r>
              <a:rPr lang="en-US" sz="1600" b="1" kern="0" dirty="0"/>
              <a:t>.  : </a:t>
            </a:r>
            <a:r>
              <a:rPr lang="en-US" sz="1600" kern="0" dirty="0" err="1"/>
              <a:t>Đoàn</a:t>
            </a:r>
            <a:r>
              <a:rPr lang="en-US" sz="1600" kern="0" dirty="0"/>
              <a:t> </a:t>
            </a:r>
            <a:r>
              <a:rPr lang="en-US" sz="1600" kern="0" dirty="0" err="1"/>
              <a:t>Ngọc</a:t>
            </a:r>
            <a:r>
              <a:rPr lang="en-US" sz="1600" kern="0" dirty="0"/>
              <a:t> </a:t>
            </a:r>
            <a:r>
              <a:rPr lang="en-US" sz="1600" kern="0" dirty="0" err="1"/>
              <a:t>Thế</a:t>
            </a:r>
            <a:r>
              <a:rPr lang="en-US" sz="1600" kern="0" dirty="0"/>
              <a:t> Vinh</a:t>
            </a:r>
          </a:p>
          <a:p>
            <a:pPr algn="l"/>
            <a:r>
              <a:rPr lang="en-US" sz="1600" b="1" kern="0" dirty="0" err="1"/>
              <a:t>Lớp</a:t>
            </a:r>
            <a:r>
              <a:rPr lang="en-US" sz="1600" b="1" kern="0" dirty="0"/>
              <a:t>		    : </a:t>
            </a:r>
            <a:r>
              <a:rPr lang="en-US" sz="1600" kern="0" dirty="0"/>
              <a:t>41K14</a:t>
            </a:r>
          </a:p>
          <a:p>
            <a:pPr algn="l"/>
            <a:r>
              <a:rPr lang="en-US" sz="1600" b="1" kern="0" dirty="0" err="1"/>
              <a:t>Giáo</a:t>
            </a:r>
            <a:r>
              <a:rPr lang="en-US" sz="1600" b="1" kern="0" dirty="0"/>
              <a:t> </a:t>
            </a:r>
            <a:r>
              <a:rPr lang="en-US" sz="1600" b="1" kern="0" dirty="0" err="1"/>
              <a:t>viên</a:t>
            </a:r>
            <a:r>
              <a:rPr lang="en-US" sz="1600" b="1" kern="0" dirty="0"/>
              <a:t> </a:t>
            </a:r>
            <a:r>
              <a:rPr lang="en-US" sz="1600" b="1" kern="0" dirty="0" err="1"/>
              <a:t>hướng</a:t>
            </a:r>
            <a:r>
              <a:rPr lang="en-US" sz="1600" b="1" kern="0" dirty="0"/>
              <a:t> </a:t>
            </a:r>
            <a:r>
              <a:rPr lang="en-US" sz="1600" b="1" kern="0" dirty="0" err="1"/>
              <a:t>dân</a:t>
            </a:r>
            <a:r>
              <a:rPr lang="en-US" sz="1600" b="1" kern="0" dirty="0"/>
              <a:t>: </a:t>
            </a:r>
            <a:r>
              <a:rPr lang="en-US" sz="1600" kern="0" dirty="0" err="1"/>
              <a:t>ThS</a:t>
            </a:r>
            <a:r>
              <a:rPr lang="en-US" sz="1600" kern="0" dirty="0"/>
              <a:t>. </a:t>
            </a:r>
            <a:r>
              <a:rPr lang="en-US" sz="1600" kern="0" dirty="0" err="1"/>
              <a:t>Nguyễn</a:t>
            </a:r>
            <a:r>
              <a:rPr lang="en-US" sz="1600" kern="0" dirty="0"/>
              <a:t> </a:t>
            </a:r>
            <a:r>
              <a:rPr lang="en-US" sz="1600" kern="0" dirty="0" err="1"/>
              <a:t>Văn</a:t>
            </a:r>
            <a:r>
              <a:rPr lang="en-US" sz="1600" kern="0" dirty="0"/>
              <a:t> </a:t>
            </a:r>
            <a:r>
              <a:rPr lang="en-US" sz="1600" kern="0" dirty="0" err="1"/>
              <a:t>Chức</a:t>
            </a:r>
            <a:endParaRPr lang="en-US" sz="1600" kern="0" dirty="0"/>
          </a:p>
        </p:txBody>
      </p:sp>
      <p:pic>
        <p:nvPicPr>
          <p:cNvPr id="20" name="Picture 19" descr="dhkt_logo">
            <a:extLst>
              <a:ext uri="{FF2B5EF4-FFF2-40B4-BE49-F238E27FC236}">
                <a16:creationId xmlns:a16="http://schemas.microsoft.com/office/drawing/2014/main" id="{05C01490-B2DB-8A4E-922A-47498637BD4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0626" y="1613809"/>
            <a:ext cx="1710736" cy="1547450"/>
          </a:xfrm>
          <a:prstGeom prst="rect">
            <a:avLst/>
          </a:prstGeom>
          <a:noFill/>
          <a:ln>
            <a:noFill/>
          </a:ln>
        </p:spPr>
      </p:pic>
      <p:grpSp>
        <p:nvGrpSpPr>
          <p:cNvPr id="9" name="Gruppieren 145"/>
          <p:cNvGrpSpPr/>
          <p:nvPr/>
        </p:nvGrpSpPr>
        <p:grpSpPr>
          <a:xfrm>
            <a:off x="1040607" y="998730"/>
            <a:ext cx="323850" cy="323850"/>
            <a:chOff x="1812132" y="3688718"/>
            <a:chExt cx="323850" cy="323850"/>
          </a:xfrm>
        </p:grpSpPr>
        <p:sp>
          <p:nvSpPr>
            <p:cNvPr id="10" name="Freeform 85"/>
            <p:cNvSpPr>
              <a:spLocks/>
            </p:cNvSpPr>
            <p:nvPr/>
          </p:nvSpPr>
          <p:spPr bwMode="auto">
            <a:xfrm>
              <a:off x="1812132" y="3688718"/>
              <a:ext cx="323850" cy="276225"/>
            </a:xfrm>
            <a:custGeom>
              <a:avLst/>
              <a:gdLst>
                <a:gd name="T0" fmla="*/ 410 w 1020"/>
                <a:gd name="T1" fmla="*/ 640 h 870"/>
                <a:gd name="T2" fmla="*/ 381 w 1020"/>
                <a:gd name="T3" fmla="*/ 612 h 870"/>
                <a:gd name="T4" fmla="*/ 360 w 1020"/>
                <a:gd name="T5" fmla="*/ 564 h 870"/>
                <a:gd name="T6" fmla="*/ 354 w 1020"/>
                <a:gd name="T7" fmla="*/ 512 h 870"/>
                <a:gd name="T8" fmla="*/ 334 w 1020"/>
                <a:gd name="T9" fmla="*/ 497 h 870"/>
                <a:gd name="T10" fmla="*/ 327 w 1020"/>
                <a:gd name="T11" fmla="*/ 467 h 870"/>
                <a:gd name="T12" fmla="*/ 334 w 1020"/>
                <a:gd name="T13" fmla="*/ 436 h 870"/>
                <a:gd name="T14" fmla="*/ 354 w 1020"/>
                <a:gd name="T15" fmla="*/ 423 h 870"/>
                <a:gd name="T16" fmla="*/ 339 w 1020"/>
                <a:gd name="T17" fmla="*/ 361 h 870"/>
                <a:gd name="T18" fmla="*/ 336 w 1020"/>
                <a:gd name="T19" fmla="*/ 303 h 870"/>
                <a:gd name="T20" fmla="*/ 349 w 1020"/>
                <a:gd name="T21" fmla="*/ 276 h 870"/>
                <a:gd name="T22" fmla="*/ 372 w 1020"/>
                <a:gd name="T23" fmla="*/ 266 h 870"/>
                <a:gd name="T24" fmla="*/ 399 w 1020"/>
                <a:gd name="T25" fmla="*/ 267 h 870"/>
                <a:gd name="T26" fmla="*/ 416 w 1020"/>
                <a:gd name="T27" fmla="*/ 237 h 870"/>
                <a:gd name="T28" fmla="*/ 450 w 1020"/>
                <a:gd name="T29" fmla="*/ 217 h 870"/>
                <a:gd name="T30" fmla="*/ 518 w 1020"/>
                <a:gd name="T31" fmla="*/ 201 h 870"/>
                <a:gd name="T32" fmla="*/ 615 w 1020"/>
                <a:gd name="T33" fmla="*/ 209 h 870"/>
                <a:gd name="T34" fmla="*/ 654 w 1020"/>
                <a:gd name="T35" fmla="*/ 226 h 870"/>
                <a:gd name="T36" fmla="*/ 681 w 1020"/>
                <a:gd name="T37" fmla="*/ 251 h 870"/>
                <a:gd name="T38" fmla="*/ 690 w 1020"/>
                <a:gd name="T39" fmla="*/ 279 h 870"/>
                <a:gd name="T40" fmla="*/ 686 w 1020"/>
                <a:gd name="T41" fmla="*/ 341 h 870"/>
                <a:gd name="T42" fmla="*/ 666 w 1020"/>
                <a:gd name="T43" fmla="*/ 415 h 870"/>
                <a:gd name="T44" fmla="*/ 676 w 1020"/>
                <a:gd name="T45" fmla="*/ 426 h 870"/>
                <a:gd name="T46" fmla="*/ 691 w 1020"/>
                <a:gd name="T47" fmla="*/ 451 h 870"/>
                <a:gd name="T48" fmla="*/ 691 w 1020"/>
                <a:gd name="T49" fmla="*/ 483 h 870"/>
                <a:gd name="T50" fmla="*/ 676 w 1020"/>
                <a:gd name="T51" fmla="*/ 507 h 870"/>
                <a:gd name="T52" fmla="*/ 664 w 1020"/>
                <a:gd name="T53" fmla="*/ 531 h 870"/>
                <a:gd name="T54" fmla="*/ 649 w 1020"/>
                <a:gd name="T55" fmla="*/ 591 h 870"/>
                <a:gd name="T56" fmla="*/ 626 w 1020"/>
                <a:gd name="T57" fmla="*/ 626 h 870"/>
                <a:gd name="T58" fmla="*/ 598 w 1020"/>
                <a:gd name="T59" fmla="*/ 644 h 870"/>
                <a:gd name="T60" fmla="*/ 756 w 1020"/>
                <a:gd name="T61" fmla="*/ 814 h 870"/>
                <a:gd name="T62" fmla="*/ 862 w 1020"/>
                <a:gd name="T63" fmla="*/ 862 h 870"/>
                <a:gd name="T64" fmla="*/ 905 w 1020"/>
                <a:gd name="T65" fmla="*/ 834 h 870"/>
                <a:gd name="T66" fmla="*/ 959 w 1020"/>
                <a:gd name="T67" fmla="*/ 753 h 870"/>
                <a:gd name="T68" fmla="*/ 997 w 1020"/>
                <a:gd name="T69" fmla="*/ 662 h 870"/>
                <a:gd name="T70" fmla="*/ 1018 w 1020"/>
                <a:gd name="T71" fmla="*/ 563 h 870"/>
                <a:gd name="T72" fmla="*/ 1019 w 1020"/>
                <a:gd name="T73" fmla="*/ 485 h 870"/>
                <a:gd name="T74" fmla="*/ 1004 w 1020"/>
                <a:gd name="T75" fmla="*/ 383 h 870"/>
                <a:gd name="T76" fmla="*/ 969 w 1020"/>
                <a:gd name="T77" fmla="*/ 290 h 870"/>
                <a:gd name="T78" fmla="*/ 919 w 1020"/>
                <a:gd name="T79" fmla="*/ 206 h 870"/>
                <a:gd name="T80" fmla="*/ 853 w 1020"/>
                <a:gd name="T81" fmla="*/ 133 h 870"/>
                <a:gd name="T82" fmla="*/ 774 w 1020"/>
                <a:gd name="T83" fmla="*/ 75 h 870"/>
                <a:gd name="T84" fmla="*/ 685 w 1020"/>
                <a:gd name="T85" fmla="*/ 32 h 870"/>
                <a:gd name="T86" fmla="*/ 588 w 1020"/>
                <a:gd name="T87" fmla="*/ 6 h 870"/>
                <a:gd name="T88" fmla="*/ 509 w 1020"/>
                <a:gd name="T89" fmla="*/ 0 h 870"/>
                <a:gd name="T90" fmla="*/ 407 w 1020"/>
                <a:gd name="T91" fmla="*/ 10 h 870"/>
                <a:gd name="T92" fmla="*/ 311 w 1020"/>
                <a:gd name="T93" fmla="*/ 41 h 870"/>
                <a:gd name="T94" fmla="*/ 224 w 1020"/>
                <a:gd name="T95" fmla="*/ 88 h 870"/>
                <a:gd name="T96" fmla="*/ 149 w 1020"/>
                <a:gd name="T97" fmla="*/ 150 h 870"/>
                <a:gd name="T98" fmla="*/ 86 w 1020"/>
                <a:gd name="T99" fmla="*/ 225 h 870"/>
                <a:gd name="T100" fmla="*/ 39 w 1020"/>
                <a:gd name="T101" fmla="*/ 313 h 870"/>
                <a:gd name="T102" fmla="*/ 10 w 1020"/>
                <a:gd name="T103" fmla="*/ 408 h 870"/>
                <a:gd name="T104" fmla="*/ 0 w 1020"/>
                <a:gd name="T105" fmla="*/ 512 h 870"/>
                <a:gd name="T106" fmla="*/ 5 w 1020"/>
                <a:gd name="T107" fmla="*/ 588 h 870"/>
                <a:gd name="T108" fmla="*/ 30 w 1020"/>
                <a:gd name="T109" fmla="*/ 686 h 870"/>
                <a:gd name="T110" fmla="*/ 73 w 1020"/>
                <a:gd name="T111" fmla="*/ 774 h 870"/>
                <a:gd name="T112" fmla="*/ 130 w 1020"/>
                <a:gd name="T113" fmla="*/ 853 h 870"/>
                <a:gd name="T114" fmla="*/ 171 w 1020"/>
                <a:gd name="T115" fmla="*/ 855 h 870"/>
                <a:gd name="T116" fmla="*/ 344 w 1020"/>
                <a:gd name="T117" fmla="*/ 783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20" h="870">
                  <a:moveTo>
                    <a:pt x="421" y="644"/>
                  </a:moveTo>
                  <a:lnTo>
                    <a:pt x="421" y="644"/>
                  </a:lnTo>
                  <a:lnTo>
                    <a:pt x="418" y="643"/>
                  </a:lnTo>
                  <a:lnTo>
                    <a:pt x="410" y="640"/>
                  </a:lnTo>
                  <a:lnTo>
                    <a:pt x="400" y="632"/>
                  </a:lnTo>
                  <a:lnTo>
                    <a:pt x="394" y="626"/>
                  </a:lnTo>
                  <a:lnTo>
                    <a:pt x="388" y="619"/>
                  </a:lnTo>
                  <a:lnTo>
                    <a:pt x="381" y="612"/>
                  </a:lnTo>
                  <a:lnTo>
                    <a:pt x="376" y="603"/>
                  </a:lnTo>
                  <a:lnTo>
                    <a:pt x="370" y="591"/>
                  </a:lnTo>
                  <a:lnTo>
                    <a:pt x="364" y="579"/>
                  </a:lnTo>
                  <a:lnTo>
                    <a:pt x="360" y="564"/>
                  </a:lnTo>
                  <a:lnTo>
                    <a:pt x="358" y="549"/>
                  </a:lnTo>
                  <a:lnTo>
                    <a:pt x="355" y="531"/>
                  </a:lnTo>
                  <a:lnTo>
                    <a:pt x="354" y="512"/>
                  </a:lnTo>
                  <a:lnTo>
                    <a:pt x="354" y="512"/>
                  </a:lnTo>
                  <a:lnTo>
                    <a:pt x="348" y="510"/>
                  </a:lnTo>
                  <a:lnTo>
                    <a:pt x="342" y="507"/>
                  </a:lnTo>
                  <a:lnTo>
                    <a:pt x="337" y="503"/>
                  </a:lnTo>
                  <a:lnTo>
                    <a:pt x="334" y="497"/>
                  </a:lnTo>
                  <a:lnTo>
                    <a:pt x="331" y="490"/>
                  </a:lnTo>
                  <a:lnTo>
                    <a:pt x="329" y="483"/>
                  </a:lnTo>
                  <a:lnTo>
                    <a:pt x="327" y="474"/>
                  </a:lnTo>
                  <a:lnTo>
                    <a:pt x="327" y="467"/>
                  </a:lnTo>
                  <a:lnTo>
                    <a:pt x="327" y="459"/>
                  </a:lnTo>
                  <a:lnTo>
                    <a:pt x="329" y="451"/>
                  </a:lnTo>
                  <a:lnTo>
                    <a:pt x="331" y="443"/>
                  </a:lnTo>
                  <a:lnTo>
                    <a:pt x="334" y="436"/>
                  </a:lnTo>
                  <a:lnTo>
                    <a:pt x="337" y="431"/>
                  </a:lnTo>
                  <a:lnTo>
                    <a:pt x="342" y="426"/>
                  </a:lnTo>
                  <a:lnTo>
                    <a:pt x="348" y="423"/>
                  </a:lnTo>
                  <a:lnTo>
                    <a:pt x="354" y="423"/>
                  </a:lnTo>
                  <a:lnTo>
                    <a:pt x="354" y="423"/>
                  </a:lnTo>
                  <a:lnTo>
                    <a:pt x="352" y="410"/>
                  </a:lnTo>
                  <a:lnTo>
                    <a:pt x="345" y="389"/>
                  </a:lnTo>
                  <a:lnTo>
                    <a:pt x="339" y="361"/>
                  </a:lnTo>
                  <a:lnTo>
                    <a:pt x="336" y="345"/>
                  </a:lnTo>
                  <a:lnTo>
                    <a:pt x="335" y="331"/>
                  </a:lnTo>
                  <a:lnTo>
                    <a:pt x="334" y="316"/>
                  </a:lnTo>
                  <a:lnTo>
                    <a:pt x="336" y="303"/>
                  </a:lnTo>
                  <a:lnTo>
                    <a:pt x="340" y="290"/>
                  </a:lnTo>
                  <a:lnTo>
                    <a:pt x="342" y="285"/>
                  </a:lnTo>
                  <a:lnTo>
                    <a:pt x="345" y="280"/>
                  </a:lnTo>
                  <a:lnTo>
                    <a:pt x="349" y="276"/>
                  </a:lnTo>
                  <a:lnTo>
                    <a:pt x="353" y="271"/>
                  </a:lnTo>
                  <a:lnTo>
                    <a:pt x="359" y="269"/>
                  </a:lnTo>
                  <a:lnTo>
                    <a:pt x="364" y="267"/>
                  </a:lnTo>
                  <a:lnTo>
                    <a:pt x="372" y="266"/>
                  </a:lnTo>
                  <a:lnTo>
                    <a:pt x="380" y="264"/>
                  </a:lnTo>
                  <a:lnTo>
                    <a:pt x="389" y="266"/>
                  </a:lnTo>
                  <a:lnTo>
                    <a:pt x="399" y="267"/>
                  </a:lnTo>
                  <a:lnTo>
                    <a:pt x="399" y="267"/>
                  </a:lnTo>
                  <a:lnTo>
                    <a:pt x="401" y="259"/>
                  </a:lnTo>
                  <a:lnTo>
                    <a:pt x="405" y="251"/>
                  </a:lnTo>
                  <a:lnTo>
                    <a:pt x="410" y="244"/>
                  </a:lnTo>
                  <a:lnTo>
                    <a:pt x="416" y="237"/>
                  </a:lnTo>
                  <a:lnTo>
                    <a:pt x="424" y="232"/>
                  </a:lnTo>
                  <a:lnTo>
                    <a:pt x="432" y="226"/>
                  </a:lnTo>
                  <a:lnTo>
                    <a:pt x="441" y="222"/>
                  </a:lnTo>
                  <a:lnTo>
                    <a:pt x="450" y="217"/>
                  </a:lnTo>
                  <a:lnTo>
                    <a:pt x="460" y="213"/>
                  </a:lnTo>
                  <a:lnTo>
                    <a:pt x="471" y="209"/>
                  </a:lnTo>
                  <a:lnTo>
                    <a:pt x="493" y="205"/>
                  </a:lnTo>
                  <a:lnTo>
                    <a:pt x="518" y="201"/>
                  </a:lnTo>
                  <a:lnTo>
                    <a:pt x="543" y="200"/>
                  </a:lnTo>
                  <a:lnTo>
                    <a:pt x="568" y="201"/>
                  </a:lnTo>
                  <a:lnTo>
                    <a:pt x="592" y="205"/>
                  </a:lnTo>
                  <a:lnTo>
                    <a:pt x="615" y="209"/>
                  </a:lnTo>
                  <a:lnTo>
                    <a:pt x="626" y="213"/>
                  </a:lnTo>
                  <a:lnTo>
                    <a:pt x="636" y="217"/>
                  </a:lnTo>
                  <a:lnTo>
                    <a:pt x="645" y="222"/>
                  </a:lnTo>
                  <a:lnTo>
                    <a:pt x="654" y="226"/>
                  </a:lnTo>
                  <a:lnTo>
                    <a:pt x="662" y="232"/>
                  </a:lnTo>
                  <a:lnTo>
                    <a:pt x="670" y="237"/>
                  </a:lnTo>
                  <a:lnTo>
                    <a:pt x="675" y="244"/>
                  </a:lnTo>
                  <a:lnTo>
                    <a:pt x="681" y="251"/>
                  </a:lnTo>
                  <a:lnTo>
                    <a:pt x="684" y="259"/>
                  </a:lnTo>
                  <a:lnTo>
                    <a:pt x="686" y="267"/>
                  </a:lnTo>
                  <a:lnTo>
                    <a:pt x="686" y="267"/>
                  </a:lnTo>
                  <a:lnTo>
                    <a:pt x="690" y="279"/>
                  </a:lnTo>
                  <a:lnTo>
                    <a:pt x="691" y="290"/>
                  </a:lnTo>
                  <a:lnTo>
                    <a:pt x="691" y="303"/>
                  </a:lnTo>
                  <a:lnTo>
                    <a:pt x="690" y="316"/>
                  </a:lnTo>
                  <a:lnTo>
                    <a:pt x="686" y="341"/>
                  </a:lnTo>
                  <a:lnTo>
                    <a:pt x="682" y="363"/>
                  </a:lnTo>
                  <a:lnTo>
                    <a:pt x="676" y="385"/>
                  </a:lnTo>
                  <a:lnTo>
                    <a:pt x="671" y="403"/>
                  </a:lnTo>
                  <a:lnTo>
                    <a:pt x="666" y="415"/>
                  </a:lnTo>
                  <a:lnTo>
                    <a:pt x="665" y="423"/>
                  </a:lnTo>
                  <a:lnTo>
                    <a:pt x="665" y="423"/>
                  </a:lnTo>
                  <a:lnTo>
                    <a:pt x="671" y="423"/>
                  </a:lnTo>
                  <a:lnTo>
                    <a:pt x="676" y="426"/>
                  </a:lnTo>
                  <a:lnTo>
                    <a:pt x="682" y="431"/>
                  </a:lnTo>
                  <a:lnTo>
                    <a:pt x="685" y="436"/>
                  </a:lnTo>
                  <a:lnTo>
                    <a:pt x="689" y="443"/>
                  </a:lnTo>
                  <a:lnTo>
                    <a:pt x="691" y="451"/>
                  </a:lnTo>
                  <a:lnTo>
                    <a:pt x="692" y="459"/>
                  </a:lnTo>
                  <a:lnTo>
                    <a:pt x="692" y="467"/>
                  </a:lnTo>
                  <a:lnTo>
                    <a:pt x="692" y="474"/>
                  </a:lnTo>
                  <a:lnTo>
                    <a:pt x="691" y="483"/>
                  </a:lnTo>
                  <a:lnTo>
                    <a:pt x="689" y="490"/>
                  </a:lnTo>
                  <a:lnTo>
                    <a:pt x="685" y="497"/>
                  </a:lnTo>
                  <a:lnTo>
                    <a:pt x="682" y="503"/>
                  </a:lnTo>
                  <a:lnTo>
                    <a:pt x="676" y="507"/>
                  </a:lnTo>
                  <a:lnTo>
                    <a:pt x="671" y="510"/>
                  </a:lnTo>
                  <a:lnTo>
                    <a:pt x="665" y="512"/>
                  </a:lnTo>
                  <a:lnTo>
                    <a:pt x="665" y="512"/>
                  </a:lnTo>
                  <a:lnTo>
                    <a:pt x="664" y="531"/>
                  </a:lnTo>
                  <a:lnTo>
                    <a:pt x="662" y="549"/>
                  </a:lnTo>
                  <a:lnTo>
                    <a:pt x="658" y="564"/>
                  </a:lnTo>
                  <a:lnTo>
                    <a:pt x="654" y="579"/>
                  </a:lnTo>
                  <a:lnTo>
                    <a:pt x="649" y="591"/>
                  </a:lnTo>
                  <a:lnTo>
                    <a:pt x="644" y="603"/>
                  </a:lnTo>
                  <a:lnTo>
                    <a:pt x="638" y="612"/>
                  </a:lnTo>
                  <a:lnTo>
                    <a:pt x="631" y="619"/>
                  </a:lnTo>
                  <a:lnTo>
                    <a:pt x="626" y="626"/>
                  </a:lnTo>
                  <a:lnTo>
                    <a:pt x="619" y="632"/>
                  </a:lnTo>
                  <a:lnTo>
                    <a:pt x="609" y="640"/>
                  </a:lnTo>
                  <a:lnTo>
                    <a:pt x="601" y="643"/>
                  </a:lnTo>
                  <a:lnTo>
                    <a:pt x="598" y="644"/>
                  </a:lnTo>
                  <a:lnTo>
                    <a:pt x="598" y="755"/>
                  </a:lnTo>
                  <a:lnTo>
                    <a:pt x="598" y="755"/>
                  </a:lnTo>
                  <a:lnTo>
                    <a:pt x="680" y="786"/>
                  </a:lnTo>
                  <a:lnTo>
                    <a:pt x="756" y="814"/>
                  </a:lnTo>
                  <a:lnTo>
                    <a:pt x="791" y="827"/>
                  </a:lnTo>
                  <a:lnTo>
                    <a:pt x="822" y="841"/>
                  </a:lnTo>
                  <a:lnTo>
                    <a:pt x="849" y="855"/>
                  </a:lnTo>
                  <a:lnTo>
                    <a:pt x="862" y="862"/>
                  </a:lnTo>
                  <a:lnTo>
                    <a:pt x="873" y="870"/>
                  </a:lnTo>
                  <a:lnTo>
                    <a:pt x="873" y="870"/>
                  </a:lnTo>
                  <a:lnTo>
                    <a:pt x="890" y="852"/>
                  </a:lnTo>
                  <a:lnTo>
                    <a:pt x="905" y="834"/>
                  </a:lnTo>
                  <a:lnTo>
                    <a:pt x="920" y="815"/>
                  </a:lnTo>
                  <a:lnTo>
                    <a:pt x="934" y="795"/>
                  </a:lnTo>
                  <a:lnTo>
                    <a:pt x="947" y="773"/>
                  </a:lnTo>
                  <a:lnTo>
                    <a:pt x="959" y="753"/>
                  </a:lnTo>
                  <a:lnTo>
                    <a:pt x="970" y="731"/>
                  </a:lnTo>
                  <a:lnTo>
                    <a:pt x="980" y="708"/>
                  </a:lnTo>
                  <a:lnTo>
                    <a:pt x="989" y="686"/>
                  </a:lnTo>
                  <a:lnTo>
                    <a:pt x="997" y="662"/>
                  </a:lnTo>
                  <a:lnTo>
                    <a:pt x="1004" y="637"/>
                  </a:lnTo>
                  <a:lnTo>
                    <a:pt x="1010" y="613"/>
                  </a:lnTo>
                  <a:lnTo>
                    <a:pt x="1014" y="588"/>
                  </a:lnTo>
                  <a:lnTo>
                    <a:pt x="1018" y="563"/>
                  </a:lnTo>
                  <a:lnTo>
                    <a:pt x="1019" y="537"/>
                  </a:lnTo>
                  <a:lnTo>
                    <a:pt x="1020" y="512"/>
                  </a:lnTo>
                  <a:lnTo>
                    <a:pt x="1020" y="512"/>
                  </a:lnTo>
                  <a:lnTo>
                    <a:pt x="1019" y="485"/>
                  </a:lnTo>
                  <a:lnTo>
                    <a:pt x="1018" y="459"/>
                  </a:lnTo>
                  <a:lnTo>
                    <a:pt x="1014" y="433"/>
                  </a:lnTo>
                  <a:lnTo>
                    <a:pt x="1010" y="408"/>
                  </a:lnTo>
                  <a:lnTo>
                    <a:pt x="1004" y="383"/>
                  </a:lnTo>
                  <a:lnTo>
                    <a:pt x="997" y="359"/>
                  </a:lnTo>
                  <a:lnTo>
                    <a:pt x="988" y="335"/>
                  </a:lnTo>
                  <a:lnTo>
                    <a:pt x="979" y="313"/>
                  </a:lnTo>
                  <a:lnTo>
                    <a:pt x="969" y="290"/>
                  </a:lnTo>
                  <a:lnTo>
                    <a:pt x="958" y="268"/>
                  </a:lnTo>
                  <a:lnTo>
                    <a:pt x="946" y="246"/>
                  </a:lnTo>
                  <a:lnTo>
                    <a:pt x="932" y="225"/>
                  </a:lnTo>
                  <a:lnTo>
                    <a:pt x="919" y="206"/>
                  </a:lnTo>
                  <a:lnTo>
                    <a:pt x="903" y="186"/>
                  </a:lnTo>
                  <a:lnTo>
                    <a:pt x="887" y="168"/>
                  </a:lnTo>
                  <a:lnTo>
                    <a:pt x="871" y="150"/>
                  </a:lnTo>
                  <a:lnTo>
                    <a:pt x="853" y="133"/>
                  </a:lnTo>
                  <a:lnTo>
                    <a:pt x="835" y="117"/>
                  </a:lnTo>
                  <a:lnTo>
                    <a:pt x="814" y="101"/>
                  </a:lnTo>
                  <a:lnTo>
                    <a:pt x="795" y="88"/>
                  </a:lnTo>
                  <a:lnTo>
                    <a:pt x="774" y="75"/>
                  </a:lnTo>
                  <a:lnTo>
                    <a:pt x="753" y="62"/>
                  </a:lnTo>
                  <a:lnTo>
                    <a:pt x="730" y="51"/>
                  </a:lnTo>
                  <a:lnTo>
                    <a:pt x="708" y="41"/>
                  </a:lnTo>
                  <a:lnTo>
                    <a:pt x="685" y="32"/>
                  </a:lnTo>
                  <a:lnTo>
                    <a:pt x="662" y="23"/>
                  </a:lnTo>
                  <a:lnTo>
                    <a:pt x="637" y="16"/>
                  </a:lnTo>
                  <a:lnTo>
                    <a:pt x="612" y="10"/>
                  </a:lnTo>
                  <a:lnTo>
                    <a:pt x="588" y="6"/>
                  </a:lnTo>
                  <a:lnTo>
                    <a:pt x="562" y="3"/>
                  </a:lnTo>
                  <a:lnTo>
                    <a:pt x="536" y="1"/>
                  </a:lnTo>
                  <a:lnTo>
                    <a:pt x="509" y="0"/>
                  </a:lnTo>
                  <a:lnTo>
                    <a:pt x="509" y="0"/>
                  </a:lnTo>
                  <a:lnTo>
                    <a:pt x="483" y="1"/>
                  </a:lnTo>
                  <a:lnTo>
                    <a:pt x="458" y="3"/>
                  </a:lnTo>
                  <a:lnTo>
                    <a:pt x="432" y="6"/>
                  </a:lnTo>
                  <a:lnTo>
                    <a:pt x="407" y="10"/>
                  </a:lnTo>
                  <a:lnTo>
                    <a:pt x="382" y="16"/>
                  </a:lnTo>
                  <a:lnTo>
                    <a:pt x="358" y="23"/>
                  </a:lnTo>
                  <a:lnTo>
                    <a:pt x="334" y="32"/>
                  </a:lnTo>
                  <a:lnTo>
                    <a:pt x="311" y="41"/>
                  </a:lnTo>
                  <a:lnTo>
                    <a:pt x="288" y="51"/>
                  </a:lnTo>
                  <a:lnTo>
                    <a:pt x="267" y="62"/>
                  </a:lnTo>
                  <a:lnTo>
                    <a:pt x="245" y="75"/>
                  </a:lnTo>
                  <a:lnTo>
                    <a:pt x="224" y="88"/>
                  </a:lnTo>
                  <a:lnTo>
                    <a:pt x="204" y="101"/>
                  </a:lnTo>
                  <a:lnTo>
                    <a:pt x="185" y="117"/>
                  </a:lnTo>
                  <a:lnTo>
                    <a:pt x="167" y="133"/>
                  </a:lnTo>
                  <a:lnTo>
                    <a:pt x="149" y="150"/>
                  </a:lnTo>
                  <a:lnTo>
                    <a:pt x="132" y="168"/>
                  </a:lnTo>
                  <a:lnTo>
                    <a:pt x="116" y="186"/>
                  </a:lnTo>
                  <a:lnTo>
                    <a:pt x="101" y="206"/>
                  </a:lnTo>
                  <a:lnTo>
                    <a:pt x="86" y="225"/>
                  </a:lnTo>
                  <a:lnTo>
                    <a:pt x="74" y="246"/>
                  </a:lnTo>
                  <a:lnTo>
                    <a:pt x="61" y="268"/>
                  </a:lnTo>
                  <a:lnTo>
                    <a:pt x="50" y="290"/>
                  </a:lnTo>
                  <a:lnTo>
                    <a:pt x="39" y="313"/>
                  </a:lnTo>
                  <a:lnTo>
                    <a:pt x="30" y="335"/>
                  </a:lnTo>
                  <a:lnTo>
                    <a:pt x="22" y="359"/>
                  </a:lnTo>
                  <a:lnTo>
                    <a:pt x="15" y="383"/>
                  </a:lnTo>
                  <a:lnTo>
                    <a:pt x="10" y="408"/>
                  </a:lnTo>
                  <a:lnTo>
                    <a:pt x="5" y="433"/>
                  </a:lnTo>
                  <a:lnTo>
                    <a:pt x="2" y="459"/>
                  </a:lnTo>
                  <a:lnTo>
                    <a:pt x="0" y="485"/>
                  </a:lnTo>
                  <a:lnTo>
                    <a:pt x="0" y="512"/>
                  </a:lnTo>
                  <a:lnTo>
                    <a:pt x="0" y="512"/>
                  </a:lnTo>
                  <a:lnTo>
                    <a:pt x="0" y="537"/>
                  </a:lnTo>
                  <a:lnTo>
                    <a:pt x="2" y="563"/>
                  </a:lnTo>
                  <a:lnTo>
                    <a:pt x="5" y="588"/>
                  </a:lnTo>
                  <a:lnTo>
                    <a:pt x="10" y="614"/>
                  </a:lnTo>
                  <a:lnTo>
                    <a:pt x="15" y="637"/>
                  </a:lnTo>
                  <a:lnTo>
                    <a:pt x="22" y="662"/>
                  </a:lnTo>
                  <a:lnTo>
                    <a:pt x="30" y="686"/>
                  </a:lnTo>
                  <a:lnTo>
                    <a:pt x="39" y="708"/>
                  </a:lnTo>
                  <a:lnTo>
                    <a:pt x="49" y="731"/>
                  </a:lnTo>
                  <a:lnTo>
                    <a:pt x="60" y="753"/>
                  </a:lnTo>
                  <a:lnTo>
                    <a:pt x="73" y="774"/>
                  </a:lnTo>
                  <a:lnTo>
                    <a:pt x="85" y="795"/>
                  </a:lnTo>
                  <a:lnTo>
                    <a:pt x="100" y="815"/>
                  </a:lnTo>
                  <a:lnTo>
                    <a:pt x="114" y="834"/>
                  </a:lnTo>
                  <a:lnTo>
                    <a:pt x="130" y="853"/>
                  </a:lnTo>
                  <a:lnTo>
                    <a:pt x="147" y="870"/>
                  </a:lnTo>
                  <a:lnTo>
                    <a:pt x="147" y="870"/>
                  </a:lnTo>
                  <a:lnTo>
                    <a:pt x="159" y="862"/>
                  </a:lnTo>
                  <a:lnTo>
                    <a:pt x="171" y="855"/>
                  </a:lnTo>
                  <a:lnTo>
                    <a:pt x="201" y="841"/>
                  </a:lnTo>
                  <a:lnTo>
                    <a:pt x="233" y="826"/>
                  </a:lnTo>
                  <a:lnTo>
                    <a:pt x="269" y="812"/>
                  </a:lnTo>
                  <a:lnTo>
                    <a:pt x="344" y="783"/>
                  </a:lnTo>
                  <a:lnTo>
                    <a:pt x="421" y="755"/>
                  </a:lnTo>
                  <a:lnTo>
                    <a:pt x="421" y="644"/>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 name="Freeform 86"/>
            <p:cNvSpPr>
              <a:spLocks/>
            </p:cNvSpPr>
            <p:nvPr/>
          </p:nvSpPr>
          <p:spPr bwMode="auto">
            <a:xfrm>
              <a:off x="1858170" y="3964943"/>
              <a:ext cx="230188" cy="47625"/>
            </a:xfrm>
            <a:custGeom>
              <a:avLst/>
              <a:gdLst>
                <a:gd name="T0" fmla="*/ 0 w 726"/>
                <a:gd name="T1" fmla="*/ 0 h 152"/>
                <a:gd name="T2" fmla="*/ 0 w 726"/>
                <a:gd name="T3" fmla="*/ 0 h 152"/>
                <a:gd name="T4" fmla="*/ 18 w 726"/>
                <a:gd name="T5" fmla="*/ 18 h 152"/>
                <a:gd name="T6" fmla="*/ 37 w 726"/>
                <a:gd name="T7" fmla="*/ 34 h 152"/>
                <a:gd name="T8" fmla="*/ 56 w 726"/>
                <a:gd name="T9" fmla="*/ 49 h 152"/>
                <a:gd name="T10" fmla="*/ 76 w 726"/>
                <a:gd name="T11" fmla="*/ 63 h 152"/>
                <a:gd name="T12" fmla="*/ 96 w 726"/>
                <a:gd name="T13" fmla="*/ 76 h 152"/>
                <a:gd name="T14" fmla="*/ 118 w 726"/>
                <a:gd name="T15" fmla="*/ 90 h 152"/>
                <a:gd name="T16" fmla="*/ 140 w 726"/>
                <a:gd name="T17" fmla="*/ 101 h 152"/>
                <a:gd name="T18" fmla="*/ 162 w 726"/>
                <a:gd name="T19" fmla="*/ 111 h 152"/>
                <a:gd name="T20" fmla="*/ 186 w 726"/>
                <a:gd name="T21" fmla="*/ 120 h 152"/>
                <a:gd name="T22" fmla="*/ 210 w 726"/>
                <a:gd name="T23" fmla="*/ 128 h 152"/>
                <a:gd name="T24" fmla="*/ 234 w 726"/>
                <a:gd name="T25" fmla="*/ 136 h 152"/>
                <a:gd name="T26" fmla="*/ 259 w 726"/>
                <a:gd name="T27" fmla="*/ 142 h 152"/>
                <a:gd name="T28" fmla="*/ 285 w 726"/>
                <a:gd name="T29" fmla="*/ 146 h 152"/>
                <a:gd name="T30" fmla="*/ 311 w 726"/>
                <a:gd name="T31" fmla="*/ 149 h 152"/>
                <a:gd name="T32" fmla="*/ 336 w 726"/>
                <a:gd name="T33" fmla="*/ 152 h 152"/>
                <a:gd name="T34" fmla="*/ 362 w 726"/>
                <a:gd name="T35" fmla="*/ 152 h 152"/>
                <a:gd name="T36" fmla="*/ 362 w 726"/>
                <a:gd name="T37" fmla="*/ 152 h 152"/>
                <a:gd name="T38" fmla="*/ 389 w 726"/>
                <a:gd name="T39" fmla="*/ 152 h 152"/>
                <a:gd name="T40" fmla="*/ 415 w 726"/>
                <a:gd name="T41" fmla="*/ 149 h 152"/>
                <a:gd name="T42" fmla="*/ 441 w 726"/>
                <a:gd name="T43" fmla="*/ 146 h 152"/>
                <a:gd name="T44" fmla="*/ 467 w 726"/>
                <a:gd name="T45" fmla="*/ 142 h 152"/>
                <a:gd name="T46" fmla="*/ 491 w 726"/>
                <a:gd name="T47" fmla="*/ 136 h 152"/>
                <a:gd name="T48" fmla="*/ 516 w 726"/>
                <a:gd name="T49" fmla="*/ 128 h 152"/>
                <a:gd name="T50" fmla="*/ 539 w 726"/>
                <a:gd name="T51" fmla="*/ 120 h 152"/>
                <a:gd name="T52" fmla="*/ 563 w 726"/>
                <a:gd name="T53" fmla="*/ 111 h 152"/>
                <a:gd name="T54" fmla="*/ 585 w 726"/>
                <a:gd name="T55" fmla="*/ 101 h 152"/>
                <a:gd name="T56" fmla="*/ 608 w 726"/>
                <a:gd name="T57" fmla="*/ 89 h 152"/>
                <a:gd name="T58" fmla="*/ 629 w 726"/>
                <a:gd name="T59" fmla="*/ 76 h 152"/>
                <a:gd name="T60" fmla="*/ 649 w 726"/>
                <a:gd name="T61" fmla="*/ 63 h 152"/>
                <a:gd name="T62" fmla="*/ 670 w 726"/>
                <a:gd name="T63" fmla="*/ 48 h 152"/>
                <a:gd name="T64" fmla="*/ 690 w 726"/>
                <a:gd name="T65" fmla="*/ 34 h 152"/>
                <a:gd name="T66" fmla="*/ 708 w 726"/>
                <a:gd name="T67" fmla="*/ 17 h 152"/>
                <a:gd name="T68" fmla="*/ 726 w 726"/>
                <a:gd name="T6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6" h="152">
                  <a:moveTo>
                    <a:pt x="0" y="0"/>
                  </a:moveTo>
                  <a:lnTo>
                    <a:pt x="0" y="0"/>
                  </a:lnTo>
                  <a:lnTo>
                    <a:pt x="18" y="18"/>
                  </a:lnTo>
                  <a:lnTo>
                    <a:pt x="37" y="34"/>
                  </a:lnTo>
                  <a:lnTo>
                    <a:pt x="56" y="49"/>
                  </a:lnTo>
                  <a:lnTo>
                    <a:pt x="76" y="63"/>
                  </a:lnTo>
                  <a:lnTo>
                    <a:pt x="96" y="76"/>
                  </a:lnTo>
                  <a:lnTo>
                    <a:pt x="118" y="90"/>
                  </a:lnTo>
                  <a:lnTo>
                    <a:pt x="140" y="101"/>
                  </a:lnTo>
                  <a:lnTo>
                    <a:pt x="162" y="111"/>
                  </a:lnTo>
                  <a:lnTo>
                    <a:pt x="186" y="120"/>
                  </a:lnTo>
                  <a:lnTo>
                    <a:pt x="210" y="128"/>
                  </a:lnTo>
                  <a:lnTo>
                    <a:pt x="234" y="136"/>
                  </a:lnTo>
                  <a:lnTo>
                    <a:pt x="259" y="142"/>
                  </a:lnTo>
                  <a:lnTo>
                    <a:pt x="285" y="146"/>
                  </a:lnTo>
                  <a:lnTo>
                    <a:pt x="311" y="149"/>
                  </a:lnTo>
                  <a:lnTo>
                    <a:pt x="336" y="152"/>
                  </a:lnTo>
                  <a:lnTo>
                    <a:pt x="362" y="152"/>
                  </a:lnTo>
                  <a:lnTo>
                    <a:pt x="362" y="152"/>
                  </a:lnTo>
                  <a:lnTo>
                    <a:pt x="389" y="152"/>
                  </a:lnTo>
                  <a:lnTo>
                    <a:pt x="415" y="149"/>
                  </a:lnTo>
                  <a:lnTo>
                    <a:pt x="441" y="146"/>
                  </a:lnTo>
                  <a:lnTo>
                    <a:pt x="467" y="142"/>
                  </a:lnTo>
                  <a:lnTo>
                    <a:pt x="491" y="136"/>
                  </a:lnTo>
                  <a:lnTo>
                    <a:pt x="516" y="128"/>
                  </a:lnTo>
                  <a:lnTo>
                    <a:pt x="539" y="120"/>
                  </a:lnTo>
                  <a:lnTo>
                    <a:pt x="563" y="111"/>
                  </a:lnTo>
                  <a:lnTo>
                    <a:pt x="585" y="101"/>
                  </a:lnTo>
                  <a:lnTo>
                    <a:pt x="608" y="89"/>
                  </a:lnTo>
                  <a:lnTo>
                    <a:pt x="629" y="76"/>
                  </a:lnTo>
                  <a:lnTo>
                    <a:pt x="649" y="63"/>
                  </a:lnTo>
                  <a:lnTo>
                    <a:pt x="670" y="48"/>
                  </a:lnTo>
                  <a:lnTo>
                    <a:pt x="690" y="34"/>
                  </a:lnTo>
                  <a:lnTo>
                    <a:pt x="708" y="17"/>
                  </a:lnTo>
                  <a:lnTo>
                    <a:pt x="726"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1364204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i="1" dirty="0" smtClean="0"/>
              <a:t>3.2.2. </a:t>
            </a:r>
            <a:r>
              <a:rPr lang="en-GB" i="1" dirty="0" err="1" smtClean="0"/>
              <a:t>Tiền</a:t>
            </a:r>
            <a:r>
              <a:rPr lang="en-GB" i="1" dirty="0" smtClean="0"/>
              <a:t> </a:t>
            </a:r>
            <a:r>
              <a:rPr lang="en-GB" i="1" dirty="0" err="1" smtClean="0"/>
              <a:t>xử</a:t>
            </a:r>
            <a:r>
              <a:rPr lang="en-GB" i="1" dirty="0" smtClean="0"/>
              <a:t> </a:t>
            </a:r>
            <a:r>
              <a:rPr lang="en-GB" i="1" dirty="0" err="1" smtClean="0"/>
              <a:t>lý</a:t>
            </a:r>
            <a:r>
              <a:rPr lang="en-GB" i="1" dirty="0" smtClean="0"/>
              <a:t> </a:t>
            </a:r>
            <a:r>
              <a:rPr lang="en-GB" i="1" dirty="0" err="1" smtClean="0"/>
              <a:t>dữ</a:t>
            </a:r>
            <a:r>
              <a:rPr lang="en-GB" i="1" dirty="0" smtClean="0"/>
              <a:t> </a:t>
            </a:r>
            <a:r>
              <a:rPr lang="en-GB" i="1" dirty="0" err="1" smtClean="0"/>
              <a:t>liệu</a:t>
            </a:r>
            <a:r>
              <a:rPr lang="en-GB" i="1" dirty="0" smtClean="0"/>
              <a:t>. </a:t>
            </a:r>
            <a:endParaRPr lang="en-GB" i="1" dirty="0"/>
          </a:p>
        </p:txBody>
      </p:sp>
      <p:sp>
        <p:nvSpPr>
          <p:cNvPr id="5" name="Rounded Rectangle 4"/>
          <p:cNvSpPr/>
          <p:nvPr/>
        </p:nvSpPr>
        <p:spPr bwMode="auto">
          <a:xfrm>
            <a:off x="2733674" y="812004"/>
            <a:ext cx="9188836" cy="1303735"/>
          </a:xfrm>
          <a:prstGeom prst="roundRect">
            <a:avLst/>
          </a:prstGeom>
          <a:solidFill>
            <a:schemeClr val="accent1">
              <a:alpha val="29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vi-VN" dirty="0">
                <a:latin typeface="Times New Roman" pitchFamily="18" charset="0"/>
                <a:cs typeface="Times New Roman" pitchFamily="18" charset="0"/>
              </a:rPr>
              <a:t>Pre-processing – tiền xử lý dữ liệu, xử lý sơ bộ văn bản: xóa bỏ những kí tự, những mã điều khiển, những vùng không cần thiết cho hệ thống vì văn bản vốn dĩ được liệt kê mà không có cấu trúc, nên để nguyên vậy để xử lý là rất khó khăn</a:t>
            </a:r>
            <a:r>
              <a:rPr lang="vi-VN" dirty="0" smtClean="0">
                <a:latin typeface="Times New Roman" pitchFamily="18" charset="0"/>
                <a:cs typeface="Times New Roman" pitchFamily="18" charset="0"/>
              </a:rPr>
              <a:t>.</a:t>
            </a:r>
            <a:r>
              <a:rPr lang="en-GB" dirty="0" smtClean="0">
                <a:latin typeface="Times New Roman" pitchFamily="18" charset="0"/>
                <a:cs typeface="Times New Roman" pitchFamily="18" charset="0"/>
              </a:rPr>
              <a:t> </a:t>
            </a:r>
          </a:p>
          <a:p>
            <a:pPr algn="just"/>
            <a:r>
              <a:rPr lang="vi-VN" i="1" u="sng" dirty="0">
                <a:latin typeface="Times New Roman" pitchFamily="18" charset="0"/>
                <a:cs typeface="Times New Roman" pitchFamily="18" charset="0"/>
              </a:rPr>
              <a:t>Đối với bộ dữ liệu này chúng ta cần thực </a:t>
            </a:r>
            <a:r>
              <a:rPr lang="vi-VN" i="1" u="sng" dirty="0" smtClean="0">
                <a:latin typeface="Times New Roman" pitchFamily="18" charset="0"/>
                <a:cs typeface="Times New Roman" pitchFamily="18" charset="0"/>
              </a:rPr>
              <a:t>hiện</a:t>
            </a:r>
            <a:r>
              <a:rPr lang="en-GB" i="1" u="sng" dirty="0" smtClean="0">
                <a:latin typeface="Times New Roman" pitchFamily="18" charset="0"/>
                <a:cs typeface="Times New Roman" pitchFamily="18" charset="0"/>
              </a:rPr>
              <a:t> </a:t>
            </a:r>
            <a:r>
              <a:rPr lang="en-GB" i="1" u="sng" dirty="0" err="1" smtClean="0">
                <a:latin typeface="Times New Roman" pitchFamily="18" charset="0"/>
                <a:cs typeface="Times New Roman" pitchFamily="18" charset="0"/>
              </a:rPr>
              <a:t>cơ</a:t>
            </a:r>
            <a:r>
              <a:rPr lang="en-GB" i="1" u="sng" dirty="0" smtClean="0">
                <a:latin typeface="Times New Roman" pitchFamily="18" charset="0"/>
                <a:cs typeface="Times New Roman" pitchFamily="18" charset="0"/>
              </a:rPr>
              <a:t> </a:t>
            </a:r>
            <a:r>
              <a:rPr lang="en-GB" i="1" u="sng" dirty="0" err="1" smtClean="0">
                <a:latin typeface="Times New Roman" pitchFamily="18" charset="0"/>
                <a:cs typeface="Times New Roman" pitchFamily="18" charset="0"/>
              </a:rPr>
              <a:t>bản</a:t>
            </a:r>
            <a:r>
              <a:rPr lang="en-GB" i="1" u="sng" dirty="0" smtClean="0">
                <a:latin typeface="Times New Roman" pitchFamily="18" charset="0"/>
                <a:cs typeface="Times New Roman" pitchFamily="18" charset="0"/>
              </a:rPr>
              <a:t> </a:t>
            </a:r>
            <a:r>
              <a:rPr lang="en-GB" i="1" u="sng" dirty="0" err="1" smtClean="0">
                <a:latin typeface="Times New Roman" pitchFamily="18" charset="0"/>
                <a:cs typeface="Times New Roman" pitchFamily="18" charset="0"/>
              </a:rPr>
              <a:t>những</a:t>
            </a:r>
            <a:r>
              <a:rPr lang="en-GB" i="1" u="sng" dirty="0" smtClean="0">
                <a:latin typeface="Times New Roman" pitchFamily="18" charset="0"/>
                <a:cs typeface="Times New Roman" pitchFamily="18" charset="0"/>
              </a:rPr>
              <a:t> </a:t>
            </a:r>
            <a:r>
              <a:rPr lang="en-GB" i="1" u="sng" dirty="0" err="1" smtClean="0">
                <a:latin typeface="Times New Roman" pitchFamily="18" charset="0"/>
                <a:cs typeface="Times New Roman" pitchFamily="18" charset="0"/>
              </a:rPr>
              <a:t>việc</a:t>
            </a:r>
            <a:r>
              <a:rPr lang="en-GB" i="1" u="sng" dirty="0" smtClean="0">
                <a:latin typeface="Times New Roman" pitchFamily="18" charset="0"/>
                <a:cs typeface="Times New Roman" pitchFamily="18" charset="0"/>
              </a:rPr>
              <a:t> </a:t>
            </a:r>
            <a:r>
              <a:rPr lang="en-GB" i="1" u="sng" dirty="0" err="1" smtClean="0">
                <a:latin typeface="Times New Roman" pitchFamily="18" charset="0"/>
                <a:cs typeface="Times New Roman" pitchFamily="18" charset="0"/>
              </a:rPr>
              <a:t>sau</a:t>
            </a:r>
            <a:r>
              <a:rPr lang="vi-VN" i="1" u="sng" dirty="0" smtClean="0">
                <a:latin typeface="Times New Roman" pitchFamily="18" charset="0"/>
                <a:cs typeface="Times New Roman" pitchFamily="18" charset="0"/>
              </a:rPr>
              <a:t>:</a:t>
            </a:r>
            <a:endParaRPr lang="en-GB" i="1" u="sng" dirty="0">
              <a:latin typeface="Times New Roman" pitchFamily="18" charset="0"/>
              <a:cs typeface="Times New Roman" pitchFamily="18" charset="0"/>
            </a:endParaRPr>
          </a:p>
          <a:p>
            <a:pPr algn="just"/>
            <a:endParaRPr lang="en-GB" dirty="0" smtClean="0">
              <a:latin typeface="Times New Roman" pitchFamily="18" charset="0"/>
              <a:cs typeface="Times New Roman" pitchFamily="18" charset="0"/>
            </a:endParaRPr>
          </a:p>
          <a:p>
            <a:pPr algn="just"/>
            <a:endParaRPr lang="en-GB" dirty="0">
              <a:latin typeface="Times New Roman" pitchFamily="18" charset="0"/>
              <a:cs typeface="Times New Roman" pitchFamily="18" charset="0"/>
            </a:endParaRPr>
          </a:p>
        </p:txBody>
      </p:sp>
      <p:sp>
        <p:nvSpPr>
          <p:cNvPr id="21" name="Snip Same Side Corner Rectangle 20"/>
          <p:cNvSpPr/>
          <p:nvPr/>
        </p:nvSpPr>
        <p:spPr bwMode="auto">
          <a:xfrm>
            <a:off x="2733674" y="2291357"/>
            <a:ext cx="2981325" cy="2762250"/>
          </a:xfrm>
          <a:prstGeom prst="snip2SameRect">
            <a:avLst/>
          </a:prstGeom>
          <a:solidFill>
            <a:schemeClr val="bg2">
              <a:alpha val="3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r>
              <a:rPr lang="en-GB" sz="1700" b="1" dirty="0" smtClean="0">
                <a:solidFill>
                  <a:srgbClr val="FF0000"/>
                </a:solidFill>
                <a:latin typeface="Times New Roman" pitchFamily="18" charset="0"/>
                <a:ea typeface="Open Sans" panose="020B0606030504020204" pitchFamily="34" charset="0"/>
                <a:cs typeface="Times New Roman" pitchFamily="18" charset="0"/>
              </a:rPr>
              <a:t>LÀM SẠCH</a:t>
            </a:r>
          </a:p>
          <a:p>
            <a:pPr marL="285750" indent="-285750" algn="l">
              <a:spcAft>
                <a:spcPts val="600"/>
              </a:spcAft>
              <a:buFont typeface="Wingdings" pitchFamily="2" charset="2"/>
              <a:buChar char="ü"/>
            </a:pPr>
            <a:r>
              <a:rPr lang="vi-VN" sz="1700" dirty="0" smtClean="0">
                <a:latin typeface="Times New Roman" pitchFamily="18" charset="0"/>
                <a:cs typeface="Times New Roman" pitchFamily="18" charset="0"/>
              </a:rPr>
              <a:t>Mục </a:t>
            </a:r>
            <a:r>
              <a:rPr lang="vi-VN" sz="1700" dirty="0">
                <a:latin typeface="Times New Roman" pitchFamily="18" charset="0"/>
                <a:cs typeface="Times New Roman" pitchFamily="18" charset="0"/>
              </a:rPr>
              <a:t>đích bước này là </a:t>
            </a:r>
            <a:r>
              <a:rPr lang="en-GB" sz="1700" dirty="0" err="1" smtClean="0">
                <a:latin typeface="Times New Roman" pitchFamily="18" charset="0"/>
                <a:cs typeface="Times New Roman" pitchFamily="18" charset="0"/>
              </a:rPr>
              <a:t>đưa</a:t>
            </a:r>
            <a:r>
              <a:rPr lang="en-GB" sz="1700" dirty="0" smtClean="0">
                <a:latin typeface="Times New Roman" pitchFamily="18" charset="0"/>
                <a:cs typeface="Times New Roman" pitchFamily="18" charset="0"/>
              </a:rPr>
              <a:t> </a:t>
            </a:r>
            <a:r>
              <a:rPr lang="en-GB" sz="1700" dirty="0" err="1" smtClean="0">
                <a:latin typeface="Times New Roman" pitchFamily="18" charset="0"/>
                <a:cs typeface="Times New Roman" pitchFamily="18" charset="0"/>
              </a:rPr>
              <a:t>chữ</a:t>
            </a:r>
            <a:r>
              <a:rPr lang="en-GB" sz="1700" dirty="0" smtClean="0">
                <a:latin typeface="Times New Roman" pitchFamily="18" charset="0"/>
                <a:cs typeface="Times New Roman" pitchFamily="18" charset="0"/>
              </a:rPr>
              <a:t> </a:t>
            </a:r>
            <a:r>
              <a:rPr lang="en-GB" sz="1700" dirty="0" err="1" smtClean="0">
                <a:latin typeface="Times New Roman" pitchFamily="18" charset="0"/>
                <a:cs typeface="Times New Roman" pitchFamily="18" charset="0"/>
              </a:rPr>
              <a:t>hoa</a:t>
            </a:r>
            <a:r>
              <a:rPr lang="en-GB" sz="1700" dirty="0" smtClean="0">
                <a:latin typeface="Times New Roman" pitchFamily="18" charset="0"/>
                <a:cs typeface="Times New Roman" pitchFamily="18" charset="0"/>
              </a:rPr>
              <a:t> </a:t>
            </a:r>
            <a:r>
              <a:rPr lang="en-GB" sz="1700" dirty="0" err="1" smtClean="0">
                <a:latin typeface="Times New Roman" pitchFamily="18" charset="0"/>
                <a:cs typeface="Times New Roman" pitchFamily="18" charset="0"/>
              </a:rPr>
              <a:t>về</a:t>
            </a:r>
            <a:r>
              <a:rPr lang="en-GB" sz="1700" dirty="0" smtClean="0">
                <a:latin typeface="Times New Roman" pitchFamily="18" charset="0"/>
                <a:cs typeface="Times New Roman" pitchFamily="18" charset="0"/>
              </a:rPr>
              <a:t> </a:t>
            </a:r>
            <a:r>
              <a:rPr lang="en-GB" sz="1700" dirty="0" err="1" smtClean="0">
                <a:latin typeface="Times New Roman" pitchFamily="18" charset="0"/>
                <a:cs typeface="Times New Roman" pitchFamily="18" charset="0"/>
              </a:rPr>
              <a:t>chữ</a:t>
            </a:r>
            <a:r>
              <a:rPr lang="en-GB" sz="1700" dirty="0" smtClean="0">
                <a:latin typeface="Times New Roman" pitchFamily="18" charset="0"/>
                <a:cs typeface="Times New Roman" pitchFamily="18" charset="0"/>
              </a:rPr>
              <a:t> </a:t>
            </a:r>
            <a:r>
              <a:rPr lang="en-GB" sz="1700" dirty="0" err="1" smtClean="0">
                <a:latin typeface="Times New Roman" pitchFamily="18" charset="0"/>
                <a:cs typeface="Times New Roman" pitchFamily="18" charset="0"/>
              </a:rPr>
              <a:t>thường</a:t>
            </a:r>
            <a:r>
              <a:rPr lang="en-GB" sz="1700" dirty="0" smtClean="0">
                <a:latin typeface="Times New Roman" pitchFamily="18" charset="0"/>
                <a:cs typeface="Times New Roman" pitchFamily="18" charset="0"/>
              </a:rPr>
              <a:t>, </a:t>
            </a:r>
            <a:r>
              <a:rPr lang="vi-VN" sz="1700" dirty="0" smtClean="0">
                <a:latin typeface="Times New Roman" pitchFamily="18" charset="0"/>
                <a:cs typeface="Times New Roman" pitchFamily="18" charset="0"/>
              </a:rPr>
              <a:t>loại </a:t>
            </a:r>
            <a:r>
              <a:rPr lang="vi-VN" sz="1700" dirty="0">
                <a:latin typeface="Times New Roman" pitchFamily="18" charset="0"/>
                <a:cs typeface="Times New Roman" pitchFamily="18" charset="0"/>
              </a:rPr>
              <a:t>bỏ noise trong </a:t>
            </a:r>
            <a:r>
              <a:rPr lang="vi-VN" sz="1700" dirty="0" smtClean="0">
                <a:latin typeface="Times New Roman" pitchFamily="18" charset="0"/>
                <a:cs typeface="Times New Roman" pitchFamily="18" charset="0"/>
              </a:rPr>
              <a:t>data</a:t>
            </a:r>
            <a:r>
              <a:rPr lang="en-GB" sz="1700" dirty="0" smtClean="0">
                <a:latin typeface="Times New Roman" pitchFamily="18" charset="0"/>
                <a:cs typeface="Times New Roman" pitchFamily="18" charset="0"/>
              </a:rPr>
              <a:t>.</a:t>
            </a:r>
          </a:p>
          <a:p>
            <a:pPr marL="285750" indent="-285750" algn="l">
              <a:spcAft>
                <a:spcPts val="600"/>
              </a:spcAft>
              <a:buFont typeface="Wingdings" pitchFamily="2" charset="2"/>
              <a:buChar char="ü"/>
            </a:pPr>
            <a:r>
              <a:rPr lang="en-GB" sz="1700" dirty="0" smtClean="0">
                <a:latin typeface="Times New Roman" pitchFamily="18" charset="0"/>
                <a:cs typeface="Times New Roman" pitchFamily="18" charset="0"/>
              </a:rPr>
              <a:t>Noise ở </a:t>
            </a:r>
            <a:r>
              <a:rPr lang="en-GB" sz="1700" dirty="0" err="1" smtClean="0">
                <a:latin typeface="Times New Roman" pitchFamily="18" charset="0"/>
                <a:cs typeface="Times New Roman" pitchFamily="18" charset="0"/>
              </a:rPr>
              <a:t>đây</a:t>
            </a:r>
            <a:r>
              <a:rPr lang="en-GB" sz="1700" dirty="0" smtClean="0">
                <a:latin typeface="Times New Roman" pitchFamily="18" charset="0"/>
                <a:cs typeface="Times New Roman" pitchFamily="18" charset="0"/>
              </a:rPr>
              <a:t> </a:t>
            </a:r>
            <a:r>
              <a:rPr lang="en-GB" sz="1700" dirty="0" err="1" smtClean="0">
                <a:latin typeface="Times New Roman" pitchFamily="18" charset="0"/>
                <a:cs typeface="Times New Roman" pitchFamily="18" charset="0"/>
              </a:rPr>
              <a:t>có</a:t>
            </a:r>
            <a:r>
              <a:rPr lang="en-GB" sz="1700" dirty="0" smtClean="0">
                <a:latin typeface="Times New Roman" pitchFamily="18" charset="0"/>
                <a:cs typeface="Times New Roman" pitchFamily="18" charset="0"/>
              </a:rPr>
              <a:t> </a:t>
            </a:r>
            <a:r>
              <a:rPr lang="en-GB" sz="1700" dirty="0" err="1" smtClean="0">
                <a:latin typeface="Times New Roman" pitchFamily="18" charset="0"/>
                <a:cs typeface="Times New Roman" pitchFamily="18" charset="0"/>
              </a:rPr>
              <a:t>thể</a:t>
            </a:r>
            <a:r>
              <a:rPr lang="en-GB" sz="1700" dirty="0" smtClean="0">
                <a:latin typeface="Times New Roman" pitchFamily="18" charset="0"/>
                <a:cs typeface="Times New Roman" pitchFamily="18" charset="0"/>
              </a:rPr>
              <a:t> </a:t>
            </a:r>
            <a:r>
              <a:rPr lang="en-GB" sz="1700" dirty="0" err="1" smtClean="0">
                <a:latin typeface="Times New Roman" pitchFamily="18" charset="0"/>
                <a:cs typeface="Times New Roman" pitchFamily="18" charset="0"/>
              </a:rPr>
              <a:t>là</a:t>
            </a:r>
            <a:r>
              <a:rPr lang="en-GB" sz="1700" dirty="0" smtClean="0">
                <a:latin typeface="Times New Roman" pitchFamily="18" charset="0"/>
                <a:cs typeface="Times New Roman" pitchFamily="18" charset="0"/>
              </a:rPr>
              <a:t> </a:t>
            </a:r>
            <a:r>
              <a:rPr lang="en-GB" sz="1700" dirty="0" err="1" smtClean="0">
                <a:latin typeface="Times New Roman" pitchFamily="18" charset="0"/>
                <a:cs typeface="Times New Roman" pitchFamily="18" charset="0"/>
              </a:rPr>
              <a:t>kí</a:t>
            </a:r>
            <a:r>
              <a:rPr lang="en-GB" sz="1700" dirty="0" smtClean="0">
                <a:latin typeface="Times New Roman" pitchFamily="18" charset="0"/>
                <a:cs typeface="Times New Roman" pitchFamily="18" charset="0"/>
              </a:rPr>
              <a:t> </a:t>
            </a:r>
            <a:r>
              <a:rPr lang="en-GB" sz="1700" dirty="0" err="1" smtClean="0">
                <a:latin typeface="Times New Roman" pitchFamily="18" charset="0"/>
                <a:cs typeface="Times New Roman" pitchFamily="18" charset="0"/>
              </a:rPr>
              <a:t>tự</a:t>
            </a:r>
            <a:r>
              <a:rPr lang="en-GB" sz="1700" dirty="0" smtClean="0">
                <a:latin typeface="Times New Roman" pitchFamily="18" charset="0"/>
                <a:cs typeface="Times New Roman" pitchFamily="18" charset="0"/>
              </a:rPr>
              <a:t> </a:t>
            </a:r>
            <a:r>
              <a:rPr lang="en-GB" sz="1700" dirty="0" err="1" smtClean="0">
                <a:latin typeface="Times New Roman" pitchFamily="18" charset="0"/>
                <a:cs typeface="Times New Roman" pitchFamily="18" charset="0"/>
              </a:rPr>
              <a:t>đặc</a:t>
            </a:r>
            <a:r>
              <a:rPr lang="en-GB" sz="1700" dirty="0" smtClean="0">
                <a:latin typeface="Times New Roman" pitchFamily="18" charset="0"/>
                <a:cs typeface="Times New Roman" pitchFamily="18" charset="0"/>
              </a:rPr>
              <a:t> </a:t>
            </a:r>
            <a:r>
              <a:rPr lang="en-GB" sz="1700" dirty="0" err="1" smtClean="0">
                <a:latin typeface="Times New Roman" pitchFamily="18" charset="0"/>
                <a:cs typeface="Times New Roman" pitchFamily="18" charset="0"/>
              </a:rPr>
              <a:t>biệt</a:t>
            </a:r>
            <a:r>
              <a:rPr lang="en-GB" sz="1700" dirty="0" smtClean="0">
                <a:latin typeface="Times New Roman" pitchFamily="18" charset="0"/>
                <a:cs typeface="Times New Roman" pitchFamily="18" charset="0"/>
              </a:rPr>
              <a:t>, </a:t>
            </a:r>
            <a:r>
              <a:rPr lang="en-GB" sz="1700" dirty="0" err="1" smtClean="0">
                <a:latin typeface="Times New Roman" pitchFamily="18" charset="0"/>
                <a:cs typeface="Times New Roman" pitchFamily="18" charset="0"/>
              </a:rPr>
              <a:t>số</a:t>
            </a:r>
            <a:r>
              <a:rPr lang="en-GB" sz="1700" dirty="0" smtClean="0">
                <a:latin typeface="Times New Roman" pitchFamily="18" charset="0"/>
                <a:cs typeface="Times New Roman" pitchFamily="18" charset="0"/>
              </a:rPr>
              <a:t>, </a:t>
            </a:r>
            <a:r>
              <a:rPr lang="en-GB" sz="1700" dirty="0" err="1" smtClean="0">
                <a:latin typeface="Times New Roman" pitchFamily="18" charset="0"/>
                <a:cs typeface="Times New Roman" pitchFamily="18" charset="0"/>
              </a:rPr>
              <a:t>emoji</a:t>
            </a:r>
            <a:r>
              <a:rPr lang="en-GB" sz="1700" dirty="0" smtClean="0">
                <a:latin typeface="Times New Roman" pitchFamily="18" charset="0"/>
                <a:cs typeface="Times New Roman" pitchFamily="18" charset="0"/>
              </a:rPr>
              <a:t>…</a:t>
            </a:r>
          </a:p>
          <a:p>
            <a:pPr marL="285750" indent="-285750" algn="just">
              <a:spcAft>
                <a:spcPts val="600"/>
              </a:spcAft>
              <a:buFontTx/>
              <a:buChar char="-"/>
            </a:pPr>
            <a:endParaRPr kumimoji="0" lang="en-GB" sz="1700" b="1" i="0" u="none" strike="noStrike" cap="none" normalizeH="0" baseline="0" dirty="0" smtClean="0">
              <a:ln>
                <a:noFill/>
              </a:ln>
              <a:solidFill>
                <a:schemeClr val="bg1"/>
              </a:solidFill>
              <a:effectLst/>
              <a:latin typeface="Times New Roman" pitchFamily="18" charset="0"/>
              <a:ea typeface="Open Sans" panose="020B0606030504020204" pitchFamily="34" charset="0"/>
              <a:cs typeface="Times New Roman" pitchFamily="18" charset="0"/>
            </a:endParaRPr>
          </a:p>
        </p:txBody>
      </p:sp>
      <p:sp>
        <p:nvSpPr>
          <p:cNvPr id="22" name="Snip Same Side Corner Rectangle 21"/>
          <p:cNvSpPr/>
          <p:nvPr/>
        </p:nvSpPr>
        <p:spPr bwMode="auto">
          <a:xfrm>
            <a:off x="5845560" y="2291357"/>
            <a:ext cx="2981325" cy="2762250"/>
          </a:xfrm>
          <a:prstGeom prst="snip2SameRect">
            <a:avLst/>
          </a:prstGeom>
          <a:solidFill>
            <a:schemeClr val="tx2">
              <a:alpha val="3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r>
              <a:rPr kumimoji="0" lang="en-GB" sz="1700" b="1" i="0" u="none" strike="noStrike" cap="none" normalizeH="0" baseline="0" dirty="0" smtClean="0">
                <a:ln>
                  <a:noFill/>
                </a:ln>
                <a:solidFill>
                  <a:srgbClr val="FF0000"/>
                </a:solidFill>
                <a:effectLst/>
                <a:latin typeface="Times New Roman" pitchFamily="18" charset="0"/>
                <a:ea typeface="Open Sans" panose="020B0606030504020204" pitchFamily="34" charset="0"/>
                <a:cs typeface="Times New Roman" pitchFamily="18" charset="0"/>
              </a:rPr>
              <a:t>TÁCH</a:t>
            </a:r>
            <a:r>
              <a:rPr kumimoji="0" lang="en-GB" sz="1700" b="1" i="0" u="none" strike="noStrike" cap="none" normalizeH="0" dirty="0" smtClean="0">
                <a:ln>
                  <a:noFill/>
                </a:ln>
                <a:solidFill>
                  <a:srgbClr val="FF0000"/>
                </a:solidFill>
                <a:effectLst/>
                <a:latin typeface="Times New Roman" pitchFamily="18" charset="0"/>
                <a:ea typeface="Open Sans" panose="020B0606030504020204" pitchFamily="34" charset="0"/>
                <a:cs typeface="Times New Roman" pitchFamily="18" charset="0"/>
              </a:rPr>
              <a:t> TỪ</a:t>
            </a:r>
          </a:p>
          <a:p>
            <a:pPr marL="285750" indent="-285750" algn="l">
              <a:spcAft>
                <a:spcPts val="600"/>
              </a:spcAft>
              <a:buFont typeface="Wingdings" pitchFamily="2" charset="2"/>
              <a:buChar char="ü"/>
            </a:pPr>
            <a:r>
              <a:rPr lang="en-GB" sz="1700" dirty="0" smtClean="0">
                <a:latin typeface="Times New Roman" pitchFamily="18" charset="0"/>
                <a:cs typeface="Times New Roman" pitchFamily="18" charset="0"/>
              </a:rPr>
              <a:t>G</a:t>
            </a:r>
            <a:r>
              <a:rPr lang="vi-VN" sz="1700" dirty="0" smtClean="0">
                <a:latin typeface="Times New Roman" pitchFamily="18" charset="0"/>
                <a:cs typeface="Times New Roman" pitchFamily="18" charset="0"/>
              </a:rPr>
              <a:t>om </a:t>
            </a:r>
            <a:r>
              <a:rPr lang="vi-VN" sz="1700" dirty="0">
                <a:latin typeface="Times New Roman" pitchFamily="18" charset="0"/>
                <a:cs typeface="Times New Roman" pitchFamily="18" charset="0"/>
              </a:rPr>
              <a:t>nhóm các từ đơn liền kề thành một cụm từ có ý nghĩa. </a:t>
            </a:r>
            <a:endParaRPr lang="en-GB" sz="1700" dirty="0" smtClean="0">
              <a:latin typeface="Times New Roman" pitchFamily="18" charset="0"/>
              <a:cs typeface="Times New Roman" pitchFamily="18" charset="0"/>
            </a:endParaRPr>
          </a:p>
          <a:p>
            <a:pPr marL="285750" indent="-285750" algn="just">
              <a:spcAft>
                <a:spcPts val="600"/>
              </a:spcAft>
              <a:buFont typeface="Wingdings" pitchFamily="2" charset="2"/>
              <a:buChar char="ü"/>
            </a:pPr>
            <a:r>
              <a:rPr lang="vi-VN" sz="1700" dirty="0">
                <a:latin typeface="Times New Roman" pitchFamily="18" charset="0"/>
                <a:cs typeface="Times New Roman" pitchFamily="18" charset="0"/>
              </a:rPr>
              <a:t>Mục tiêu của việc tách từ văn bản đầu vào là để khử tính nhập nhằng về ngữ nghĩa của văn bản. </a:t>
            </a:r>
            <a:endParaRPr kumimoji="0" lang="en-GB" sz="1700" b="1" i="0" u="none" strike="noStrike" cap="none" normalizeH="0" baseline="0" dirty="0" smtClean="0">
              <a:ln>
                <a:noFill/>
              </a:ln>
              <a:solidFill>
                <a:schemeClr val="bg1"/>
              </a:solidFill>
              <a:effectLst/>
              <a:latin typeface="Times New Roman" pitchFamily="18" charset="0"/>
              <a:ea typeface="Open Sans" panose="020B0606030504020204" pitchFamily="34" charset="0"/>
              <a:cs typeface="Times New Roman" pitchFamily="18" charset="0"/>
            </a:endParaRPr>
          </a:p>
        </p:txBody>
      </p:sp>
      <p:sp>
        <p:nvSpPr>
          <p:cNvPr id="23" name="Snip Same Side Corner Rectangle 22"/>
          <p:cNvSpPr/>
          <p:nvPr/>
        </p:nvSpPr>
        <p:spPr bwMode="auto">
          <a:xfrm>
            <a:off x="8941185" y="2291357"/>
            <a:ext cx="2981325" cy="2762250"/>
          </a:xfrm>
          <a:prstGeom prst="snip2SameRect">
            <a:avLst/>
          </a:prstGeom>
          <a:solidFill>
            <a:schemeClr val="accent2">
              <a:alpha val="3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r>
              <a:rPr lang="en-GB" sz="1700" b="1" dirty="0" smtClean="0">
                <a:solidFill>
                  <a:srgbClr val="FF0000"/>
                </a:solidFill>
                <a:latin typeface="Times New Roman" pitchFamily="18" charset="0"/>
                <a:ea typeface="Open Sans" panose="020B0606030504020204" pitchFamily="34" charset="0"/>
                <a:cs typeface="Times New Roman" pitchFamily="18" charset="0"/>
              </a:rPr>
              <a:t>BỎ STOP WORD</a:t>
            </a:r>
          </a:p>
          <a:p>
            <a:pPr marL="285750" indent="-285750" algn="just">
              <a:spcAft>
                <a:spcPts val="600"/>
              </a:spcAft>
              <a:buFont typeface="Wingdings" pitchFamily="2" charset="2"/>
              <a:buChar char="ü"/>
            </a:pPr>
            <a:r>
              <a:rPr lang="vi-VN" sz="1700" dirty="0">
                <a:latin typeface="Times New Roman" pitchFamily="18" charset="0"/>
                <a:cs typeface="Times New Roman" pitchFamily="18" charset="0"/>
              </a:rPr>
              <a:t>StopWords là những từ xuất hiện nhiều trong ngôn ngữ tự nhiên, tuy nhiên lại không mang nhiều ý nghĩa</a:t>
            </a:r>
            <a:r>
              <a:rPr lang="vi-VN" sz="1700" dirty="0" smtClean="0">
                <a:latin typeface="Times New Roman" pitchFamily="18" charset="0"/>
                <a:cs typeface="Times New Roman" pitchFamily="18" charset="0"/>
              </a:rPr>
              <a:t>.</a:t>
            </a:r>
            <a:endParaRPr lang="en-GB" sz="1700" dirty="0" smtClean="0">
              <a:latin typeface="Times New Roman" pitchFamily="18" charset="0"/>
              <a:cs typeface="Times New Roman" pitchFamily="18" charset="0"/>
            </a:endParaRPr>
          </a:p>
          <a:p>
            <a:pPr marL="285750" indent="-285750" algn="just">
              <a:spcAft>
                <a:spcPts val="600"/>
              </a:spcAft>
              <a:buFont typeface="Wingdings" pitchFamily="2" charset="2"/>
              <a:buChar char="ü"/>
            </a:pPr>
            <a:r>
              <a:rPr lang="en-GB" sz="1700" dirty="0" err="1" smtClean="0">
                <a:latin typeface="Times New Roman" pitchFamily="18" charset="0"/>
                <a:ea typeface="Open Sans" panose="020B0606030504020204" pitchFamily="34" charset="0"/>
                <a:cs typeface="Times New Roman" pitchFamily="18" charset="0"/>
              </a:rPr>
              <a:t>Ví</a:t>
            </a:r>
            <a:r>
              <a:rPr lang="en-GB" sz="1700" dirty="0" smtClean="0">
                <a:latin typeface="Times New Roman" pitchFamily="18" charset="0"/>
                <a:ea typeface="Open Sans" panose="020B0606030504020204" pitchFamily="34" charset="0"/>
                <a:cs typeface="Times New Roman" pitchFamily="18" charset="0"/>
              </a:rPr>
              <a:t> </a:t>
            </a:r>
            <a:r>
              <a:rPr lang="en-GB" sz="1700" dirty="0" err="1" smtClean="0">
                <a:latin typeface="Times New Roman" pitchFamily="18" charset="0"/>
                <a:ea typeface="Open Sans" panose="020B0606030504020204" pitchFamily="34" charset="0"/>
                <a:cs typeface="Times New Roman" pitchFamily="18" charset="0"/>
              </a:rPr>
              <a:t>dụ</a:t>
            </a:r>
            <a:r>
              <a:rPr lang="en-GB" sz="1700" dirty="0" smtClean="0">
                <a:latin typeface="Times New Roman" pitchFamily="18" charset="0"/>
                <a:ea typeface="Open Sans" panose="020B0606030504020204" pitchFamily="34" charset="0"/>
                <a:cs typeface="Times New Roman" pitchFamily="18" charset="0"/>
              </a:rPr>
              <a:t>: </a:t>
            </a:r>
            <a:r>
              <a:rPr lang="en-GB" sz="1700" dirty="0" err="1" smtClean="0">
                <a:latin typeface="Times New Roman" pitchFamily="18" charset="0"/>
                <a:ea typeface="Open Sans" panose="020B0606030504020204" pitchFamily="34" charset="0"/>
                <a:cs typeface="Times New Roman" pitchFamily="18" charset="0"/>
              </a:rPr>
              <a:t>bị</a:t>
            </a:r>
            <a:r>
              <a:rPr lang="en-GB" sz="1700" dirty="0" smtClean="0">
                <a:latin typeface="Times New Roman" pitchFamily="18" charset="0"/>
                <a:ea typeface="Open Sans" panose="020B0606030504020204" pitchFamily="34" charset="0"/>
                <a:cs typeface="Times New Roman" pitchFamily="18" charset="0"/>
              </a:rPr>
              <a:t>, </a:t>
            </a:r>
            <a:r>
              <a:rPr lang="en-GB" sz="1700" dirty="0" err="1" smtClean="0">
                <a:latin typeface="Times New Roman" pitchFamily="18" charset="0"/>
                <a:ea typeface="Open Sans" panose="020B0606030504020204" pitchFamily="34" charset="0"/>
                <a:cs typeface="Times New Roman" pitchFamily="18" charset="0"/>
              </a:rPr>
              <a:t>các</a:t>
            </a:r>
            <a:r>
              <a:rPr lang="en-GB" sz="1700" dirty="0" smtClean="0">
                <a:latin typeface="Times New Roman" pitchFamily="18" charset="0"/>
                <a:ea typeface="Open Sans" panose="020B0606030504020204" pitchFamily="34" charset="0"/>
                <a:cs typeface="Times New Roman" pitchFamily="18" charset="0"/>
              </a:rPr>
              <a:t>, </a:t>
            </a:r>
            <a:r>
              <a:rPr lang="en-GB" sz="1700" dirty="0" err="1" smtClean="0">
                <a:latin typeface="Times New Roman" pitchFamily="18" charset="0"/>
                <a:ea typeface="Open Sans" panose="020B0606030504020204" pitchFamily="34" charset="0"/>
                <a:cs typeface="Times New Roman" pitchFamily="18" charset="0"/>
              </a:rPr>
              <a:t>cả</a:t>
            </a:r>
            <a:r>
              <a:rPr lang="en-GB" sz="1700" dirty="0" smtClean="0">
                <a:latin typeface="Times New Roman" pitchFamily="18" charset="0"/>
                <a:ea typeface="Open Sans" panose="020B0606030504020204" pitchFamily="34" charset="0"/>
                <a:cs typeface="Times New Roman" pitchFamily="18" charset="0"/>
              </a:rPr>
              <a:t>, </a:t>
            </a:r>
            <a:r>
              <a:rPr lang="en-GB" sz="1700" dirty="0" err="1" smtClean="0">
                <a:latin typeface="Times New Roman" pitchFamily="18" charset="0"/>
                <a:ea typeface="Open Sans" panose="020B0606030504020204" pitchFamily="34" charset="0"/>
                <a:cs typeface="Times New Roman" pitchFamily="18" charset="0"/>
              </a:rPr>
              <a:t>có</a:t>
            </a:r>
            <a:r>
              <a:rPr lang="en-GB" sz="1700" dirty="0" smtClean="0">
                <a:latin typeface="Times New Roman" pitchFamily="18" charset="0"/>
                <a:ea typeface="Open Sans" panose="020B0606030504020204" pitchFamily="34" charset="0"/>
                <a:cs typeface="Times New Roman" pitchFamily="18" charset="0"/>
              </a:rPr>
              <a:t> </a:t>
            </a:r>
            <a:r>
              <a:rPr lang="en-GB" sz="1700" dirty="0" err="1" smtClean="0">
                <a:latin typeface="Times New Roman" pitchFamily="18" charset="0"/>
                <a:ea typeface="Open Sans" panose="020B0606030504020204" pitchFamily="34" charset="0"/>
                <a:cs typeface="Times New Roman" pitchFamily="18" charset="0"/>
              </a:rPr>
              <a:t>thể</a:t>
            </a:r>
            <a:r>
              <a:rPr lang="en-GB" sz="1700" dirty="0" smtClean="0">
                <a:latin typeface="Times New Roman" pitchFamily="18" charset="0"/>
                <a:ea typeface="Open Sans" panose="020B0606030504020204" pitchFamily="34" charset="0"/>
                <a:cs typeface="Times New Roman" pitchFamily="18" charset="0"/>
              </a:rPr>
              <a:t>, </a:t>
            </a:r>
            <a:r>
              <a:rPr lang="en-GB" sz="1700" dirty="0" err="1" smtClean="0">
                <a:latin typeface="Times New Roman" pitchFamily="18" charset="0"/>
                <a:ea typeface="Open Sans" panose="020B0606030504020204" pitchFamily="34" charset="0"/>
                <a:cs typeface="Times New Roman" pitchFamily="18" charset="0"/>
              </a:rPr>
              <a:t>thì</a:t>
            </a:r>
            <a:r>
              <a:rPr lang="en-GB" sz="1700" dirty="0" smtClean="0">
                <a:latin typeface="Times New Roman" pitchFamily="18" charset="0"/>
                <a:ea typeface="Open Sans" panose="020B0606030504020204" pitchFamily="34" charset="0"/>
                <a:cs typeface="Times New Roman" pitchFamily="18" charset="0"/>
              </a:rPr>
              <a:t>…</a:t>
            </a:r>
            <a:endParaRPr kumimoji="0" lang="en-GB" sz="1700" i="0" u="none" strike="noStrike" cap="none" normalizeH="0" baseline="0" dirty="0" smtClean="0">
              <a:ln>
                <a:noFill/>
              </a:ln>
              <a:effectLst/>
              <a:latin typeface="Times New Roman" pitchFamily="18" charset="0"/>
              <a:ea typeface="Open Sans" panose="020B0606030504020204" pitchFamily="34" charset="0"/>
              <a:cs typeface="Times New Roman" pitchFamily="18" charset="0"/>
            </a:endParaRPr>
          </a:p>
        </p:txBody>
      </p:sp>
      <p:sp>
        <p:nvSpPr>
          <p:cNvPr id="24" name="Round Diagonal Corner Rectangle 23"/>
          <p:cNvSpPr/>
          <p:nvPr/>
        </p:nvSpPr>
        <p:spPr bwMode="auto">
          <a:xfrm>
            <a:off x="133350" y="5306763"/>
            <a:ext cx="2495549" cy="909043"/>
          </a:xfrm>
          <a:prstGeom prst="round2DiagRect">
            <a:avLst/>
          </a:prstGeom>
          <a:solidFill>
            <a:schemeClr val="tx1">
              <a:alpha val="3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r>
              <a:rPr kumimoji="0" lang="en-GB" sz="1700" b="0" i="1" u="none" strike="noStrike" cap="none" normalizeH="0" baseline="0" dirty="0" smtClean="0">
                <a:ln>
                  <a:noFill/>
                </a:ln>
                <a:effectLst/>
                <a:latin typeface="Times New Roman" pitchFamily="18" charset="0"/>
                <a:ea typeface="Open Sans" panose="020B0606030504020204" pitchFamily="34" charset="0"/>
                <a:cs typeface="Times New Roman" pitchFamily="18" charset="0"/>
              </a:rPr>
              <a:t>“9 </a:t>
            </a:r>
            <a:r>
              <a:rPr kumimoji="0" lang="en-GB" sz="1700" b="0" i="1" u="none" strike="noStrike" cap="none" normalizeH="0" baseline="0" dirty="0" err="1" smtClean="0">
                <a:ln>
                  <a:noFill/>
                </a:ln>
                <a:effectLst/>
                <a:latin typeface="Times New Roman" pitchFamily="18" charset="0"/>
                <a:ea typeface="Open Sans" panose="020B0606030504020204" pitchFamily="34" charset="0"/>
                <a:cs typeface="Times New Roman" pitchFamily="18" charset="0"/>
              </a:rPr>
              <a:t>Chiếc</a:t>
            </a:r>
            <a:r>
              <a:rPr kumimoji="0" lang="en-GB" sz="1700" b="0" i="1" u="none" strike="noStrike" cap="none" normalizeH="0" dirty="0" smtClean="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smtClean="0">
                <a:ln>
                  <a:noFill/>
                </a:ln>
                <a:effectLst/>
                <a:latin typeface="Times New Roman" pitchFamily="18" charset="0"/>
                <a:ea typeface="Open Sans" panose="020B0606030504020204" pitchFamily="34" charset="0"/>
                <a:cs typeface="Times New Roman" pitchFamily="18" charset="0"/>
              </a:rPr>
              <a:t>điện</a:t>
            </a:r>
            <a:r>
              <a:rPr kumimoji="0" lang="en-GB" sz="1700" b="0" i="1" u="none" strike="noStrike" cap="none" normalizeH="0" dirty="0" smtClean="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smtClean="0">
                <a:ln>
                  <a:noFill/>
                </a:ln>
                <a:effectLst/>
                <a:latin typeface="Times New Roman" pitchFamily="18" charset="0"/>
                <a:ea typeface="Open Sans" panose="020B0606030504020204" pitchFamily="34" charset="0"/>
                <a:cs typeface="Times New Roman" pitchFamily="18" charset="0"/>
              </a:rPr>
              <a:t>thoại</a:t>
            </a:r>
            <a:r>
              <a:rPr kumimoji="0" lang="en-GB" sz="1700" b="0" i="1" u="none" strike="noStrike" cap="none" normalizeH="0" dirty="0" smtClean="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smtClean="0">
                <a:ln>
                  <a:noFill/>
                </a:ln>
                <a:effectLst/>
                <a:latin typeface="Times New Roman" pitchFamily="18" charset="0"/>
                <a:ea typeface="Open Sans" panose="020B0606030504020204" pitchFamily="34" charset="0"/>
                <a:cs typeface="Times New Roman" pitchFamily="18" charset="0"/>
              </a:rPr>
              <a:t>này</a:t>
            </a:r>
            <a:r>
              <a:rPr lang="en-GB" sz="1700" i="1" dirty="0">
                <a:latin typeface="Times New Roman" pitchFamily="18" charset="0"/>
                <a:ea typeface="Open Sans" panose="020B0606030504020204" pitchFamily="34" charset="0"/>
                <a:cs typeface="Times New Roman" pitchFamily="18" charset="0"/>
              </a:rPr>
              <a:t> </a:t>
            </a:r>
            <a:r>
              <a:rPr lang="en-GB" sz="1700" i="1" dirty="0" err="1" smtClean="0">
                <a:latin typeface="Times New Roman" pitchFamily="18" charset="0"/>
                <a:ea typeface="Open Sans" panose="020B0606030504020204" pitchFamily="34" charset="0"/>
                <a:cs typeface="Times New Roman" pitchFamily="18" charset="0"/>
              </a:rPr>
              <a:t>tệ</a:t>
            </a:r>
            <a:r>
              <a:rPr lang="en-GB" sz="1700" i="1" dirty="0" smtClean="0">
                <a:latin typeface="Times New Roman" pitchFamily="18" charset="0"/>
                <a:ea typeface="Open Sans" panose="020B0606030504020204" pitchFamily="34" charset="0"/>
                <a:cs typeface="Times New Roman" pitchFamily="18" charset="0"/>
              </a:rPr>
              <a:t> </a:t>
            </a:r>
            <a:r>
              <a:rPr lang="en-GB" sz="1700" i="1" dirty="0" err="1" smtClean="0">
                <a:latin typeface="Times New Roman" pitchFamily="18" charset="0"/>
                <a:ea typeface="Open Sans" panose="020B0606030504020204" pitchFamily="34" charset="0"/>
                <a:cs typeface="Times New Roman" pitchFamily="18" charset="0"/>
              </a:rPr>
              <a:t>quá</a:t>
            </a:r>
            <a:r>
              <a:rPr lang="en-GB" sz="1700" i="1" dirty="0" smtClean="0">
                <a:latin typeface="Times New Roman" pitchFamily="18" charset="0"/>
                <a:ea typeface="Open Sans" panose="020B0606030504020204" pitchFamily="34" charset="0"/>
                <a:cs typeface="Times New Roman" pitchFamily="18" charset="0"/>
              </a:rPr>
              <a:t> !!!! </a:t>
            </a:r>
            <a:r>
              <a:rPr lang="en-GB" sz="1700" i="1" dirty="0" smtClean="0">
                <a:latin typeface="Times New Roman" pitchFamily="18" charset="0"/>
                <a:ea typeface="Open Sans" panose="020B0606030504020204" pitchFamily="34" charset="0"/>
                <a:cs typeface="Times New Roman" pitchFamily="18" charset="0"/>
                <a:sym typeface="Wingdings" pitchFamily="2" charset="2"/>
              </a:rPr>
              <a:t> ”</a:t>
            </a:r>
            <a:endParaRPr kumimoji="0" lang="en-GB" sz="1700" b="0" i="1" u="none" strike="noStrike" cap="none" normalizeH="0" baseline="0" dirty="0" smtClean="0">
              <a:ln>
                <a:noFill/>
              </a:ln>
              <a:effectLst/>
              <a:latin typeface="Times New Roman" pitchFamily="18" charset="0"/>
              <a:ea typeface="Open Sans" panose="020B0606030504020204" pitchFamily="34" charset="0"/>
              <a:cs typeface="Times New Roman" pitchFamily="18" charset="0"/>
            </a:endParaRPr>
          </a:p>
        </p:txBody>
      </p:sp>
      <p:sp>
        <p:nvSpPr>
          <p:cNvPr id="25" name="Round Diagonal Corner Rectangle 24"/>
          <p:cNvSpPr/>
          <p:nvPr/>
        </p:nvSpPr>
        <p:spPr bwMode="auto">
          <a:xfrm>
            <a:off x="3219450" y="5306763"/>
            <a:ext cx="2495549" cy="909043"/>
          </a:xfrm>
          <a:prstGeom prst="round2DiagRect">
            <a:avLst/>
          </a:prstGeom>
          <a:solidFill>
            <a:schemeClr val="bg2">
              <a:alpha val="3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r>
              <a:rPr lang="en-GB" sz="1700" i="1" dirty="0" smtClean="0">
                <a:latin typeface="Times New Roman" pitchFamily="18" charset="0"/>
                <a:ea typeface="Open Sans" panose="020B0606030504020204" pitchFamily="34" charset="0"/>
                <a:cs typeface="Times New Roman" pitchFamily="18" charset="0"/>
              </a:rPr>
              <a:t>“</a:t>
            </a:r>
            <a:r>
              <a:rPr lang="en-GB" sz="1700" i="1" dirty="0" err="1" smtClean="0">
                <a:latin typeface="Times New Roman" pitchFamily="18" charset="0"/>
                <a:ea typeface="Open Sans" panose="020B0606030504020204" pitchFamily="34" charset="0"/>
                <a:cs typeface="Times New Roman" pitchFamily="18" charset="0"/>
              </a:rPr>
              <a:t>c</a:t>
            </a:r>
            <a:r>
              <a:rPr kumimoji="0" lang="en-GB" sz="1700" b="0" i="1" u="none" strike="noStrike" cap="none" normalizeH="0" baseline="0" dirty="0" err="1" smtClean="0">
                <a:ln>
                  <a:noFill/>
                </a:ln>
                <a:effectLst/>
                <a:latin typeface="Times New Roman" pitchFamily="18" charset="0"/>
                <a:ea typeface="Open Sans" panose="020B0606030504020204" pitchFamily="34" charset="0"/>
                <a:cs typeface="Times New Roman" pitchFamily="18" charset="0"/>
              </a:rPr>
              <a:t>hiếc</a:t>
            </a:r>
            <a:r>
              <a:rPr kumimoji="0" lang="en-GB" sz="1700" b="0" i="1" u="none" strike="noStrike" cap="none" normalizeH="0" dirty="0" smtClean="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smtClean="0">
                <a:ln>
                  <a:noFill/>
                </a:ln>
                <a:effectLst/>
                <a:latin typeface="Times New Roman" pitchFamily="18" charset="0"/>
                <a:ea typeface="Open Sans" panose="020B0606030504020204" pitchFamily="34" charset="0"/>
                <a:cs typeface="Times New Roman" pitchFamily="18" charset="0"/>
              </a:rPr>
              <a:t>điện</a:t>
            </a:r>
            <a:r>
              <a:rPr kumimoji="0" lang="en-GB" sz="1700" b="0" i="1" u="none" strike="noStrike" cap="none" normalizeH="0" dirty="0" smtClean="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smtClean="0">
                <a:ln>
                  <a:noFill/>
                </a:ln>
                <a:effectLst/>
                <a:latin typeface="Times New Roman" pitchFamily="18" charset="0"/>
                <a:ea typeface="Open Sans" panose="020B0606030504020204" pitchFamily="34" charset="0"/>
                <a:cs typeface="Times New Roman" pitchFamily="18" charset="0"/>
              </a:rPr>
              <a:t>thoại</a:t>
            </a:r>
            <a:r>
              <a:rPr kumimoji="0" lang="en-GB" sz="1700" b="0" i="1" u="none" strike="noStrike" cap="none" normalizeH="0" dirty="0" smtClean="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smtClean="0">
                <a:ln>
                  <a:noFill/>
                </a:ln>
                <a:effectLst/>
                <a:latin typeface="Times New Roman" pitchFamily="18" charset="0"/>
                <a:ea typeface="Open Sans" panose="020B0606030504020204" pitchFamily="34" charset="0"/>
                <a:cs typeface="Times New Roman" pitchFamily="18" charset="0"/>
              </a:rPr>
              <a:t>này</a:t>
            </a:r>
            <a:r>
              <a:rPr lang="en-GB" sz="1700" i="1" dirty="0">
                <a:latin typeface="Times New Roman" pitchFamily="18" charset="0"/>
                <a:ea typeface="Open Sans" panose="020B0606030504020204" pitchFamily="34" charset="0"/>
                <a:cs typeface="Times New Roman" pitchFamily="18" charset="0"/>
              </a:rPr>
              <a:t> </a:t>
            </a:r>
            <a:r>
              <a:rPr lang="en-GB" sz="1700" i="1" dirty="0" err="1" smtClean="0">
                <a:latin typeface="Times New Roman" pitchFamily="18" charset="0"/>
                <a:ea typeface="Open Sans" panose="020B0606030504020204" pitchFamily="34" charset="0"/>
                <a:cs typeface="Times New Roman" pitchFamily="18" charset="0"/>
              </a:rPr>
              <a:t>tệ</a:t>
            </a:r>
            <a:r>
              <a:rPr lang="en-GB" sz="1700" i="1" dirty="0" smtClean="0">
                <a:latin typeface="Times New Roman" pitchFamily="18" charset="0"/>
                <a:ea typeface="Open Sans" panose="020B0606030504020204" pitchFamily="34" charset="0"/>
                <a:cs typeface="Times New Roman" pitchFamily="18" charset="0"/>
              </a:rPr>
              <a:t> </a:t>
            </a:r>
            <a:r>
              <a:rPr lang="en-GB" sz="1700" i="1" dirty="0" err="1" smtClean="0">
                <a:latin typeface="Times New Roman" pitchFamily="18" charset="0"/>
                <a:ea typeface="Open Sans" panose="020B0606030504020204" pitchFamily="34" charset="0"/>
                <a:cs typeface="Times New Roman" pitchFamily="18" charset="0"/>
              </a:rPr>
              <a:t>quá</a:t>
            </a:r>
            <a:r>
              <a:rPr lang="en-GB" sz="1700" i="1" dirty="0" smtClean="0">
                <a:latin typeface="Times New Roman" pitchFamily="18" charset="0"/>
                <a:ea typeface="Open Sans" panose="020B0606030504020204" pitchFamily="34" charset="0"/>
                <a:cs typeface="Times New Roman" pitchFamily="18" charset="0"/>
              </a:rPr>
              <a:t>”</a:t>
            </a:r>
            <a:endParaRPr kumimoji="0" lang="en-GB" sz="1700" b="0" i="1" u="none" strike="noStrike" cap="none" normalizeH="0" baseline="0" dirty="0" smtClean="0">
              <a:ln>
                <a:noFill/>
              </a:ln>
              <a:effectLst/>
              <a:latin typeface="Times New Roman" pitchFamily="18" charset="0"/>
              <a:ea typeface="Open Sans" panose="020B0606030504020204" pitchFamily="34" charset="0"/>
              <a:cs typeface="Times New Roman" pitchFamily="18" charset="0"/>
            </a:endParaRPr>
          </a:p>
        </p:txBody>
      </p:sp>
      <p:sp>
        <p:nvSpPr>
          <p:cNvPr id="26" name="Right Arrow 25"/>
          <p:cNvSpPr/>
          <p:nvPr/>
        </p:nvSpPr>
        <p:spPr bwMode="auto">
          <a:xfrm>
            <a:off x="2733674" y="5683744"/>
            <a:ext cx="485776" cy="155079"/>
          </a:xfrm>
          <a:prstGeom prst="rightArrow">
            <a:avLst/>
          </a:prstGeom>
          <a:solidFill>
            <a:schemeClr val="accent1"/>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en-GB" sz="1200" b="0" i="0" u="none" strike="noStrike" cap="none" normalizeH="0" baseline="0" dirty="0" err="1" smtClean="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7" name="Round Diagonal Corner Rectangle 26"/>
          <p:cNvSpPr/>
          <p:nvPr/>
        </p:nvSpPr>
        <p:spPr bwMode="auto">
          <a:xfrm>
            <a:off x="6331336" y="5306763"/>
            <a:ext cx="2495549" cy="909043"/>
          </a:xfrm>
          <a:prstGeom prst="round2DiagRect">
            <a:avLst/>
          </a:prstGeom>
          <a:solidFill>
            <a:schemeClr val="tx2">
              <a:alpha val="3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r>
              <a:rPr lang="en-GB" sz="1700" i="1" dirty="0" smtClean="0">
                <a:latin typeface="Times New Roman" pitchFamily="18" charset="0"/>
                <a:ea typeface="Open Sans" panose="020B0606030504020204" pitchFamily="34" charset="0"/>
                <a:cs typeface="Times New Roman" pitchFamily="18" charset="0"/>
              </a:rPr>
              <a:t>“</a:t>
            </a:r>
            <a:r>
              <a:rPr lang="en-GB" sz="1700" i="1" dirty="0" err="1" smtClean="0">
                <a:latin typeface="Times New Roman" pitchFamily="18" charset="0"/>
                <a:ea typeface="Open Sans" panose="020B0606030504020204" pitchFamily="34" charset="0"/>
                <a:cs typeface="Times New Roman" pitchFamily="18" charset="0"/>
              </a:rPr>
              <a:t>c</a:t>
            </a:r>
            <a:r>
              <a:rPr kumimoji="0" lang="en-GB" sz="1700" b="0" i="1" u="none" strike="noStrike" cap="none" normalizeH="0" baseline="0" dirty="0" err="1" smtClean="0">
                <a:ln>
                  <a:noFill/>
                </a:ln>
                <a:effectLst/>
                <a:latin typeface="Times New Roman" pitchFamily="18" charset="0"/>
                <a:ea typeface="Open Sans" panose="020B0606030504020204" pitchFamily="34" charset="0"/>
                <a:cs typeface="Times New Roman" pitchFamily="18" charset="0"/>
              </a:rPr>
              <a:t>hiếc</a:t>
            </a:r>
            <a:r>
              <a:rPr kumimoji="0" lang="en-GB" sz="1700" b="0" i="1" u="none" strike="noStrike" cap="none" normalizeH="0" dirty="0" smtClean="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smtClean="0">
                <a:ln>
                  <a:noFill/>
                </a:ln>
                <a:effectLst/>
                <a:latin typeface="Times New Roman" pitchFamily="18" charset="0"/>
                <a:ea typeface="Open Sans" panose="020B0606030504020204" pitchFamily="34" charset="0"/>
                <a:cs typeface="Times New Roman" pitchFamily="18" charset="0"/>
              </a:rPr>
              <a:t>điện</a:t>
            </a:r>
            <a:r>
              <a:rPr lang="en-GB" sz="1700" i="1" dirty="0" err="1">
                <a:latin typeface="Times New Roman" pitchFamily="18" charset="0"/>
                <a:ea typeface="Open Sans" panose="020B0606030504020204" pitchFamily="34" charset="0"/>
                <a:cs typeface="Times New Roman" pitchFamily="18" charset="0"/>
              </a:rPr>
              <a:t>_</a:t>
            </a:r>
            <a:r>
              <a:rPr kumimoji="0" lang="en-GB" sz="1700" b="0" i="1" u="none" strike="noStrike" cap="none" normalizeH="0" dirty="0" err="1" smtClean="0">
                <a:ln>
                  <a:noFill/>
                </a:ln>
                <a:effectLst/>
                <a:latin typeface="Times New Roman" pitchFamily="18" charset="0"/>
                <a:ea typeface="Open Sans" panose="020B0606030504020204" pitchFamily="34" charset="0"/>
                <a:cs typeface="Times New Roman" pitchFamily="18" charset="0"/>
              </a:rPr>
              <a:t>thoại</a:t>
            </a:r>
            <a:r>
              <a:rPr kumimoji="0" lang="en-GB" sz="1700" b="0" i="1" u="none" strike="noStrike" cap="none" normalizeH="0" dirty="0" smtClean="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smtClean="0">
                <a:ln>
                  <a:noFill/>
                </a:ln>
                <a:effectLst/>
                <a:latin typeface="Times New Roman" pitchFamily="18" charset="0"/>
                <a:ea typeface="Open Sans" panose="020B0606030504020204" pitchFamily="34" charset="0"/>
                <a:cs typeface="Times New Roman" pitchFamily="18" charset="0"/>
              </a:rPr>
              <a:t>này</a:t>
            </a:r>
            <a:r>
              <a:rPr lang="en-GB" sz="1700" i="1" dirty="0">
                <a:latin typeface="Times New Roman" pitchFamily="18" charset="0"/>
                <a:ea typeface="Open Sans" panose="020B0606030504020204" pitchFamily="34" charset="0"/>
                <a:cs typeface="Times New Roman" pitchFamily="18" charset="0"/>
              </a:rPr>
              <a:t> </a:t>
            </a:r>
            <a:r>
              <a:rPr lang="en-GB" sz="1700" i="1" dirty="0" err="1" smtClean="0">
                <a:latin typeface="Times New Roman" pitchFamily="18" charset="0"/>
                <a:ea typeface="Open Sans" panose="020B0606030504020204" pitchFamily="34" charset="0"/>
                <a:cs typeface="Times New Roman" pitchFamily="18" charset="0"/>
              </a:rPr>
              <a:t>tệ</a:t>
            </a:r>
            <a:r>
              <a:rPr lang="en-GB" sz="1700" i="1" dirty="0" smtClean="0">
                <a:latin typeface="Times New Roman" pitchFamily="18" charset="0"/>
                <a:ea typeface="Open Sans" panose="020B0606030504020204" pitchFamily="34" charset="0"/>
                <a:cs typeface="Times New Roman" pitchFamily="18" charset="0"/>
              </a:rPr>
              <a:t> </a:t>
            </a:r>
            <a:r>
              <a:rPr lang="en-GB" sz="1700" i="1" dirty="0" err="1" smtClean="0">
                <a:latin typeface="Times New Roman" pitchFamily="18" charset="0"/>
                <a:ea typeface="Open Sans" panose="020B0606030504020204" pitchFamily="34" charset="0"/>
                <a:cs typeface="Times New Roman" pitchFamily="18" charset="0"/>
              </a:rPr>
              <a:t>quá</a:t>
            </a:r>
            <a:r>
              <a:rPr lang="en-GB" sz="1700" i="1" dirty="0" smtClean="0">
                <a:latin typeface="Times New Roman" pitchFamily="18" charset="0"/>
                <a:ea typeface="Open Sans" panose="020B0606030504020204" pitchFamily="34" charset="0"/>
                <a:cs typeface="Times New Roman" pitchFamily="18" charset="0"/>
              </a:rPr>
              <a:t>”</a:t>
            </a:r>
            <a:endParaRPr kumimoji="0" lang="en-GB" sz="1700" b="0" i="1" u="none" strike="noStrike" cap="none" normalizeH="0" baseline="0" dirty="0" smtClean="0">
              <a:ln>
                <a:noFill/>
              </a:ln>
              <a:effectLst/>
              <a:latin typeface="Times New Roman" pitchFamily="18" charset="0"/>
              <a:ea typeface="Open Sans" panose="020B0606030504020204" pitchFamily="34" charset="0"/>
              <a:cs typeface="Times New Roman" pitchFamily="18" charset="0"/>
            </a:endParaRPr>
          </a:p>
        </p:txBody>
      </p:sp>
      <p:sp>
        <p:nvSpPr>
          <p:cNvPr id="28" name="Round Diagonal Corner Rectangle 27"/>
          <p:cNvSpPr/>
          <p:nvPr/>
        </p:nvSpPr>
        <p:spPr bwMode="auto">
          <a:xfrm>
            <a:off x="9426961" y="5306762"/>
            <a:ext cx="2495549" cy="909043"/>
          </a:xfrm>
          <a:prstGeom prst="round2DiagRect">
            <a:avLst/>
          </a:prstGeom>
          <a:solidFill>
            <a:schemeClr val="accent2">
              <a:alpha val="3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GB" sz="1700" i="1" dirty="0" smtClean="0">
                <a:latin typeface="Times New Roman" pitchFamily="18" charset="0"/>
                <a:ea typeface="Open Sans" panose="020B0606030504020204" pitchFamily="34" charset="0"/>
                <a:cs typeface="Times New Roman" pitchFamily="18" charset="0"/>
              </a:rPr>
              <a:t>“</a:t>
            </a:r>
            <a:r>
              <a:rPr lang="vi-VN" sz="1700" i="1" dirty="0" smtClean="0">
                <a:latin typeface="Times New Roman" pitchFamily="18" charset="0"/>
                <a:ea typeface="Open Sans" panose="020B0606030504020204" pitchFamily="34" charset="0"/>
                <a:cs typeface="Times New Roman" pitchFamily="18" charset="0"/>
              </a:rPr>
              <a:t>điện_thoại </a:t>
            </a:r>
            <a:r>
              <a:rPr lang="vi-VN" sz="1700" i="1" dirty="0">
                <a:latin typeface="Times New Roman" pitchFamily="18" charset="0"/>
                <a:ea typeface="Open Sans" panose="020B0606030504020204" pitchFamily="34" charset="0"/>
                <a:cs typeface="Times New Roman" pitchFamily="18" charset="0"/>
              </a:rPr>
              <a:t>tệ </a:t>
            </a:r>
            <a:r>
              <a:rPr lang="vi-VN" sz="1700" i="1" dirty="0" smtClean="0">
                <a:latin typeface="Times New Roman" pitchFamily="18" charset="0"/>
                <a:ea typeface="Open Sans" panose="020B0606030504020204" pitchFamily="34" charset="0"/>
                <a:cs typeface="Times New Roman" pitchFamily="18" charset="0"/>
              </a:rPr>
              <a:t>quá</a:t>
            </a:r>
            <a:r>
              <a:rPr lang="en-GB" sz="1700" i="1" dirty="0" smtClean="0">
                <a:latin typeface="Times New Roman" pitchFamily="18" charset="0"/>
                <a:ea typeface="Open Sans" panose="020B0606030504020204" pitchFamily="34" charset="0"/>
                <a:cs typeface="Times New Roman" pitchFamily="18" charset="0"/>
              </a:rPr>
              <a:t>”</a:t>
            </a:r>
            <a:endParaRPr kumimoji="0" lang="en-GB" sz="1700" b="0" i="1" u="none" strike="noStrike" cap="none" normalizeH="0" baseline="0" dirty="0" smtClean="0">
              <a:ln>
                <a:noFill/>
              </a:ln>
              <a:effectLst/>
              <a:latin typeface="Times New Roman" pitchFamily="18" charset="0"/>
              <a:ea typeface="Open Sans" panose="020B0606030504020204" pitchFamily="34" charset="0"/>
              <a:cs typeface="Times New Roman" pitchFamily="18" charset="0"/>
            </a:endParaRPr>
          </a:p>
        </p:txBody>
      </p:sp>
      <p:sp>
        <p:nvSpPr>
          <p:cNvPr id="30" name="Right Arrow 29"/>
          <p:cNvSpPr/>
          <p:nvPr/>
        </p:nvSpPr>
        <p:spPr bwMode="auto">
          <a:xfrm>
            <a:off x="5797934" y="5683744"/>
            <a:ext cx="485776" cy="155079"/>
          </a:xfrm>
          <a:prstGeom prst="rightArrow">
            <a:avLst/>
          </a:prstGeom>
          <a:solidFill>
            <a:schemeClr val="accent1"/>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en-GB" sz="1200" b="0" i="0" u="none" strike="noStrike" cap="none" normalizeH="0" baseline="0" dirty="0" err="1" smtClean="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1" name="Right Arrow 30"/>
          <p:cNvSpPr/>
          <p:nvPr/>
        </p:nvSpPr>
        <p:spPr bwMode="auto">
          <a:xfrm>
            <a:off x="8905057" y="5683744"/>
            <a:ext cx="485776" cy="155079"/>
          </a:xfrm>
          <a:prstGeom prst="rightArrow">
            <a:avLst/>
          </a:prstGeom>
          <a:solidFill>
            <a:schemeClr val="accent1"/>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en-GB" sz="1200" b="0" i="0" u="none" strike="noStrike" cap="none" normalizeH="0" baseline="0" dirty="0" err="1" smtClean="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965023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i="1" dirty="0" smtClean="0"/>
              <a:t>3.2.3. </a:t>
            </a:r>
            <a:r>
              <a:rPr lang="en-GB" i="1" dirty="0" err="1" smtClean="0"/>
              <a:t>Vectơ</a:t>
            </a:r>
            <a:r>
              <a:rPr lang="en-GB" i="1" dirty="0" smtClean="0"/>
              <a:t> </a:t>
            </a:r>
            <a:r>
              <a:rPr lang="en-GB" i="1" dirty="0" err="1" smtClean="0"/>
              <a:t>hóa</a:t>
            </a:r>
            <a:r>
              <a:rPr lang="en-GB" i="1" dirty="0" smtClean="0"/>
              <a:t> </a:t>
            </a:r>
            <a:r>
              <a:rPr lang="en-GB" i="1" dirty="0" err="1" smtClean="0"/>
              <a:t>dữ</a:t>
            </a:r>
            <a:r>
              <a:rPr lang="en-GB" i="1" dirty="0" smtClean="0"/>
              <a:t> </a:t>
            </a:r>
            <a:r>
              <a:rPr lang="en-GB" i="1" dirty="0" err="1" smtClean="0"/>
              <a:t>liệu</a:t>
            </a:r>
            <a:r>
              <a:rPr lang="en-GB" i="1" dirty="0"/>
              <a:t>.</a:t>
            </a:r>
          </a:p>
        </p:txBody>
      </p:sp>
      <p:pic>
        <p:nvPicPr>
          <p:cNvPr id="3074" name="Picture 2" descr="Káº¿t quáº£ hÃ¬nh áº£nh cho vector by tfi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6975" y="669131"/>
            <a:ext cx="4574116" cy="3201988"/>
          </a:xfrm>
          <a:prstGeom prst="rect">
            <a:avLst/>
          </a:prstGeom>
          <a:noFill/>
          <a:extLst>
            <a:ext uri="{909E8E84-426E-40DD-AFC4-6F175D3DCCD1}">
              <a14:hiddenFill xmlns:a14="http://schemas.microsoft.com/office/drawing/2010/main">
                <a:solidFill>
                  <a:srgbClr val="FFFFFF"/>
                </a:solidFill>
              </a14:hiddenFill>
            </a:ext>
          </a:extLst>
        </p:spPr>
      </p:pic>
      <p:sp>
        <p:nvSpPr>
          <p:cNvPr id="6" name="Round Diagonal Corner Rectangle 5"/>
          <p:cNvSpPr/>
          <p:nvPr/>
        </p:nvSpPr>
        <p:spPr bwMode="auto">
          <a:xfrm>
            <a:off x="654436" y="3952875"/>
            <a:ext cx="6457950" cy="1981199"/>
          </a:xfrm>
          <a:prstGeom prst="round2DiagRect">
            <a:avLst/>
          </a:prstGeom>
          <a:solidFill>
            <a:schemeClr val="tx2">
              <a:lumMod val="75000"/>
              <a:alpha val="39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GB" dirty="0" smtClean="0">
                <a:solidFill>
                  <a:schemeClr val="bg1"/>
                </a:solidFill>
                <a:latin typeface="Times New Roman" pitchFamily="18" charset="0"/>
                <a:ea typeface="Open Sans" panose="020B0606030504020204" pitchFamily="34" charset="0"/>
                <a:cs typeface="Times New Roman" pitchFamily="18" charset="0"/>
              </a:rPr>
              <a:t>TF-IDF: </a:t>
            </a:r>
            <a:r>
              <a:rPr lang="en-US" dirty="0">
                <a:latin typeface="Times New Roman" pitchFamily="18" charset="0"/>
                <a:cs typeface="Times New Roman" pitchFamily="18" charset="0"/>
              </a:rPr>
              <a:t>T</a:t>
            </a:r>
            <a:r>
              <a:rPr lang="en-US" dirty="0" smtClean="0">
                <a:latin typeface="Times New Roman" pitchFamily="18" charset="0"/>
                <a:cs typeface="Times New Roman" pitchFamily="18" charset="0"/>
              </a:rPr>
              <a:t>erm </a:t>
            </a:r>
            <a:r>
              <a:rPr lang="en-US" dirty="0">
                <a:latin typeface="Times New Roman" pitchFamily="18" charset="0"/>
                <a:cs typeface="Times New Roman" pitchFamily="18" charset="0"/>
              </a:rPr>
              <a:t>frequency – inverse document </a:t>
            </a:r>
            <a:r>
              <a:rPr lang="en-US" dirty="0" smtClean="0">
                <a:latin typeface="Times New Roman" pitchFamily="18" charset="0"/>
                <a:cs typeface="Times New Roman" pitchFamily="18" charset="0"/>
              </a:rPr>
              <a:t>frequency</a:t>
            </a:r>
          </a:p>
          <a:p>
            <a:pPr algn="just">
              <a:spcAft>
                <a:spcPts val="600"/>
              </a:spcAft>
            </a:pPr>
            <a:r>
              <a:rPr lang="en-US" dirty="0" err="1" smtClean="0">
                <a:latin typeface="Times New Roman" pitchFamily="18" charset="0"/>
                <a:cs typeface="Times New Roman" pitchFamily="18" charset="0"/>
              </a:rPr>
              <a:t>Là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phương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đánh</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t</a:t>
            </a:r>
            <a:r>
              <a:rPr lang="en-US" dirty="0" err="1" smtClean="0">
                <a:latin typeface="Times New Roman" pitchFamily="18" charset="0"/>
                <a:cs typeface="Times New Roman" pitchFamily="18" charset="0"/>
              </a:rPr>
              <a:t>rọng</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được</a:t>
            </a:r>
            <a:r>
              <a:rPr lang="en-US" dirty="0">
                <a:latin typeface="Times New Roman" pitchFamily="18" charset="0"/>
                <a:cs typeface="Times New Roman" pitchFamily="18" charset="0"/>
              </a:rPr>
              <a:t> qua </a:t>
            </a:r>
            <a:r>
              <a:rPr lang="en-US" dirty="0" err="1">
                <a:latin typeface="Times New Roman" pitchFamily="18" charset="0"/>
                <a:cs typeface="Times New Roman" pitchFamily="18" charset="0"/>
              </a:rPr>
              <a:t>thống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kê</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mức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trọng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này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thân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đang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xét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nằm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tập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hợp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văn</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bản</a:t>
            </a:r>
            <a:r>
              <a:rPr lang="en-US" dirty="0" smtClean="0">
                <a:latin typeface="Times New Roman" pitchFamily="18" charset="0"/>
                <a:cs typeface="Times New Roman" pitchFamily="18" charset="0"/>
              </a:rPr>
              <a:t>.</a:t>
            </a:r>
            <a:endParaRPr kumimoji="0" lang="en-GB" b="0" i="0" u="none" strike="noStrike" cap="none" normalizeH="0" baseline="0" dirty="0" err="1" smtClean="0">
              <a:ln>
                <a:noFill/>
              </a:ln>
              <a:solidFill>
                <a:schemeClr val="bg1"/>
              </a:solidFill>
              <a:effectLst/>
              <a:latin typeface="Times New Roman" pitchFamily="18" charset="0"/>
              <a:ea typeface="Open Sans" panose="020B0606030504020204" pitchFamily="34" charset="0"/>
              <a:cs typeface="Times New Roman" pitchFamily="18" charset="0"/>
            </a:endParaRPr>
          </a:p>
        </p:txBody>
      </p:sp>
      <p:sp>
        <p:nvSpPr>
          <p:cNvPr id="7" name="Rounded Rectangle 6"/>
          <p:cNvSpPr/>
          <p:nvPr/>
        </p:nvSpPr>
        <p:spPr bwMode="auto">
          <a:xfrm>
            <a:off x="654436" y="836613"/>
            <a:ext cx="6457950" cy="2867025"/>
          </a:xfrm>
          <a:prstGeom prst="roundRect">
            <a:avLst/>
          </a:prstGeom>
          <a:gradFill>
            <a:gsLst>
              <a:gs pos="0">
                <a:schemeClr val="accent1">
                  <a:tint val="66000"/>
                  <a:satMod val="160000"/>
                  <a:alpha val="23000"/>
                </a:schemeClr>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just">
              <a:buFont typeface="Wingdings" pitchFamily="2" charset="2"/>
              <a:buChar char="Ø"/>
            </a:pPr>
            <a:r>
              <a:rPr lang="en-US" dirty="0">
                <a:latin typeface="Times New Roman" pitchFamily="18" charset="0"/>
                <a:cs typeface="Times New Roman" pitchFamily="18" charset="0"/>
              </a:rPr>
              <a:t>Vector space model (</a:t>
            </a:r>
            <a:r>
              <a:rPr lang="en-US" dirty="0" err="1">
                <a:latin typeface="Times New Roman" pitchFamily="18" charset="0"/>
                <a:cs typeface="Times New Roman" pitchFamily="18" charset="0"/>
              </a:rPr>
              <a:t>Mô</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hình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gian</a:t>
            </a:r>
            <a:r>
              <a:rPr lang="en-US" dirty="0">
                <a:latin typeface="Times New Roman" pitchFamily="18" charset="0"/>
                <a:cs typeface="Times New Roman" pitchFamily="18" charset="0"/>
              </a:rPr>
              <a:t> vector) </a:t>
            </a:r>
            <a:r>
              <a:rPr lang="en-US" dirty="0" err="1">
                <a:latin typeface="Times New Roman" pitchFamily="18" charset="0"/>
                <a:cs typeface="Times New Roman" pitchFamily="18" charset="0"/>
              </a:rPr>
              <a:t>là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mô</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hình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đại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thông</a:t>
            </a:r>
            <a:r>
              <a:rPr lang="en-US" dirty="0">
                <a:latin typeface="Times New Roman" pitchFamily="18" charset="0"/>
                <a:cs typeface="Times New Roman" pitchFamily="18" charset="0"/>
              </a:rPr>
              <a:t> tin </a:t>
            </a:r>
            <a:r>
              <a:rPr lang="en-US" dirty="0" err="1">
                <a:latin typeface="Times New Roman" pitchFamily="18" charset="0"/>
                <a:cs typeface="Times New Roman" pitchFamily="18" charset="0"/>
              </a:rPr>
              <a:t>văn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vector, </a:t>
            </a: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tử</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vector </a:t>
            </a:r>
            <a:r>
              <a:rPr lang="en-US" dirty="0" err="1">
                <a:latin typeface="Times New Roman" pitchFamily="18" charset="0"/>
                <a:cs typeface="Times New Roman" pitchFamily="18" charset="0"/>
              </a:rPr>
              <a:t>này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mức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trọng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sự</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xuất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hay </a:t>
            </a:r>
            <a:r>
              <a:rPr lang="en-US" dirty="0" err="1">
                <a:latin typeface="Times New Roman" pitchFamily="18" charset="0"/>
                <a:cs typeface="Times New Roman" pitchFamily="18" charset="0"/>
              </a:rPr>
              <a:t>không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xuất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tài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liệu</a:t>
            </a:r>
            <a:r>
              <a:rPr lang="en-US" dirty="0">
                <a:latin typeface="Times New Roman" pitchFamily="18" charset="0"/>
                <a:cs typeface="Times New Roman" pitchFamily="18" charset="0"/>
              </a:rPr>
              <a:t>.</a:t>
            </a:r>
          </a:p>
          <a:p>
            <a:pPr algn="just"/>
            <a:endParaRPr lang="en-US" dirty="0">
              <a:latin typeface="Times New Roman" pitchFamily="18" charset="0"/>
              <a:cs typeface="Times New Roman" pitchFamily="18" charset="0"/>
            </a:endParaRPr>
          </a:p>
          <a:p>
            <a:pPr marL="285750" indent="-285750" algn="just">
              <a:buFont typeface="Wingdings" pitchFamily="2" charset="2"/>
              <a:buChar char="Ø"/>
            </a:pPr>
            <a:r>
              <a:rPr lang="en-US" dirty="0" err="1">
                <a:latin typeface="Times New Roman" pitchFamily="18" charset="0"/>
                <a:cs typeface="Times New Roman" pitchFamily="18" charset="0"/>
              </a:rPr>
              <a:t>Mô</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hình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này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biểu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diễn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những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điểm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gian</a:t>
            </a:r>
            <a:r>
              <a:rPr lang="en-US" dirty="0">
                <a:latin typeface="Times New Roman" pitchFamily="18" charset="0"/>
                <a:cs typeface="Times New Roman" pitchFamily="18" charset="0"/>
              </a:rPr>
              <a:t> Euclid n-</a:t>
            </a:r>
            <a:r>
              <a:rPr lang="en-US" dirty="0" err="1">
                <a:latin typeface="Times New Roman" pitchFamily="18" charset="0"/>
                <a:cs typeface="Times New Roman" pitchFamily="18" charset="0"/>
              </a:rPr>
              <a:t>chiều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mỗi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chiều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tương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với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tập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hợp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endParaRPr lang="en-GB" dirty="0">
              <a:latin typeface="Times New Roman" pitchFamily="18" charset="0"/>
              <a:cs typeface="Times New Roman" pitchFamily="18" charset="0"/>
            </a:endParaRPr>
          </a:p>
        </p:txBody>
      </p:sp>
      <p:pic>
        <p:nvPicPr>
          <p:cNvPr id="9" name="Picture 8">
            <a:extLst>
              <a:ext uri="{FF2B5EF4-FFF2-40B4-BE49-F238E27FC236}">
                <a16:creationId xmlns:a16="http://schemas.microsoft.com/office/drawing/2014/main" id="{00E4CDAF-82F1-354B-A481-1A32E4D59EB2}"/>
              </a:ext>
            </a:extLst>
          </p:cNvPr>
          <p:cNvPicPr>
            <a:picLocks noChangeAspect="1"/>
          </p:cNvPicPr>
          <p:nvPr/>
        </p:nvPicPr>
        <p:blipFill>
          <a:blip r:embed="rId3"/>
          <a:stretch>
            <a:fillRect/>
          </a:stretch>
        </p:blipFill>
        <p:spPr>
          <a:xfrm>
            <a:off x="7981950" y="4010096"/>
            <a:ext cx="3467659" cy="1866755"/>
          </a:xfrm>
          <a:prstGeom prst="rect">
            <a:avLst/>
          </a:prstGeom>
          <a:effectLst>
            <a:glow>
              <a:schemeClr val="accent1"/>
            </a:glow>
            <a:reflection endPos="0" dist="50800" dir="5400000" sy="-100000" algn="bl" rotWithShape="0"/>
          </a:effectLst>
        </p:spPr>
      </p:pic>
    </p:spTree>
    <p:extLst>
      <p:ext uri="{BB962C8B-B14F-4D97-AF65-F5344CB8AC3E}">
        <p14:creationId xmlns:p14="http://schemas.microsoft.com/office/powerpoint/2010/main" val="10294594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1623" y="315913"/>
            <a:ext cx="11214847" cy="490538"/>
          </a:xfrm>
        </p:spPr>
        <p:txBody>
          <a:bodyPr/>
          <a:lstStyle/>
          <a:p>
            <a:r>
              <a:rPr lang="en-GB" i="1" dirty="0" smtClean="0"/>
              <a:t>3.2.4. </a:t>
            </a:r>
            <a:r>
              <a:rPr lang="en-GB" i="1" dirty="0" err="1" smtClean="0"/>
              <a:t>Mô</a:t>
            </a:r>
            <a:r>
              <a:rPr lang="en-GB" i="1" dirty="0" smtClean="0"/>
              <a:t> </a:t>
            </a:r>
            <a:r>
              <a:rPr lang="en-GB" i="1" dirty="0" err="1" smtClean="0"/>
              <a:t>hình</a:t>
            </a:r>
            <a:r>
              <a:rPr lang="en-GB" i="1" dirty="0" smtClean="0"/>
              <a:t> </a:t>
            </a:r>
            <a:r>
              <a:rPr lang="en-GB" i="1" dirty="0" err="1" smtClean="0"/>
              <a:t>hóa</a:t>
            </a:r>
            <a:r>
              <a:rPr lang="en-GB" i="1" dirty="0" smtClean="0"/>
              <a:t> </a:t>
            </a:r>
            <a:r>
              <a:rPr lang="en-GB" i="1" dirty="0" err="1" smtClean="0"/>
              <a:t>dữ</a:t>
            </a:r>
            <a:r>
              <a:rPr lang="en-GB" i="1" dirty="0" smtClean="0"/>
              <a:t> </a:t>
            </a:r>
            <a:r>
              <a:rPr lang="en-GB" i="1" dirty="0" err="1" smtClean="0"/>
              <a:t>liệu</a:t>
            </a:r>
            <a:r>
              <a:rPr lang="en-GB" i="1" dirty="0" smtClean="0"/>
              <a:t>.</a:t>
            </a:r>
            <a:endParaRPr lang="en-GB" i="1" dirty="0"/>
          </a:p>
        </p:txBody>
      </p:sp>
      <p:sp>
        <p:nvSpPr>
          <p:cNvPr id="7" name="Can 6"/>
          <p:cNvSpPr/>
          <p:nvPr/>
        </p:nvSpPr>
        <p:spPr bwMode="auto">
          <a:xfrm>
            <a:off x="1770891" y="2725739"/>
            <a:ext cx="8382000" cy="2982537"/>
          </a:xfrm>
          <a:prstGeom prst="can">
            <a:avLst>
              <a:gd name="adj" fmla="val 10793"/>
            </a:avLst>
          </a:prstGeom>
          <a:solidFill>
            <a:schemeClr val="accent1">
              <a:lumMod val="75000"/>
              <a:alpha val="2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just">
              <a:buFont typeface="Wingdings" pitchFamily="2" charset="2"/>
              <a:buChar char="Ø"/>
            </a:pPr>
            <a:r>
              <a:rPr lang="en-GB" dirty="0" err="1">
                <a:latin typeface="Times New Roman" pitchFamily="18" charset="0"/>
                <a:cs typeface="Times New Roman" pitchFamily="18" charset="0"/>
              </a:rPr>
              <a:t>Đưa</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dữ</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liệu</a:t>
            </a:r>
            <a:r>
              <a:rPr lang="en-GB" dirty="0">
                <a:latin typeface="Times New Roman" pitchFamily="18" charset="0"/>
                <a:cs typeface="Times New Roman" pitchFamily="18" charset="0"/>
              </a:rPr>
              <a:t> </a:t>
            </a:r>
            <a:r>
              <a:rPr lang="en-GB" dirty="0" smtClean="0">
                <a:latin typeface="Times New Roman" pitchFamily="18" charset="0"/>
                <a:cs typeface="Times New Roman" pitchFamily="18" charset="0"/>
              </a:rPr>
              <a:t>(Data training) </a:t>
            </a:r>
            <a:r>
              <a:rPr lang="en-GB" dirty="0" err="1">
                <a:latin typeface="Times New Roman" pitchFamily="18" charset="0"/>
                <a:cs typeface="Times New Roman" pitchFamily="18" charset="0"/>
              </a:rPr>
              <a:t>vào</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thuật</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toán</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phân</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lớp</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để</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huấn</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luyện</a:t>
            </a:r>
            <a:r>
              <a:rPr lang="en-GB" dirty="0">
                <a:latin typeface="Times New Roman" pitchFamily="18" charset="0"/>
                <a:cs typeface="Times New Roman" pitchFamily="18" charset="0"/>
              </a:rPr>
              <a:t>.</a:t>
            </a:r>
          </a:p>
          <a:p>
            <a:pPr marL="285750" indent="-285750" algn="just">
              <a:buFont typeface="Wingdings" pitchFamily="2" charset="2"/>
              <a:buChar char="Ø"/>
            </a:pPr>
            <a:r>
              <a:rPr lang="vi-VN" dirty="0">
                <a:latin typeface="Times New Roman" pitchFamily="18" charset="0"/>
                <a:cs typeface="Times New Roman" pitchFamily="18" charset="0"/>
              </a:rPr>
              <a:t>Đối với bài toán phân lớp học có giám sát thì có nhiều thuật toán có thể áp dụng để modeling dữ liệu như Logistic Regression, Naive Bayes, Multi-layer P</a:t>
            </a:r>
            <a:r>
              <a:rPr lang="en-US" dirty="0" err="1">
                <a:latin typeface="Times New Roman" pitchFamily="18" charset="0"/>
                <a:cs typeface="Times New Roman" pitchFamily="18" charset="0"/>
              </a:rPr>
              <a:t>erceptron</a:t>
            </a:r>
            <a:r>
              <a:rPr lang="en-US" dirty="0">
                <a:latin typeface="Times New Roman" pitchFamily="18" charset="0"/>
                <a:cs typeface="Times New Roman" pitchFamily="18" charset="0"/>
              </a:rPr>
              <a:t>, Decision Tree, K-Nearest Neighbor…</a:t>
            </a:r>
          </a:p>
          <a:p>
            <a:pPr marL="285750" indent="-285750" algn="just">
              <a:buFont typeface="Wingdings" pitchFamily="2" charset="2"/>
              <a:buChar char="Ø"/>
            </a:pPr>
            <a:r>
              <a:rPr lang="vi-VN" dirty="0">
                <a:latin typeface="Times New Roman" pitchFamily="18" charset="0"/>
                <a:cs typeface="Times New Roman" pitchFamily="18" charset="0"/>
              </a:rPr>
              <a:t>Tuỳ vào từng bài toán, từng bộ dữ liệu thì mỗi mô hình thuật toán trên có các đặc điểm hiệu suất khác nhau.</a:t>
            </a:r>
            <a:endParaRPr lang="en-GB" dirty="0">
              <a:latin typeface="Times New Roman" pitchFamily="18" charset="0"/>
              <a:cs typeface="Times New Roman" pitchFamily="18" charset="0"/>
            </a:endParaRPr>
          </a:p>
          <a:p>
            <a:pPr marL="285750" indent="-285750" algn="just">
              <a:buFont typeface="Wingdings" pitchFamily="2" charset="2"/>
              <a:buChar char="Ø"/>
            </a:pPr>
            <a:r>
              <a:rPr lang="en-GB" dirty="0" err="1">
                <a:latin typeface="Times New Roman" pitchFamily="18" charset="0"/>
                <a:cs typeface="Times New Roman" pitchFamily="18" charset="0"/>
              </a:rPr>
              <a:t>Điểu</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chỉnh</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các</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tham</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số</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của</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thuật</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toán</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để</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tối</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ưu</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mô</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hình</a:t>
            </a:r>
            <a:r>
              <a:rPr lang="en-GB" dirty="0">
                <a:latin typeface="Times New Roman" pitchFamily="18" charset="0"/>
                <a:cs typeface="Times New Roman" pitchFamily="18" charset="0"/>
              </a:rPr>
              <a:t>.</a:t>
            </a:r>
          </a:p>
          <a:p>
            <a:pPr marL="285750" indent="-285750" algn="just">
              <a:buFont typeface="Wingdings" pitchFamily="2" charset="2"/>
              <a:buChar char="Ø"/>
            </a:pPr>
            <a:endParaRPr lang="en-US" dirty="0">
              <a:latin typeface="Times New Roman" pitchFamily="18" charset="0"/>
              <a:cs typeface="Times New Roman" pitchFamily="18" charset="0"/>
            </a:endParaRPr>
          </a:p>
          <a:p>
            <a:pPr marL="285750" indent="-285750" algn="just">
              <a:buFont typeface="Wingdings" pitchFamily="2" charset="2"/>
              <a:buChar char="Ø"/>
            </a:pPr>
            <a:endParaRPr lang="en-GB"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49" y="968376"/>
            <a:ext cx="7713735" cy="175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8060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i="1" dirty="0" smtClean="0"/>
              <a:t>3.2.5. </a:t>
            </a:r>
            <a:r>
              <a:rPr lang="en-GB" i="1" dirty="0" err="1" smtClean="0"/>
              <a:t>Đánh</a:t>
            </a:r>
            <a:r>
              <a:rPr lang="en-GB" i="1" dirty="0" smtClean="0"/>
              <a:t> </a:t>
            </a:r>
            <a:r>
              <a:rPr lang="en-GB" i="1" dirty="0" err="1" smtClean="0"/>
              <a:t>giá</a:t>
            </a:r>
            <a:r>
              <a:rPr lang="en-GB" i="1" dirty="0" smtClean="0"/>
              <a:t> </a:t>
            </a:r>
            <a:r>
              <a:rPr lang="en-GB" i="1" dirty="0" err="1" smtClean="0"/>
              <a:t>mô</a:t>
            </a:r>
            <a:r>
              <a:rPr lang="en-GB" i="1" dirty="0" smtClean="0"/>
              <a:t> </a:t>
            </a:r>
            <a:r>
              <a:rPr lang="en-GB" i="1" dirty="0" err="1" smtClean="0"/>
              <a:t>hình</a:t>
            </a:r>
            <a:r>
              <a:rPr lang="en-GB" i="1" dirty="0" smtClean="0"/>
              <a:t>.</a:t>
            </a:r>
            <a:endParaRPr lang="en-GB" i="1" dirty="0"/>
          </a:p>
        </p:txBody>
      </p:sp>
      <p:sp>
        <p:nvSpPr>
          <p:cNvPr id="5" name="Rectangle 4"/>
          <p:cNvSpPr/>
          <p:nvPr/>
        </p:nvSpPr>
        <p:spPr bwMode="auto">
          <a:xfrm>
            <a:off x="866775" y="1704976"/>
            <a:ext cx="5400675" cy="3486149"/>
          </a:xfrm>
          <a:prstGeom prst="rect">
            <a:avLst/>
          </a:prstGeom>
          <a:pattFill prst="ltDnDiag">
            <a:fgClr>
              <a:schemeClr val="accent1"/>
            </a:fgClr>
            <a:bgClr>
              <a:schemeClr val="bg1"/>
            </a:bgClr>
          </a:patt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lgn="just">
              <a:buFont typeface="Wingdings" pitchFamily="2" charset="2"/>
              <a:buChar char="ü"/>
            </a:pPr>
            <a:r>
              <a:rPr lang="vi-VN" dirty="0">
                <a:latin typeface="Times New Roman" pitchFamily="18" charset="0"/>
                <a:cs typeface="Times New Roman" pitchFamily="18" charset="0"/>
              </a:rPr>
              <a:t>Khi xây dựng một mô hình Machine Learning, chúng ta cần một phép đánh giá để xem mô hình sử dụng có hiệu quả không và để so sánh khả năng của các mô hình</a:t>
            </a:r>
            <a:r>
              <a:rPr lang="vi-VN" dirty="0" smtClean="0">
                <a:latin typeface="Times New Roman" pitchFamily="18" charset="0"/>
                <a:cs typeface="Times New Roman" pitchFamily="18" charset="0"/>
              </a:rPr>
              <a:t>.</a:t>
            </a:r>
            <a:endParaRPr lang="en-GB" dirty="0" smtClean="0">
              <a:latin typeface="Times New Roman" pitchFamily="18" charset="0"/>
              <a:cs typeface="Times New Roman" pitchFamily="18" charset="0"/>
            </a:endParaRPr>
          </a:p>
          <a:p>
            <a:pPr marL="285750" indent="-285750" algn="just">
              <a:buFont typeface="Wingdings" pitchFamily="2" charset="2"/>
              <a:buChar char="ü"/>
            </a:pPr>
            <a:r>
              <a:rPr lang="vi-VN" dirty="0">
                <a:latin typeface="Times New Roman" pitchFamily="18" charset="0"/>
                <a:cs typeface="Times New Roman" pitchFamily="18" charset="0"/>
              </a:rPr>
              <a:t>Hiệu năng của một mô hình thường được đánh giá dựa trên tập dữ liệu kiểm thử (test data)</a:t>
            </a:r>
            <a:endParaRPr lang="en-GB" dirty="0">
              <a:latin typeface="Times New Roman" pitchFamily="18" charset="0"/>
              <a:cs typeface="Times New Roman" pitchFamily="18" charset="0"/>
            </a:endParaRPr>
          </a:p>
          <a:p>
            <a:pPr marL="285750" indent="-285750" algn="just">
              <a:buFont typeface="Wingdings" pitchFamily="2" charset="2"/>
              <a:buChar char="ü"/>
            </a:pPr>
            <a:r>
              <a:rPr lang="vi-VN" dirty="0">
                <a:latin typeface="Times New Roman" pitchFamily="18" charset="0"/>
                <a:cs typeface="Times New Roman" pitchFamily="18" charset="0"/>
              </a:rPr>
              <a:t>Có rất nhiều cách đánh giá một mô hình phân lớp. Tuỳ vào những bài toán khác nhau mà chúng ta sử dụng các phương pháp khác nhau. Các phương pháp thường được sử dụng là: Accuracy score, confusion matrix, ROC </a:t>
            </a:r>
            <a:r>
              <a:rPr lang="vi-VN" dirty="0" smtClean="0">
                <a:latin typeface="Times New Roman" pitchFamily="18" charset="0"/>
                <a:cs typeface="Times New Roman" pitchFamily="18" charset="0"/>
              </a:rPr>
              <a:t>curve,</a:t>
            </a:r>
            <a:r>
              <a:rPr lang="en-GB" dirty="0">
                <a:latin typeface="Times New Roman" pitchFamily="18" charset="0"/>
                <a:cs typeface="Times New Roman" pitchFamily="18" charset="0"/>
              </a:rPr>
              <a:t> </a:t>
            </a:r>
            <a:r>
              <a:rPr lang="vi-VN" dirty="0" smtClean="0">
                <a:latin typeface="Times New Roman" pitchFamily="18" charset="0"/>
                <a:cs typeface="Times New Roman" pitchFamily="18" charset="0"/>
              </a:rPr>
              <a:t>Area </a:t>
            </a:r>
            <a:r>
              <a:rPr lang="vi-VN" dirty="0">
                <a:latin typeface="Times New Roman" pitchFamily="18" charset="0"/>
                <a:cs typeface="Times New Roman" pitchFamily="18" charset="0"/>
              </a:rPr>
              <a:t>Under the Curve, Precision and Recall, F1 </a:t>
            </a:r>
            <a:r>
              <a:rPr lang="vi-VN" dirty="0" smtClean="0">
                <a:latin typeface="Times New Roman" pitchFamily="18" charset="0"/>
                <a:cs typeface="Times New Roman" pitchFamily="18" charset="0"/>
              </a:rPr>
              <a:t>score</a:t>
            </a:r>
            <a:r>
              <a:rPr lang="en-GB" dirty="0" smtClean="0">
                <a:latin typeface="Times New Roman" pitchFamily="18" charset="0"/>
                <a:cs typeface="Times New Roman" pitchFamily="18" charset="0"/>
              </a:rPr>
              <a:t>…</a:t>
            </a:r>
            <a:endParaRPr lang="en-GB" dirty="0">
              <a:latin typeface="Times New Roman" pitchFamily="18" charset="0"/>
              <a:cs typeface="Times New Roman" pitchFamily="18" charset="0"/>
            </a:endParaRPr>
          </a:p>
        </p:txBody>
      </p:sp>
      <p:pic>
        <p:nvPicPr>
          <p:cNvPr id="5122" name="Picture 2" descr="Káº¿t quáº£ hÃ¬nh áº£nh cho perform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6638" y="1611313"/>
            <a:ext cx="4884107" cy="3579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6713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F3300F00-EAA5-4845-8A76-4A8528BDF8C5}"/>
              </a:ext>
            </a:extLst>
          </p:cNvPr>
          <p:cNvSpPr>
            <a:spLocks noGrp="1"/>
          </p:cNvSpPr>
          <p:nvPr>
            <p:ph type="title"/>
          </p:nvPr>
        </p:nvSpPr>
        <p:spPr>
          <a:xfrm>
            <a:off x="451623" y="346075"/>
            <a:ext cx="11214847" cy="490538"/>
          </a:xfrm>
        </p:spPr>
        <p:txBody>
          <a:bodyPr/>
          <a:lstStyle/>
          <a:p>
            <a:r>
              <a:rPr lang="en-US" dirty="0" smtClean="0"/>
              <a:t>4. </a:t>
            </a:r>
            <a:r>
              <a:rPr lang="en-US" dirty="0" err="1" smtClean="0"/>
              <a:t>Kết</a:t>
            </a:r>
            <a:r>
              <a:rPr lang="en-US" dirty="0" smtClean="0"/>
              <a:t> </a:t>
            </a:r>
            <a:r>
              <a:rPr lang="en-US" dirty="0" err="1" smtClean="0"/>
              <a:t>quả</a:t>
            </a:r>
            <a:r>
              <a:rPr lang="en-US" dirty="0" smtClean="0"/>
              <a:t> </a:t>
            </a:r>
            <a:r>
              <a:rPr lang="en-US" dirty="0" err="1" smtClean="0"/>
              <a:t>triển</a:t>
            </a:r>
            <a:r>
              <a:rPr lang="en-US" dirty="0" smtClean="0"/>
              <a:t> </a:t>
            </a:r>
            <a:r>
              <a:rPr lang="en-US" dirty="0" err="1" smtClean="0"/>
              <a:t>khai</a:t>
            </a:r>
            <a:r>
              <a:rPr lang="en-US" dirty="0" smtClean="0"/>
              <a:t>.</a:t>
            </a:r>
            <a:endParaRPr lang="en-US" dirty="0"/>
          </a:p>
        </p:txBody>
      </p:sp>
      <p:sp>
        <p:nvSpPr>
          <p:cNvPr id="9" name="Title 2">
            <a:extLst>
              <a:ext uri="{FF2B5EF4-FFF2-40B4-BE49-F238E27FC236}">
                <a16:creationId xmlns:a16="http://schemas.microsoft.com/office/drawing/2014/main" id="{26E04454-6D85-9E40-9F80-AD5018569881}"/>
              </a:ext>
            </a:extLst>
          </p:cNvPr>
          <p:cNvSpPr txBox="1">
            <a:spLocks/>
          </p:cNvSpPr>
          <p:nvPr/>
        </p:nvSpPr>
        <p:spPr bwMode="white">
          <a:xfrm>
            <a:off x="525530" y="836613"/>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smtClean="0"/>
              <a:t>4.1. </a:t>
            </a:r>
            <a:r>
              <a:rPr lang="en-US" i="1" kern="0" dirty="0" err="1" smtClean="0"/>
              <a:t>Trực</a:t>
            </a:r>
            <a:r>
              <a:rPr lang="en-US" i="1" kern="0" dirty="0" smtClean="0"/>
              <a:t> </a:t>
            </a:r>
            <a:r>
              <a:rPr lang="en-US" i="1" kern="0" dirty="0" err="1" smtClean="0"/>
              <a:t>quan</a:t>
            </a:r>
            <a:r>
              <a:rPr lang="en-US" i="1" kern="0" dirty="0" smtClean="0"/>
              <a:t> </a:t>
            </a:r>
            <a:r>
              <a:rPr lang="en-US" i="1" kern="0" dirty="0" err="1" smtClean="0"/>
              <a:t>hóa</a:t>
            </a:r>
            <a:r>
              <a:rPr lang="en-US" i="1" kern="0" dirty="0" smtClean="0"/>
              <a:t> </a:t>
            </a:r>
            <a:r>
              <a:rPr lang="en-US" i="1" kern="0" dirty="0" err="1" smtClean="0"/>
              <a:t>dữ</a:t>
            </a:r>
            <a:r>
              <a:rPr lang="en-US" i="1" kern="0" dirty="0" smtClean="0"/>
              <a:t> </a:t>
            </a:r>
            <a:r>
              <a:rPr lang="en-US" i="1" kern="0" dirty="0" err="1" smtClean="0"/>
              <a:t>liệu</a:t>
            </a:r>
            <a:r>
              <a:rPr lang="en-US" i="1" kern="0" dirty="0" smtClean="0"/>
              <a:t> </a:t>
            </a:r>
            <a:r>
              <a:rPr lang="en-US" i="1" kern="0" dirty="0" err="1" smtClean="0"/>
              <a:t>đã</a:t>
            </a:r>
            <a:r>
              <a:rPr lang="en-US" i="1" kern="0" dirty="0" smtClean="0"/>
              <a:t> </a:t>
            </a:r>
            <a:r>
              <a:rPr lang="en-US" i="1" kern="0" dirty="0" err="1" smtClean="0"/>
              <a:t>thu</a:t>
            </a:r>
            <a:r>
              <a:rPr lang="en-US" i="1" kern="0" dirty="0" smtClean="0"/>
              <a:t> </a:t>
            </a:r>
            <a:r>
              <a:rPr lang="en-US" i="1" kern="0" dirty="0" err="1" smtClean="0"/>
              <a:t>thập</a:t>
            </a:r>
            <a:r>
              <a:rPr lang="en-US" i="1" kern="0" dirty="0" smtClean="0"/>
              <a:t> </a:t>
            </a:r>
            <a:r>
              <a:rPr lang="en-US" i="1" kern="0" dirty="0" err="1" smtClean="0"/>
              <a:t>được</a:t>
            </a:r>
            <a:r>
              <a:rPr lang="en-US" i="1" kern="0" dirty="0" smtClean="0"/>
              <a:t>.</a:t>
            </a:r>
            <a:endParaRPr lang="en-US" i="1" kern="0" dirty="0"/>
          </a:p>
        </p:txBody>
      </p:sp>
      <p:sp>
        <p:nvSpPr>
          <p:cNvPr id="10" name="Rectangle 9"/>
          <p:cNvSpPr/>
          <p:nvPr/>
        </p:nvSpPr>
        <p:spPr>
          <a:xfrm>
            <a:off x="676275" y="1662053"/>
            <a:ext cx="6096000" cy="2308324"/>
          </a:xfrm>
          <a:prstGeom prst="rect">
            <a:avLst/>
          </a:prstGeom>
        </p:spPr>
        <p:txBody>
          <a:bodyPr>
            <a:spAutoFit/>
          </a:bodyPr>
          <a:lstStyle/>
          <a:p>
            <a:pPr marL="285750" indent="-285750" algn="just">
              <a:buFont typeface="Wingdings" pitchFamily="2" charset="2"/>
              <a:buChar char="Ø"/>
            </a:pPr>
            <a:r>
              <a:rPr lang="vi-VN" dirty="0">
                <a:latin typeface="Times New Roman" pitchFamily="18" charset="0"/>
                <a:cs typeface="Times New Roman" pitchFamily="18" charset="0"/>
              </a:rPr>
              <a:t>Bằng việc sử dụng công cụ Selenium Webdriver để thực hiện việc cào dữ liệu thông qua hai trang web là thegioididong.com, fptshop.com.vn đã thu thập được gần 5000 bộ dữ liệu. </a:t>
            </a:r>
            <a:endParaRPr lang="en-GB" dirty="0">
              <a:latin typeface="Times New Roman" pitchFamily="18" charset="0"/>
              <a:cs typeface="Times New Roman" pitchFamily="18" charset="0"/>
            </a:endParaRPr>
          </a:p>
          <a:p>
            <a:pPr marL="285750" indent="-285750" algn="just">
              <a:buFont typeface="Wingdings" pitchFamily="2" charset="2"/>
              <a:buChar char="Ø"/>
            </a:pPr>
            <a:r>
              <a:rPr lang="vi-VN" dirty="0">
                <a:latin typeface="Times New Roman" pitchFamily="18" charset="0"/>
                <a:cs typeface="Times New Roman" pitchFamily="18" charset="0"/>
              </a:rPr>
              <a:t>Trong một dòng dữ </a:t>
            </a:r>
            <a:r>
              <a:rPr lang="vi-VN" dirty="0" smtClean="0">
                <a:latin typeface="Times New Roman" pitchFamily="18" charset="0"/>
                <a:cs typeface="Times New Roman" pitchFamily="18" charset="0"/>
              </a:rPr>
              <a:t>liệu</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được</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thu</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thập</a:t>
            </a:r>
            <a:r>
              <a:rPr lang="vi-VN" dirty="0" smtClean="0">
                <a:latin typeface="Times New Roman" pitchFamily="18" charset="0"/>
                <a:cs typeface="Times New Roman" pitchFamily="18" charset="0"/>
              </a:rPr>
              <a:t> </a:t>
            </a:r>
            <a:r>
              <a:rPr lang="vi-VN" dirty="0">
                <a:latin typeface="Times New Roman" pitchFamily="18" charset="0"/>
                <a:cs typeface="Times New Roman" pitchFamily="18" charset="0"/>
              </a:rPr>
              <a:t>bao gồm</a:t>
            </a:r>
            <a:r>
              <a:rPr lang="vi-VN" dirty="0" smtClean="0">
                <a:latin typeface="Times New Roman" pitchFamily="18" charset="0"/>
                <a:cs typeface="Times New Roman" pitchFamily="18" charset="0"/>
              </a:rPr>
              <a:t>:</a:t>
            </a:r>
            <a:endParaRPr lang="en-GB" dirty="0" smtClean="0">
              <a:latin typeface="Times New Roman" pitchFamily="18" charset="0"/>
              <a:cs typeface="Times New Roman" pitchFamily="18" charset="0"/>
            </a:endParaRPr>
          </a:p>
          <a:p>
            <a:pPr marL="742950" lvl="1" indent="-285750" algn="just">
              <a:buFont typeface="Wingdings" pitchFamily="2" charset="2"/>
              <a:buChar char="§"/>
            </a:pPr>
            <a:r>
              <a:rPr lang="vi-VN" dirty="0" smtClean="0">
                <a:latin typeface="Times New Roman" pitchFamily="18" charset="0"/>
                <a:cs typeface="Times New Roman" pitchFamily="18" charset="0"/>
              </a:rPr>
              <a:t>Bình </a:t>
            </a:r>
            <a:r>
              <a:rPr lang="vi-VN" dirty="0">
                <a:latin typeface="Times New Roman" pitchFamily="18" charset="0"/>
                <a:cs typeface="Times New Roman" pitchFamily="18" charset="0"/>
              </a:rPr>
              <a:t>luận</a:t>
            </a:r>
            <a:endParaRPr lang="en-GB" dirty="0">
              <a:latin typeface="Times New Roman" pitchFamily="18" charset="0"/>
              <a:cs typeface="Times New Roman" pitchFamily="18" charset="0"/>
            </a:endParaRPr>
          </a:p>
          <a:p>
            <a:pPr marL="742950" lvl="1" indent="-285750" algn="just">
              <a:buFont typeface="Wingdings" pitchFamily="2" charset="2"/>
              <a:buChar char="§"/>
            </a:pPr>
            <a:r>
              <a:rPr lang="vi-VN" dirty="0">
                <a:latin typeface="Times New Roman" pitchFamily="18" charset="0"/>
                <a:cs typeface="Times New Roman" pitchFamily="18" charset="0"/>
              </a:rPr>
              <a:t>Tên hãng </a:t>
            </a:r>
            <a:endParaRPr lang="en-GB" dirty="0">
              <a:latin typeface="Times New Roman" pitchFamily="18" charset="0"/>
              <a:cs typeface="Times New Roman" pitchFamily="18" charset="0"/>
            </a:endParaRPr>
          </a:p>
          <a:p>
            <a:pPr marL="742950" lvl="1" indent="-285750" algn="just">
              <a:buFont typeface="Wingdings" pitchFamily="2" charset="2"/>
              <a:buChar char="§"/>
            </a:pPr>
            <a:r>
              <a:rPr lang="vi-VN" dirty="0">
                <a:latin typeface="Times New Roman" pitchFamily="18" charset="0"/>
                <a:cs typeface="Times New Roman" pitchFamily="18" charset="0"/>
              </a:rPr>
              <a:t>Điểm đánh </a:t>
            </a:r>
            <a:r>
              <a:rPr lang="vi-VN" dirty="0" smtClean="0">
                <a:latin typeface="Times New Roman" pitchFamily="18" charset="0"/>
                <a:cs typeface="Times New Roman" pitchFamily="18" charset="0"/>
              </a:rPr>
              <a:t>gi</a:t>
            </a:r>
            <a:r>
              <a:rPr lang="en-GB" dirty="0">
                <a:latin typeface="Times New Roman" pitchFamily="18" charset="0"/>
                <a:cs typeface="Times New Roman" pitchFamily="18" charset="0"/>
              </a:rPr>
              <a:t>á</a:t>
            </a:r>
            <a:endParaRPr lang="en-GB" dirty="0" smtClean="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2275" y="1364744"/>
            <a:ext cx="5351145" cy="437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262979" y="4127575"/>
            <a:ext cx="6029179" cy="1200329"/>
          </a:xfrm>
          <a:prstGeom prst="rect">
            <a:avLst/>
          </a:prstGeom>
        </p:spPr>
        <p:txBody>
          <a:bodyPr wrap="square">
            <a:spAutoFit/>
          </a:bodyPr>
          <a:lstStyle/>
          <a:p>
            <a:pPr marL="742950" lvl="1" indent="-285750" algn="just">
              <a:buFont typeface="Wingdings" pitchFamily="2" charset="2"/>
              <a:buChar char="Ø"/>
            </a:pPr>
            <a:r>
              <a:rPr lang="en-GB" dirty="0" err="1" smtClean="0">
                <a:latin typeface="Times New Roman" pitchFamily="18" charset="0"/>
                <a:cs typeface="Times New Roman" pitchFamily="18" charset="0"/>
              </a:rPr>
              <a:t>Thêm</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cột</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Cảm</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xúc</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vào</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dữ</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liệu</a:t>
            </a:r>
            <a:r>
              <a:rPr lang="en-GB" dirty="0">
                <a:latin typeface="Times New Roman" pitchFamily="18" charset="0"/>
                <a:cs typeface="Times New Roman" pitchFamily="18" charset="0"/>
              </a:rPr>
              <a:t> </a:t>
            </a:r>
            <a:r>
              <a:rPr lang="en-GB" dirty="0" err="1" smtClean="0">
                <a:latin typeface="Times New Roman" pitchFamily="18" charset="0"/>
                <a:cs typeface="Times New Roman" pitchFamily="18" charset="0"/>
              </a:rPr>
              <a:t>dựa</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trên</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điểm</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đánh</a:t>
            </a:r>
            <a:r>
              <a:rPr lang="en-GB" dirty="0" smtClean="0">
                <a:latin typeface="Times New Roman" pitchFamily="18" charset="0"/>
                <a:cs typeface="Times New Roman" pitchFamily="18" charset="0"/>
              </a:rPr>
              <a:t> </a:t>
            </a:r>
            <a:r>
              <a:rPr lang="en-GB" dirty="0" err="1" smtClean="0">
                <a:latin typeface="Times New Roman" pitchFamily="18" charset="0"/>
                <a:cs typeface="Times New Roman" pitchFamily="18" charset="0"/>
              </a:rPr>
              <a:t>giá</a:t>
            </a:r>
            <a:r>
              <a:rPr lang="en-GB" dirty="0" smtClean="0">
                <a:latin typeface="Times New Roman" pitchFamily="18" charset="0"/>
                <a:cs typeface="Times New Roman" pitchFamily="18" charset="0"/>
              </a:rPr>
              <a:t>:</a:t>
            </a:r>
          </a:p>
          <a:p>
            <a:pPr marL="1200150" lvl="2" indent="-285750" algn="just">
              <a:buFont typeface="Arial" pitchFamily="34" charset="0"/>
              <a:buChar char="•"/>
            </a:pPr>
            <a:r>
              <a:rPr lang="vi-VN" dirty="0">
                <a:latin typeface="Times New Roman" pitchFamily="18" charset="0"/>
                <a:cs typeface="Times New Roman" pitchFamily="18" charset="0"/>
              </a:rPr>
              <a:t>Từ 1 đến 3</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sao</a:t>
            </a:r>
            <a:r>
              <a:rPr lang="vi-VN" dirty="0">
                <a:latin typeface="Times New Roman" pitchFamily="18" charset="0"/>
                <a:cs typeface="Times New Roman" pitchFamily="18" charset="0"/>
              </a:rPr>
              <a:t>: </a:t>
            </a:r>
            <a:r>
              <a:rPr lang="vi-VN" b="1" dirty="0">
                <a:latin typeface="Times New Roman" pitchFamily="18" charset="0"/>
                <a:cs typeface="Times New Roman" pitchFamily="18" charset="0"/>
              </a:rPr>
              <a:t>Negative</a:t>
            </a:r>
            <a:r>
              <a:rPr lang="vi-VN" dirty="0">
                <a:latin typeface="Times New Roman" pitchFamily="18" charset="0"/>
                <a:cs typeface="Times New Roman" pitchFamily="18" charset="0"/>
              </a:rPr>
              <a:t> (tiêu cực)</a:t>
            </a:r>
            <a:endParaRPr lang="en-GB" dirty="0">
              <a:latin typeface="Times New Roman" pitchFamily="18" charset="0"/>
              <a:cs typeface="Times New Roman" pitchFamily="18" charset="0"/>
            </a:endParaRPr>
          </a:p>
          <a:p>
            <a:pPr marL="1200150" lvl="2" indent="-285750" algn="just">
              <a:buFont typeface="Arial" pitchFamily="34" charset="0"/>
              <a:buChar char="•"/>
            </a:pPr>
            <a:r>
              <a:rPr lang="vi-VN" dirty="0">
                <a:latin typeface="Times New Roman" pitchFamily="18" charset="0"/>
                <a:cs typeface="Times New Roman" pitchFamily="18" charset="0"/>
              </a:rPr>
              <a:t>Từ 4 đến 5</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sao</a:t>
            </a:r>
            <a:r>
              <a:rPr lang="vi-VN" dirty="0">
                <a:latin typeface="Times New Roman" pitchFamily="18" charset="0"/>
                <a:cs typeface="Times New Roman" pitchFamily="18" charset="0"/>
              </a:rPr>
              <a:t>: </a:t>
            </a:r>
            <a:r>
              <a:rPr lang="vi-VN" b="1" dirty="0">
                <a:latin typeface="Times New Roman" pitchFamily="18" charset="0"/>
                <a:cs typeface="Times New Roman" pitchFamily="18" charset="0"/>
              </a:rPr>
              <a:t>Positive</a:t>
            </a:r>
            <a:r>
              <a:rPr lang="vi-VN" dirty="0">
                <a:latin typeface="Times New Roman" pitchFamily="18" charset="0"/>
                <a:cs typeface="Times New Roman" pitchFamily="18" charset="0"/>
              </a:rPr>
              <a:t> (tích cực)</a:t>
            </a:r>
            <a:endParaRPr lang="en-GB" dirty="0">
              <a:latin typeface="Times New Roman" pitchFamily="18" charset="0"/>
              <a:cs typeface="Times New Roman" pitchFamily="18" charset="0"/>
            </a:endParaRPr>
          </a:p>
          <a:p>
            <a:pPr marL="1200150" lvl="2" indent="-285750" algn="just">
              <a:buFont typeface="Wingdings" pitchFamily="2" charset="2"/>
              <a:buChar char="Ø"/>
            </a:pPr>
            <a:endParaRPr lang="en-GB" dirty="0">
              <a:latin typeface="Times New Roman" pitchFamily="18" charset="0"/>
              <a:cs typeface="Times New Roman" pitchFamily="18" charset="0"/>
            </a:endParaRPr>
          </a:p>
        </p:txBody>
      </p:sp>
    </p:spTree>
    <p:extLst>
      <p:ext uri="{BB962C8B-B14F-4D97-AF65-F5344CB8AC3E}">
        <p14:creationId xmlns:p14="http://schemas.microsoft.com/office/powerpoint/2010/main" val="19858541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E04454-6D85-9E40-9F80-AD5018569881}"/>
              </a:ext>
            </a:extLst>
          </p:cNvPr>
          <p:cNvSpPr txBox="1">
            <a:spLocks/>
          </p:cNvSpPr>
          <p:nvPr/>
        </p:nvSpPr>
        <p:spPr bwMode="white">
          <a:xfrm>
            <a:off x="407835" y="331662"/>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smtClean="0"/>
              <a:t>4.1. </a:t>
            </a:r>
            <a:r>
              <a:rPr lang="en-US" i="1" kern="0" dirty="0" err="1" smtClean="0"/>
              <a:t>Trực</a:t>
            </a:r>
            <a:r>
              <a:rPr lang="en-US" i="1" kern="0" dirty="0" smtClean="0"/>
              <a:t> </a:t>
            </a:r>
            <a:r>
              <a:rPr lang="en-US" i="1" kern="0" dirty="0" err="1" smtClean="0"/>
              <a:t>quan</a:t>
            </a:r>
            <a:r>
              <a:rPr lang="en-US" i="1" kern="0" dirty="0" smtClean="0"/>
              <a:t> </a:t>
            </a:r>
            <a:r>
              <a:rPr lang="en-US" i="1" kern="0" dirty="0" err="1" smtClean="0"/>
              <a:t>hóa</a:t>
            </a:r>
            <a:r>
              <a:rPr lang="en-US" i="1" kern="0" dirty="0" smtClean="0"/>
              <a:t> </a:t>
            </a:r>
            <a:r>
              <a:rPr lang="en-US" i="1" kern="0" dirty="0" err="1" smtClean="0"/>
              <a:t>dữ</a:t>
            </a:r>
            <a:r>
              <a:rPr lang="en-US" i="1" kern="0" dirty="0" smtClean="0"/>
              <a:t> </a:t>
            </a:r>
            <a:r>
              <a:rPr lang="en-US" i="1" kern="0" dirty="0" err="1" smtClean="0"/>
              <a:t>liệu</a:t>
            </a:r>
            <a:r>
              <a:rPr lang="en-US" i="1" kern="0" dirty="0" smtClean="0"/>
              <a:t> </a:t>
            </a:r>
            <a:r>
              <a:rPr lang="en-US" i="1" kern="0" dirty="0" err="1" smtClean="0"/>
              <a:t>đã</a:t>
            </a:r>
            <a:r>
              <a:rPr lang="en-US" i="1" kern="0" dirty="0" smtClean="0"/>
              <a:t> </a:t>
            </a:r>
            <a:r>
              <a:rPr lang="en-US" i="1" kern="0" dirty="0" err="1" smtClean="0"/>
              <a:t>thu</a:t>
            </a:r>
            <a:r>
              <a:rPr lang="en-US" i="1" kern="0" dirty="0" smtClean="0"/>
              <a:t> </a:t>
            </a:r>
            <a:r>
              <a:rPr lang="en-US" i="1" kern="0" dirty="0" err="1" smtClean="0"/>
              <a:t>thập</a:t>
            </a:r>
            <a:r>
              <a:rPr lang="en-US" i="1" kern="0" dirty="0" smtClean="0"/>
              <a:t> </a:t>
            </a:r>
            <a:r>
              <a:rPr lang="en-US" i="1" kern="0" dirty="0" err="1" smtClean="0"/>
              <a:t>được</a:t>
            </a:r>
            <a:r>
              <a:rPr lang="en-US" i="1" kern="0" dirty="0" smtClean="0"/>
              <a:t>.</a:t>
            </a:r>
            <a:endParaRPr lang="en-US" i="1" kern="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1038" y="995348"/>
            <a:ext cx="4296261" cy="285733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169" y="3710230"/>
            <a:ext cx="4826000" cy="283591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245" y="3782471"/>
            <a:ext cx="4516821" cy="2491997"/>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397" y="982925"/>
            <a:ext cx="5390515" cy="2386330"/>
          </a:xfrm>
          <a:prstGeom prst="rect">
            <a:avLst/>
          </a:prstGeom>
        </p:spPr>
      </p:pic>
      <p:cxnSp>
        <p:nvCxnSpPr>
          <p:cNvPr id="21" name="Straight Connector 20"/>
          <p:cNvCxnSpPr/>
          <p:nvPr/>
        </p:nvCxnSpPr>
        <p:spPr bwMode="auto">
          <a:xfrm flipH="1">
            <a:off x="6154847" y="822200"/>
            <a:ext cx="1" cy="5886418"/>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cxnSp>
        <p:nvCxnSpPr>
          <p:cNvPr id="23" name="Straight Connector 22"/>
          <p:cNvCxnSpPr/>
          <p:nvPr/>
        </p:nvCxnSpPr>
        <p:spPr bwMode="auto">
          <a:xfrm>
            <a:off x="117695" y="3710230"/>
            <a:ext cx="12074305" cy="0"/>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spTree>
    <p:extLst>
      <p:ext uri="{BB962C8B-B14F-4D97-AF65-F5344CB8AC3E}">
        <p14:creationId xmlns:p14="http://schemas.microsoft.com/office/powerpoint/2010/main" val="2908654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E04454-6D85-9E40-9F80-AD5018569881}"/>
              </a:ext>
            </a:extLst>
          </p:cNvPr>
          <p:cNvSpPr txBox="1">
            <a:spLocks/>
          </p:cNvSpPr>
          <p:nvPr/>
        </p:nvSpPr>
        <p:spPr bwMode="white">
          <a:xfrm>
            <a:off x="407835" y="331662"/>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smtClean="0"/>
              <a:t>4.1. </a:t>
            </a:r>
            <a:r>
              <a:rPr lang="en-US" i="1" kern="0" dirty="0" err="1" smtClean="0"/>
              <a:t>Trực</a:t>
            </a:r>
            <a:r>
              <a:rPr lang="en-US" i="1" kern="0" dirty="0" smtClean="0"/>
              <a:t> </a:t>
            </a:r>
            <a:r>
              <a:rPr lang="en-US" i="1" kern="0" dirty="0" err="1" smtClean="0"/>
              <a:t>quan</a:t>
            </a:r>
            <a:r>
              <a:rPr lang="en-US" i="1" kern="0" dirty="0" smtClean="0"/>
              <a:t> </a:t>
            </a:r>
            <a:r>
              <a:rPr lang="en-US" i="1" kern="0" dirty="0" err="1" smtClean="0"/>
              <a:t>hóa</a:t>
            </a:r>
            <a:r>
              <a:rPr lang="en-US" i="1" kern="0" dirty="0" smtClean="0"/>
              <a:t> </a:t>
            </a:r>
            <a:r>
              <a:rPr lang="en-US" i="1" kern="0" dirty="0" err="1" smtClean="0"/>
              <a:t>dữ</a:t>
            </a:r>
            <a:r>
              <a:rPr lang="en-US" i="1" kern="0" dirty="0" smtClean="0"/>
              <a:t> </a:t>
            </a:r>
            <a:r>
              <a:rPr lang="en-US" i="1" kern="0" dirty="0" err="1" smtClean="0"/>
              <a:t>liệu</a:t>
            </a:r>
            <a:r>
              <a:rPr lang="en-US" i="1" kern="0" dirty="0" smtClean="0"/>
              <a:t> </a:t>
            </a:r>
            <a:r>
              <a:rPr lang="en-US" i="1" kern="0" dirty="0" err="1" smtClean="0"/>
              <a:t>đã</a:t>
            </a:r>
            <a:r>
              <a:rPr lang="en-US" i="1" kern="0" dirty="0" smtClean="0"/>
              <a:t> </a:t>
            </a:r>
            <a:r>
              <a:rPr lang="en-US" i="1" kern="0" dirty="0" err="1" smtClean="0"/>
              <a:t>thu</a:t>
            </a:r>
            <a:r>
              <a:rPr lang="en-US" i="1" kern="0" dirty="0" smtClean="0"/>
              <a:t> </a:t>
            </a:r>
            <a:r>
              <a:rPr lang="en-US" i="1" kern="0" dirty="0" err="1" smtClean="0"/>
              <a:t>thập</a:t>
            </a:r>
            <a:r>
              <a:rPr lang="en-US" i="1" kern="0" dirty="0" smtClean="0"/>
              <a:t> </a:t>
            </a:r>
            <a:r>
              <a:rPr lang="en-US" i="1" kern="0" dirty="0" err="1" smtClean="0"/>
              <a:t>được</a:t>
            </a:r>
            <a:r>
              <a:rPr lang="en-US" i="1" kern="0" dirty="0" smtClean="0"/>
              <a:t>.</a:t>
            </a:r>
            <a:endParaRPr lang="en-US" i="1" kern="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6387" y="1068636"/>
            <a:ext cx="9015603" cy="4508299"/>
          </a:xfrm>
          <a:prstGeom prst="rect">
            <a:avLst/>
          </a:prstGeom>
        </p:spPr>
      </p:pic>
    </p:spTree>
    <p:extLst>
      <p:ext uri="{BB962C8B-B14F-4D97-AF65-F5344CB8AC3E}">
        <p14:creationId xmlns:p14="http://schemas.microsoft.com/office/powerpoint/2010/main" val="790582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6E04454-6D85-9E40-9F80-AD5018569881}"/>
              </a:ext>
            </a:extLst>
          </p:cNvPr>
          <p:cNvSpPr txBox="1">
            <a:spLocks/>
          </p:cNvSpPr>
          <p:nvPr/>
        </p:nvSpPr>
        <p:spPr bwMode="white">
          <a:xfrm>
            <a:off x="525529" y="346075"/>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smtClean="0"/>
              <a:t>4.2. </a:t>
            </a:r>
            <a:r>
              <a:rPr lang="en-US" i="1" kern="0" dirty="0" err="1" smtClean="0"/>
              <a:t>Tiền</a:t>
            </a:r>
            <a:r>
              <a:rPr lang="en-US" i="1" kern="0" dirty="0" smtClean="0"/>
              <a:t> </a:t>
            </a:r>
            <a:r>
              <a:rPr lang="en-US" i="1" kern="0" dirty="0" err="1" smtClean="0"/>
              <a:t>xử</a:t>
            </a:r>
            <a:r>
              <a:rPr lang="en-US" i="1" kern="0" dirty="0" smtClean="0"/>
              <a:t> </a:t>
            </a:r>
            <a:r>
              <a:rPr lang="en-US" i="1" kern="0" dirty="0" err="1" smtClean="0"/>
              <a:t>lý</a:t>
            </a:r>
            <a:r>
              <a:rPr lang="en-US" i="1" kern="0" dirty="0" smtClean="0"/>
              <a:t> </a:t>
            </a:r>
            <a:r>
              <a:rPr lang="en-US" i="1" kern="0" dirty="0" err="1" smtClean="0"/>
              <a:t>dữ</a:t>
            </a:r>
            <a:r>
              <a:rPr lang="en-US" i="1" kern="0" dirty="0" smtClean="0"/>
              <a:t> </a:t>
            </a:r>
            <a:r>
              <a:rPr lang="en-US" i="1" kern="0" dirty="0" err="1" smtClean="0"/>
              <a:t>liệu</a:t>
            </a:r>
            <a:r>
              <a:rPr lang="en-US" i="1" kern="0" dirty="0" smtClean="0"/>
              <a:t>.</a:t>
            </a:r>
            <a:endParaRPr lang="en-US" i="1" kern="0" dirty="0"/>
          </a:p>
        </p:txBody>
      </p:sp>
      <p:graphicFrame>
        <p:nvGraphicFramePr>
          <p:cNvPr id="6" name="Table 5"/>
          <p:cNvGraphicFramePr>
            <a:graphicFrameLocks noGrp="1"/>
          </p:cNvGraphicFramePr>
          <p:nvPr>
            <p:extLst>
              <p:ext uri="{D42A27DB-BD31-4B8C-83A1-F6EECF244321}">
                <p14:modId xmlns:p14="http://schemas.microsoft.com/office/powerpoint/2010/main" val="605657196"/>
              </p:ext>
            </p:extLst>
          </p:nvPr>
        </p:nvGraphicFramePr>
        <p:xfrm>
          <a:off x="2560335" y="1010560"/>
          <a:ext cx="6909208" cy="4657141"/>
        </p:xfrm>
        <a:graphic>
          <a:graphicData uri="http://schemas.openxmlformats.org/drawingml/2006/table">
            <a:tbl>
              <a:tblPr firstRow="1" firstCol="1" bandRow="1">
                <a:tableStyleId>{5C22544A-7EE6-4342-B048-85BDC9FD1C3A}</a:tableStyleId>
              </a:tblPr>
              <a:tblGrid>
                <a:gridCol w="3442198">
                  <a:extLst>
                    <a:ext uri="{9D8B030D-6E8A-4147-A177-3AD203B41FA5}">
                      <a16:colId xmlns:a16="http://schemas.microsoft.com/office/drawing/2014/main" val="20000"/>
                    </a:ext>
                  </a:extLst>
                </a:gridCol>
                <a:gridCol w="3467010">
                  <a:extLst>
                    <a:ext uri="{9D8B030D-6E8A-4147-A177-3AD203B41FA5}">
                      <a16:colId xmlns:a16="http://schemas.microsoft.com/office/drawing/2014/main" val="20001"/>
                    </a:ext>
                  </a:extLst>
                </a:gridCol>
              </a:tblGrid>
              <a:tr h="313802">
                <a:tc>
                  <a:txBody>
                    <a:bodyPr/>
                    <a:lstStyle/>
                    <a:p>
                      <a:pPr indent="180340" algn="ctr">
                        <a:lnSpc>
                          <a:spcPct val="120000"/>
                        </a:lnSpc>
                        <a:spcBef>
                          <a:spcPts val="600"/>
                        </a:spcBef>
                        <a:spcAft>
                          <a:spcPts val="600"/>
                        </a:spcAft>
                      </a:pPr>
                      <a:r>
                        <a:rPr lang="en-US" sz="1200" dirty="0" err="1">
                          <a:solidFill>
                            <a:schemeClr val="tx1"/>
                          </a:solidFill>
                          <a:effectLst/>
                          <a:latin typeface="Times New Roman" pitchFamily="18" charset="0"/>
                          <a:cs typeface="Times New Roman" pitchFamily="18" charset="0"/>
                        </a:rPr>
                        <a:t>Dữ</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liệu</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chưa</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tiền</a:t>
                      </a:r>
                      <a:r>
                        <a:rPr lang="en-US" sz="1200" dirty="0">
                          <a:solidFill>
                            <a:schemeClr val="tx1"/>
                          </a:solidFill>
                          <a:effectLst/>
                          <a:latin typeface="Times New Roman" pitchFamily="18" charset="0"/>
                          <a:cs typeface="Times New Roman" pitchFamily="18" charset="0"/>
                        </a:rPr>
                        <a:t> </a:t>
                      </a:r>
                      <a:r>
                        <a:rPr lang="en-US" sz="1200" dirty="0" err="1" smtClean="0">
                          <a:solidFill>
                            <a:schemeClr val="tx1"/>
                          </a:solidFill>
                          <a:effectLst/>
                          <a:latin typeface="Times New Roman" pitchFamily="18" charset="0"/>
                          <a:cs typeface="Times New Roman" pitchFamily="18" charset="0"/>
                        </a:rPr>
                        <a:t>xử</a:t>
                      </a:r>
                      <a:r>
                        <a:rPr lang="en-US" sz="1200" dirty="0" smtClean="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lý</a:t>
                      </a:r>
                      <a:endParaRPr lang="en-GB" sz="120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ctr">
                        <a:lnSpc>
                          <a:spcPct val="120000"/>
                        </a:lnSpc>
                        <a:spcBef>
                          <a:spcPts val="600"/>
                        </a:spcBef>
                        <a:spcAft>
                          <a:spcPts val="600"/>
                        </a:spcAft>
                      </a:pPr>
                      <a:r>
                        <a:rPr lang="en-US" sz="1200" dirty="0" err="1">
                          <a:solidFill>
                            <a:schemeClr val="tx1"/>
                          </a:solidFill>
                          <a:effectLst/>
                          <a:latin typeface="Times New Roman" pitchFamily="18" charset="0"/>
                          <a:cs typeface="Times New Roman" pitchFamily="18" charset="0"/>
                        </a:rPr>
                        <a:t>Dữ</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liệu</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đã</a:t>
                      </a:r>
                      <a:r>
                        <a:rPr lang="en-US" sz="1200" dirty="0">
                          <a:solidFill>
                            <a:schemeClr val="tx1"/>
                          </a:solidFill>
                          <a:effectLst/>
                          <a:latin typeface="Times New Roman" pitchFamily="18" charset="0"/>
                          <a:cs typeface="Times New Roman" pitchFamily="18" charset="0"/>
                        </a:rPr>
                        <a:t> qua </a:t>
                      </a:r>
                      <a:r>
                        <a:rPr lang="en-US" sz="1200" dirty="0" err="1">
                          <a:solidFill>
                            <a:schemeClr val="tx1"/>
                          </a:solidFill>
                          <a:effectLst/>
                          <a:latin typeface="Times New Roman" pitchFamily="18" charset="0"/>
                          <a:cs typeface="Times New Roman" pitchFamily="18" charset="0"/>
                        </a:rPr>
                        <a:t>tiền</a:t>
                      </a:r>
                      <a:r>
                        <a:rPr lang="en-US" sz="1200" dirty="0">
                          <a:solidFill>
                            <a:schemeClr val="tx1"/>
                          </a:solidFill>
                          <a:effectLst/>
                          <a:latin typeface="Times New Roman" pitchFamily="18" charset="0"/>
                          <a:cs typeface="Times New Roman" pitchFamily="18" charset="0"/>
                        </a:rPr>
                        <a:t> </a:t>
                      </a:r>
                      <a:r>
                        <a:rPr lang="en-US" sz="1200" dirty="0" err="1" smtClean="0">
                          <a:solidFill>
                            <a:schemeClr val="tx1"/>
                          </a:solidFill>
                          <a:effectLst/>
                          <a:latin typeface="Times New Roman" pitchFamily="18" charset="0"/>
                          <a:cs typeface="Times New Roman" pitchFamily="18" charset="0"/>
                        </a:rPr>
                        <a:t>xử</a:t>
                      </a:r>
                      <a:r>
                        <a:rPr lang="en-US" sz="1200" dirty="0" smtClean="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lý</a:t>
                      </a:r>
                      <a:endParaRPr lang="en-GB" sz="12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0"/>
                  </a:ext>
                </a:extLst>
              </a:tr>
              <a:tr h="412826">
                <a:tc>
                  <a:txBody>
                    <a:bodyPr/>
                    <a:lstStyle/>
                    <a:p>
                      <a:pPr indent="180340" algn="just">
                        <a:lnSpc>
                          <a:spcPct val="120000"/>
                        </a:lnSpc>
                        <a:spcBef>
                          <a:spcPts val="600"/>
                        </a:spcBef>
                        <a:spcAft>
                          <a:spcPts val="600"/>
                        </a:spcAft>
                      </a:pPr>
                      <a:r>
                        <a:rPr lang="en-US" sz="1200" b="0" dirty="0" err="1">
                          <a:solidFill>
                            <a:schemeClr val="tx1"/>
                          </a:solidFill>
                          <a:effectLst/>
                          <a:latin typeface="Times New Roman" pitchFamily="18" charset="0"/>
                          <a:cs typeface="Times New Roman" pitchFamily="18" charset="0"/>
                        </a:rPr>
                        <a:t>Nói</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chung</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dùng</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điện</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thoại</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Iphon</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là</a:t>
                      </a:r>
                      <a:r>
                        <a:rPr lang="en-US" sz="1200" b="0" dirty="0">
                          <a:solidFill>
                            <a:schemeClr val="tx1"/>
                          </a:solidFill>
                          <a:effectLst/>
                          <a:latin typeface="Times New Roman" pitchFamily="18" charset="0"/>
                          <a:cs typeface="Times New Roman" pitchFamily="18" charset="0"/>
                        </a:rPr>
                        <a:t> ok </a:t>
                      </a:r>
                      <a:r>
                        <a:rPr lang="en-US" sz="1200" b="0" dirty="0" err="1">
                          <a:solidFill>
                            <a:schemeClr val="tx1"/>
                          </a:solidFill>
                          <a:effectLst/>
                          <a:latin typeface="Times New Roman" pitchFamily="18" charset="0"/>
                          <a:cs typeface="Times New Roman" pitchFamily="18" charset="0"/>
                        </a:rPr>
                        <a:t>nhất</a:t>
                      </a:r>
                      <a:r>
                        <a:rPr lang="en-US" sz="1200" b="0" dirty="0">
                          <a:solidFill>
                            <a:schemeClr val="tx1"/>
                          </a:solidFill>
                          <a:effectLst/>
                          <a:latin typeface="Times New Roman" pitchFamily="18" charset="0"/>
                          <a:cs typeface="Times New Roman" pitchFamily="18" charset="0"/>
                        </a:rPr>
                        <a:t> !!!!!!!</a:t>
                      </a:r>
                      <a:endParaRPr lang="en-GB" sz="12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200" dirty="0" err="1">
                          <a:solidFill>
                            <a:schemeClr val="tx1"/>
                          </a:solidFill>
                          <a:effectLst/>
                          <a:latin typeface="Times New Roman" pitchFamily="18" charset="0"/>
                          <a:cs typeface="Times New Roman" pitchFamily="18" charset="0"/>
                        </a:rPr>
                        <a:t>nói_chung</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dùng</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điện_thoại</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iphon</a:t>
                      </a:r>
                      <a:r>
                        <a:rPr lang="en-US" sz="1200" dirty="0">
                          <a:solidFill>
                            <a:schemeClr val="tx1"/>
                          </a:solidFill>
                          <a:effectLst/>
                          <a:latin typeface="Times New Roman" pitchFamily="18" charset="0"/>
                          <a:cs typeface="Times New Roman" pitchFamily="18" charset="0"/>
                        </a:rPr>
                        <a:t> ok </a:t>
                      </a:r>
                      <a:r>
                        <a:rPr lang="en-US" sz="1200" dirty="0" err="1">
                          <a:solidFill>
                            <a:schemeClr val="tx1"/>
                          </a:solidFill>
                          <a:effectLst/>
                          <a:latin typeface="Times New Roman" pitchFamily="18" charset="0"/>
                          <a:cs typeface="Times New Roman" pitchFamily="18" charset="0"/>
                        </a:rPr>
                        <a:t>nhất</a:t>
                      </a:r>
                      <a:endParaRPr lang="en-GB" sz="12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1"/>
                  </a:ext>
                </a:extLst>
              </a:tr>
              <a:tr h="412826">
                <a:tc>
                  <a:txBody>
                    <a:bodyPr/>
                    <a:lstStyle/>
                    <a:p>
                      <a:pPr indent="180340" algn="just">
                        <a:lnSpc>
                          <a:spcPct val="120000"/>
                        </a:lnSpc>
                        <a:spcBef>
                          <a:spcPts val="600"/>
                        </a:spcBef>
                        <a:spcAft>
                          <a:spcPts val="600"/>
                        </a:spcAft>
                      </a:pPr>
                      <a:r>
                        <a:rPr lang="en-US" sz="1200" b="0" dirty="0">
                          <a:solidFill>
                            <a:schemeClr val="tx1"/>
                          </a:solidFill>
                          <a:effectLst/>
                          <a:latin typeface="Times New Roman" pitchFamily="18" charset="0"/>
                          <a:cs typeface="Times New Roman" pitchFamily="18" charset="0"/>
                        </a:rPr>
                        <a:t>&lt;h2&gt; </a:t>
                      </a:r>
                      <a:r>
                        <a:rPr lang="en-US" sz="1200" b="0" dirty="0" err="1">
                          <a:solidFill>
                            <a:schemeClr val="tx1"/>
                          </a:solidFill>
                          <a:effectLst/>
                          <a:latin typeface="Times New Roman" pitchFamily="18" charset="0"/>
                          <a:cs typeface="Times New Roman" pitchFamily="18" charset="0"/>
                        </a:rPr>
                        <a:t>đừng</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nên</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mua</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nếu</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không</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có</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tiền</a:t>
                      </a:r>
                      <a:r>
                        <a:rPr lang="en-US" sz="1200" b="0" dirty="0">
                          <a:solidFill>
                            <a:schemeClr val="tx1"/>
                          </a:solidFill>
                          <a:effectLst/>
                          <a:latin typeface="Times New Roman" pitchFamily="18" charset="0"/>
                          <a:cs typeface="Times New Roman" pitchFamily="18" charset="0"/>
                        </a:rPr>
                        <a:t> &lt;/h2&gt;</a:t>
                      </a:r>
                      <a:endParaRPr lang="en-GB" sz="12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200" dirty="0" err="1">
                          <a:solidFill>
                            <a:schemeClr val="tx1"/>
                          </a:solidFill>
                          <a:effectLst/>
                          <a:latin typeface="Times New Roman" pitchFamily="18" charset="0"/>
                          <a:cs typeface="Times New Roman" pitchFamily="18" charset="0"/>
                        </a:rPr>
                        <a:t>đừng</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mua</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không</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tiền</a:t>
                      </a:r>
                      <a:endParaRPr lang="en-GB" sz="12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2"/>
                  </a:ext>
                </a:extLst>
              </a:tr>
              <a:tr h="585690">
                <a:tc>
                  <a:txBody>
                    <a:bodyPr/>
                    <a:lstStyle/>
                    <a:p>
                      <a:pPr indent="180340" algn="just">
                        <a:lnSpc>
                          <a:spcPct val="120000"/>
                        </a:lnSpc>
                        <a:spcBef>
                          <a:spcPts val="600"/>
                        </a:spcBef>
                        <a:spcAft>
                          <a:spcPts val="600"/>
                        </a:spcAft>
                      </a:pPr>
                      <a:r>
                        <a:rPr lang="en-US" sz="1200" b="0" dirty="0" err="1">
                          <a:solidFill>
                            <a:schemeClr val="tx1"/>
                          </a:solidFill>
                          <a:effectLst/>
                          <a:latin typeface="Times New Roman" pitchFamily="18" charset="0"/>
                          <a:cs typeface="Times New Roman" pitchFamily="18" charset="0"/>
                        </a:rPr>
                        <a:t>Đt</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xài</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rất</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tốt</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nhưng</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giá</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vẫn</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quá</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mắc</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mong</a:t>
                      </a:r>
                      <a:r>
                        <a:rPr lang="en-US" sz="1200" b="0" dirty="0">
                          <a:solidFill>
                            <a:schemeClr val="tx1"/>
                          </a:solidFill>
                          <a:effectLst/>
                          <a:latin typeface="Times New Roman" pitchFamily="18" charset="0"/>
                          <a:cs typeface="Times New Roman" pitchFamily="18" charset="0"/>
                        </a:rPr>
                        <a:t> apple </a:t>
                      </a:r>
                      <a:r>
                        <a:rPr lang="en-US" sz="1200" b="0" dirty="0" err="1">
                          <a:solidFill>
                            <a:schemeClr val="tx1"/>
                          </a:solidFill>
                          <a:effectLst/>
                          <a:latin typeface="Times New Roman" pitchFamily="18" charset="0"/>
                          <a:cs typeface="Times New Roman" pitchFamily="18" charset="0"/>
                        </a:rPr>
                        <a:t>khắc</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coi</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lại</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giá</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bán</a:t>
                      </a:r>
                      <a:endParaRPr lang="en-GB" sz="12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200" dirty="0" err="1">
                          <a:solidFill>
                            <a:schemeClr val="tx1"/>
                          </a:solidFill>
                          <a:effectLst/>
                          <a:latin typeface="Times New Roman" pitchFamily="18" charset="0"/>
                          <a:cs typeface="Times New Roman" pitchFamily="18" charset="0"/>
                        </a:rPr>
                        <a:t>đt</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xài</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tốt</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giá</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quá</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mắc</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mong</a:t>
                      </a:r>
                      <a:r>
                        <a:rPr lang="en-US" sz="1200" dirty="0">
                          <a:solidFill>
                            <a:schemeClr val="tx1"/>
                          </a:solidFill>
                          <a:effectLst/>
                          <a:latin typeface="Times New Roman" pitchFamily="18" charset="0"/>
                          <a:cs typeface="Times New Roman" pitchFamily="18" charset="0"/>
                        </a:rPr>
                        <a:t> apple </a:t>
                      </a:r>
                      <a:r>
                        <a:rPr lang="en-US" sz="1200" dirty="0" err="1">
                          <a:solidFill>
                            <a:schemeClr val="tx1"/>
                          </a:solidFill>
                          <a:effectLst/>
                          <a:latin typeface="Times New Roman" pitchFamily="18" charset="0"/>
                          <a:cs typeface="Times New Roman" pitchFamily="18" charset="0"/>
                        </a:rPr>
                        <a:t>khắc</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coi</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giá</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bán</a:t>
                      </a:r>
                      <a:endParaRPr lang="en-GB" sz="12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3"/>
                  </a:ext>
                </a:extLst>
              </a:tr>
              <a:tr h="430177">
                <a:tc>
                  <a:txBody>
                    <a:bodyPr/>
                    <a:lstStyle/>
                    <a:p>
                      <a:pPr indent="180340" algn="just">
                        <a:lnSpc>
                          <a:spcPct val="120000"/>
                        </a:lnSpc>
                        <a:spcBef>
                          <a:spcPts val="600"/>
                        </a:spcBef>
                        <a:spcAft>
                          <a:spcPts val="600"/>
                        </a:spcAft>
                      </a:pPr>
                      <a:r>
                        <a:rPr lang="en-US" sz="1200" b="0" dirty="0" err="1">
                          <a:solidFill>
                            <a:schemeClr val="tx1"/>
                          </a:solidFill>
                          <a:effectLst/>
                          <a:latin typeface="Times New Roman" pitchFamily="18" charset="0"/>
                          <a:cs typeface="Times New Roman" pitchFamily="18" charset="0"/>
                        </a:rPr>
                        <a:t>Đt</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xịn</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Nhưng</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chưa</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có</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tiền</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mua</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Vẫn</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cho</a:t>
                      </a:r>
                      <a:r>
                        <a:rPr lang="en-US" sz="1200" b="0" dirty="0">
                          <a:solidFill>
                            <a:schemeClr val="tx1"/>
                          </a:solidFill>
                          <a:effectLst/>
                          <a:latin typeface="Times New Roman" pitchFamily="18" charset="0"/>
                          <a:cs typeface="Times New Roman" pitchFamily="18" charset="0"/>
                        </a:rPr>
                        <a:t> 5 </a:t>
                      </a:r>
                      <a:r>
                        <a:rPr lang="en-US" sz="1200" b="0" dirty="0" err="1">
                          <a:solidFill>
                            <a:schemeClr val="tx1"/>
                          </a:solidFill>
                          <a:effectLst/>
                          <a:latin typeface="Times New Roman" pitchFamily="18" charset="0"/>
                          <a:cs typeface="Times New Roman" pitchFamily="18" charset="0"/>
                        </a:rPr>
                        <a:t>sao</a:t>
                      </a:r>
                      <a:r>
                        <a:rPr lang="en-US" sz="1200" b="0" dirty="0">
                          <a:solidFill>
                            <a:schemeClr val="tx1"/>
                          </a:solidFill>
                          <a:effectLst/>
                          <a:latin typeface="Times New Roman" pitchFamily="18" charset="0"/>
                          <a:cs typeface="Times New Roman" pitchFamily="18" charset="0"/>
                        </a:rPr>
                        <a:t>.</a:t>
                      </a:r>
                      <a:endParaRPr lang="en-GB" sz="12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200" dirty="0" err="1">
                          <a:solidFill>
                            <a:schemeClr val="tx1"/>
                          </a:solidFill>
                          <a:effectLst/>
                          <a:latin typeface="Times New Roman" pitchFamily="18" charset="0"/>
                          <a:cs typeface="Times New Roman" pitchFamily="18" charset="0"/>
                        </a:rPr>
                        <a:t>đt</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xịn</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tiền</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mua</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sao</a:t>
                      </a:r>
                      <a:endParaRPr lang="en-GB" sz="12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4"/>
                  </a:ext>
                </a:extLst>
              </a:tr>
              <a:tr h="412826">
                <a:tc>
                  <a:txBody>
                    <a:bodyPr/>
                    <a:lstStyle/>
                    <a:p>
                      <a:pPr indent="180340" algn="just">
                        <a:lnSpc>
                          <a:spcPct val="120000"/>
                        </a:lnSpc>
                        <a:spcBef>
                          <a:spcPts val="600"/>
                        </a:spcBef>
                        <a:spcAft>
                          <a:spcPts val="600"/>
                        </a:spcAft>
                      </a:pPr>
                      <a:r>
                        <a:rPr lang="en-US" sz="1200" b="0" dirty="0" err="1">
                          <a:solidFill>
                            <a:schemeClr val="tx1"/>
                          </a:solidFill>
                          <a:effectLst/>
                          <a:latin typeface="Times New Roman" pitchFamily="18" charset="0"/>
                          <a:cs typeface="Times New Roman" pitchFamily="18" charset="0"/>
                        </a:rPr>
                        <a:t>hjc</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một</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ngày</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mất</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máy</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triệu</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hjc</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hjc</a:t>
                      </a:r>
                      <a:endParaRPr lang="en-GB" sz="12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200" dirty="0" err="1">
                          <a:solidFill>
                            <a:schemeClr val="tx1"/>
                          </a:solidFill>
                          <a:effectLst/>
                          <a:latin typeface="Times New Roman" pitchFamily="18" charset="0"/>
                          <a:cs typeface="Times New Roman" pitchFamily="18" charset="0"/>
                        </a:rPr>
                        <a:t>hjc</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một</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ngày</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mất</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máy_triệu</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hjc</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hjc</a:t>
                      </a:r>
                      <a:endParaRPr lang="en-GB" sz="12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5"/>
                  </a:ext>
                </a:extLst>
              </a:tr>
              <a:tr h="206413">
                <a:tc>
                  <a:txBody>
                    <a:bodyPr/>
                    <a:lstStyle/>
                    <a:p>
                      <a:pPr indent="180340" algn="just">
                        <a:lnSpc>
                          <a:spcPct val="120000"/>
                        </a:lnSpc>
                        <a:spcBef>
                          <a:spcPts val="600"/>
                        </a:spcBef>
                        <a:spcAft>
                          <a:spcPts val="600"/>
                        </a:spcAft>
                      </a:pPr>
                      <a:r>
                        <a:rPr lang="en-US" sz="1200" b="0" dirty="0" err="1">
                          <a:solidFill>
                            <a:schemeClr val="tx1"/>
                          </a:solidFill>
                          <a:effectLst/>
                          <a:latin typeface="Times New Roman" pitchFamily="18" charset="0"/>
                          <a:cs typeface="Times New Roman" pitchFamily="18" charset="0"/>
                        </a:rPr>
                        <a:t>nhìn</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rất</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đẹp</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và</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sành</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điệu</a:t>
                      </a:r>
                      <a:endParaRPr lang="en-GB" sz="12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200" dirty="0" err="1">
                          <a:solidFill>
                            <a:schemeClr val="tx1"/>
                          </a:solidFill>
                          <a:effectLst/>
                          <a:latin typeface="Times New Roman" pitchFamily="18" charset="0"/>
                          <a:cs typeface="Times New Roman" pitchFamily="18" charset="0"/>
                        </a:rPr>
                        <a:t>nhìn</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đẹp</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sành_điệu</a:t>
                      </a:r>
                      <a:endParaRPr lang="en-GB" sz="12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6"/>
                  </a:ext>
                </a:extLst>
              </a:tr>
              <a:tr h="412826">
                <a:tc>
                  <a:txBody>
                    <a:bodyPr/>
                    <a:lstStyle/>
                    <a:p>
                      <a:pPr indent="180340" algn="just">
                        <a:lnSpc>
                          <a:spcPct val="120000"/>
                        </a:lnSpc>
                        <a:spcBef>
                          <a:spcPts val="600"/>
                        </a:spcBef>
                        <a:spcAft>
                          <a:spcPts val="600"/>
                        </a:spcAft>
                      </a:pPr>
                      <a:r>
                        <a:rPr lang="en-US" sz="1200" b="0" dirty="0" err="1">
                          <a:solidFill>
                            <a:schemeClr val="tx1"/>
                          </a:solidFill>
                          <a:effectLst/>
                          <a:latin typeface="Times New Roman" pitchFamily="18" charset="0"/>
                          <a:cs typeface="Times New Roman" pitchFamily="18" charset="0"/>
                        </a:rPr>
                        <a:t>Máy</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tốt</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Iphone</a:t>
                      </a:r>
                      <a:r>
                        <a:rPr lang="en-US" sz="1200" b="0" dirty="0">
                          <a:solidFill>
                            <a:schemeClr val="tx1"/>
                          </a:solidFill>
                          <a:effectLst/>
                          <a:latin typeface="Times New Roman" pitchFamily="18" charset="0"/>
                          <a:cs typeface="Times New Roman" pitchFamily="18" charset="0"/>
                        </a:rPr>
                        <a:t> XS max pin </a:t>
                      </a:r>
                      <a:r>
                        <a:rPr lang="en-US" sz="1200" b="0" dirty="0" err="1">
                          <a:solidFill>
                            <a:schemeClr val="tx1"/>
                          </a:solidFill>
                          <a:effectLst/>
                          <a:latin typeface="Times New Roman" pitchFamily="18" charset="0"/>
                          <a:cs typeface="Times New Roman" pitchFamily="18" charset="0"/>
                        </a:rPr>
                        <a:t>lâu</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hơn</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Iphone</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khác</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nhiều</a:t>
                      </a:r>
                      <a:r>
                        <a:rPr lang="en-US" sz="1200" b="0" dirty="0">
                          <a:solidFill>
                            <a:schemeClr val="tx1"/>
                          </a:solidFill>
                          <a:effectLst/>
                          <a:latin typeface="Times New Roman" pitchFamily="18" charset="0"/>
                          <a:cs typeface="Times New Roman" pitchFamily="18" charset="0"/>
                        </a:rPr>
                        <a:t>.</a:t>
                      </a:r>
                      <a:endParaRPr lang="en-GB" sz="12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200" dirty="0" err="1">
                          <a:solidFill>
                            <a:schemeClr val="tx1"/>
                          </a:solidFill>
                          <a:effectLst/>
                          <a:latin typeface="Times New Roman" pitchFamily="18" charset="0"/>
                          <a:cs typeface="Times New Roman" pitchFamily="18" charset="0"/>
                        </a:rPr>
                        <a:t>máy</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tốt</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iphone</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xs</a:t>
                      </a:r>
                      <a:r>
                        <a:rPr lang="en-US" sz="1200" dirty="0">
                          <a:solidFill>
                            <a:schemeClr val="tx1"/>
                          </a:solidFill>
                          <a:effectLst/>
                          <a:latin typeface="Times New Roman" pitchFamily="18" charset="0"/>
                          <a:cs typeface="Times New Roman" pitchFamily="18" charset="0"/>
                        </a:rPr>
                        <a:t> max pin </a:t>
                      </a:r>
                      <a:r>
                        <a:rPr lang="en-US" sz="1200" dirty="0" err="1">
                          <a:solidFill>
                            <a:schemeClr val="tx1"/>
                          </a:solidFill>
                          <a:effectLst/>
                          <a:latin typeface="Times New Roman" pitchFamily="18" charset="0"/>
                          <a:cs typeface="Times New Roman" pitchFamily="18" charset="0"/>
                        </a:rPr>
                        <a:t>lâu</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hơn</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iphone</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khác</a:t>
                      </a:r>
                      <a:endParaRPr lang="en-GB" sz="12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7"/>
                  </a:ext>
                </a:extLst>
              </a:tr>
              <a:tr h="385517">
                <a:tc>
                  <a:txBody>
                    <a:bodyPr/>
                    <a:lstStyle/>
                    <a:p>
                      <a:pPr indent="180340" algn="just">
                        <a:lnSpc>
                          <a:spcPct val="120000"/>
                        </a:lnSpc>
                        <a:spcBef>
                          <a:spcPts val="600"/>
                        </a:spcBef>
                        <a:spcAft>
                          <a:spcPts val="600"/>
                        </a:spcAft>
                      </a:pPr>
                      <a:r>
                        <a:rPr lang="en-US" sz="1200" b="0" dirty="0" err="1">
                          <a:solidFill>
                            <a:schemeClr val="tx1"/>
                          </a:solidFill>
                          <a:effectLst/>
                          <a:latin typeface="Times New Roman" pitchFamily="18" charset="0"/>
                          <a:cs typeface="Times New Roman" pitchFamily="18" charset="0"/>
                        </a:rPr>
                        <a:t>máy</a:t>
                      </a:r>
                      <a:r>
                        <a:rPr lang="en-US" sz="1200" b="0" dirty="0">
                          <a:solidFill>
                            <a:schemeClr val="tx1"/>
                          </a:solidFill>
                          <a:effectLst/>
                          <a:latin typeface="Times New Roman" pitchFamily="18" charset="0"/>
                          <a:cs typeface="Times New Roman" pitchFamily="18" charset="0"/>
                        </a:rPr>
                        <a:t> pin </a:t>
                      </a:r>
                      <a:r>
                        <a:rPr lang="en-US" sz="1200" b="0" dirty="0" err="1">
                          <a:solidFill>
                            <a:schemeClr val="tx1"/>
                          </a:solidFill>
                          <a:effectLst/>
                          <a:latin typeface="Times New Roman" pitchFamily="18" charset="0"/>
                          <a:cs typeface="Times New Roman" pitchFamily="18" charset="0"/>
                        </a:rPr>
                        <a:t>trâu</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đẹp</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không</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chê</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được</a:t>
                      </a:r>
                      <a:endParaRPr lang="en-GB" sz="12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200" dirty="0" err="1">
                          <a:solidFill>
                            <a:schemeClr val="tx1"/>
                          </a:solidFill>
                          <a:effectLst/>
                          <a:latin typeface="Times New Roman" pitchFamily="18" charset="0"/>
                          <a:cs typeface="Times New Roman" pitchFamily="18" charset="0"/>
                        </a:rPr>
                        <a:t>máy</a:t>
                      </a:r>
                      <a:r>
                        <a:rPr lang="en-US" sz="1200" dirty="0">
                          <a:solidFill>
                            <a:schemeClr val="tx1"/>
                          </a:solidFill>
                          <a:effectLst/>
                          <a:latin typeface="Times New Roman" pitchFamily="18" charset="0"/>
                          <a:cs typeface="Times New Roman" pitchFamily="18" charset="0"/>
                        </a:rPr>
                        <a:t> pin </a:t>
                      </a:r>
                      <a:r>
                        <a:rPr lang="en-US" sz="1200" dirty="0" err="1">
                          <a:solidFill>
                            <a:schemeClr val="tx1"/>
                          </a:solidFill>
                          <a:effectLst/>
                          <a:latin typeface="Times New Roman" pitchFamily="18" charset="0"/>
                          <a:cs typeface="Times New Roman" pitchFamily="18" charset="0"/>
                        </a:rPr>
                        <a:t>trâu</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đẹp</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không</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chê</a:t>
                      </a:r>
                      <a:endParaRPr lang="en-GB" sz="12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8"/>
                  </a:ext>
                </a:extLst>
              </a:tr>
              <a:tr h="206413">
                <a:tc>
                  <a:txBody>
                    <a:bodyPr/>
                    <a:lstStyle/>
                    <a:p>
                      <a:pPr indent="180340" algn="just">
                        <a:lnSpc>
                          <a:spcPct val="120000"/>
                        </a:lnSpc>
                        <a:spcBef>
                          <a:spcPts val="600"/>
                        </a:spcBef>
                        <a:spcAft>
                          <a:spcPts val="600"/>
                        </a:spcAft>
                      </a:pPr>
                      <a:r>
                        <a:rPr lang="en-US" sz="1200" b="0" dirty="0" err="1">
                          <a:solidFill>
                            <a:schemeClr val="tx1"/>
                          </a:solidFill>
                          <a:effectLst/>
                          <a:latin typeface="Times New Roman" pitchFamily="18" charset="0"/>
                          <a:cs typeface="Times New Roman" pitchFamily="18" charset="0"/>
                        </a:rPr>
                        <a:t>nên</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mua</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iphone</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xs</a:t>
                      </a:r>
                      <a:r>
                        <a:rPr lang="en-US" sz="1200" b="0" dirty="0">
                          <a:solidFill>
                            <a:schemeClr val="tx1"/>
                          </a:solidFill>
                          <a:effectLst/>
                          <a:latin typeface="Times New Roman" pitchFamily="18" charset="0"/>
                          <a:cs typeface="Times New Roman" pitchFamily="18" charset="0"/>
                        </a:rPr>
                        <a:t> max</a:t>
                      </a:r>
                      <a:endParaRPr lang="en-GB" sz="12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200" dirty="0" err="1">
                          <a:solidFill>
                            <a:schemeClr val="tx1"/>
                          </a:solidFill>
                          <a:effectLst/>
                          <a:latin typeface="Times New Roman" pitchFamily="18" charset="0"/>
                          <a:cs typeface="Times New Roman" pitchFamily="18" charset="0"/>
                        </a:rPr>
                        <a:t>mua</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iphone</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xs</a:t>
                      </a:r>
                      <a:r>
                        <a:rPr lang="en-US" sz="1200" dirty="0">
                          <a:solidFill>
                            <a:schemeClr val="tx1"/>
                          </a:solidFill>
                          <a:effectLst/>
                          <a:latin typeface="Times New Roman" pitchFamily="18" charset="0"/>
                          <a:cs typeface="Times New Roman" pitchFamily="18" charset="0"/>
                        </a:rPr>
                        <a:t> max</a:t>
                      </a:r>
                      <a:endParaRPr lang="en-GB" sz="12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9"/>
                  </a:ext>
                </a:extLst>
              </a:tr>
              <a:tr h="825653">
                <a:tc>
                  <a:txBody>
                    <a:bodyPr/>
                    <a:lstStyle/>
                    <a:p>
                      <a:pPr indent="180340" algn="just">
                        <a:lnSpc>
                          <a:spcPct val="120000"/>
                        </a:lnSpc>
                        <a:spcBef>
                          <a:spcPts val="600"/>
                        </a:spcBef>
                        <a:spcAft>
                          <a:spcPts val="600"/>
                        </a:spcAft>
                      </a:pPr>
                      <a:r>
                        <a:rPr lang="en-US" sz="1200" b="0" dirty="0" err="1">
                          <a:solidFill>
                            <a:schemeClr val="tx1"/>
                          </a:solidFill>
                          <a:effectLst/>
                          <a:latin typeface="Times New Roman" pitchFamily="18" charset="0"/>
                          <a:cs typeface="Times New Roman" pitchFamily="18" charset="0"/>
                        </a:rPr>
                        <a:t>Mua</a:t>
                      </a:r>
                      <a:r>
                        <a:rPr lang="en-US" sz="1200" b="0" dirty="0">
                          <a:solidFill>
                            <a:schemeClr val="tx1"/>
                          </a:solidFill>
                          <a:effectLst/>
                          <a:latin typeface="Times New Roman" pitchFamily="18" charset="0"/>
                          <a:cs typeface="Times New Roman" pitchFamily="18" charset="0"/>
                        </a:rPr>
                        <a:t> 1 </a:t>
                      </a:r>
                      <a:r>
                        <a:rPr lang="en-US" sz="1200" b="0" dirty="0" err="1">
                          <a:solidFill>
                            <a:schemeClr val="tx1"/>
                          </a:solidFill>
                          <a:effectLst/>
                          <a:latin typeface="Times New Roman" pitchFamily="18" charset="0"/>
                          <a:cs typeface="Times New Roman" pitchFamily="18" charset="0"/>
                        </a:rPr>
                        <a:t>cái</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xs</a:t>
                      </a:r>
                      <a:r>
                        <a:rPr lang="en-US" sz="1200" b="0" dirty="0">
                          <a:solidFill>
                            <a:schemeClr val="tx1"/>
                          </a:solidFill>
                          <a:effectLst/>
                          <a:latin typeface="Times New Roman" pitchFamily="18" charset="0"/>
                          <a:cs typeface="Times New Roman" pitchFamily="18" charset="0"/>
                        </a:rPr>
                        <a:t> max </a:t>
                      </a:r>
                      <a:r>
                        <a:rPr lang="en-US" sz="1200" b="0" dirty="0" err="1">
                          <a:solidFill>
                            <a:schemeClr val="tx1"/>
                          </a:solidFill>
                          <a:effectLst/>
                          <a:latin typeface="Times New Roman" pitchFamily="18" charset="0"/>
                          <a:cs typeface="Times New Roman" pitchFamily="18" charset="0"/>
                        </a:rPr>
                        <a:t>hàng</a:t>
                      </a:r>
                      <a:r>
                        <a:rPr lang="en-US" sz="1200" b="0" dirty="0">
                          <a:solidFill>
                            <a:schemeClr val="tx1"/>
                          </a:solidFill>
                          <a:effectLst/>
                          <a:latin typeface="Times New Roman" pitchFamily="18" charset="0"/>
                          <a:cs typeface="Times New Roman" pitchFamily="18" charset="0"/>
                        </a:rPr>
                        <a:t> sing, ... </a:t>
                      </a:r>
                      <a:r>
                        <a:rPr lang="en-US" sz="1200" b="0" dirty="0" err="1">
                          <a:solidFill>
                            <a:schemeClr val="tx1"/>
                          </a:solidFill>
                          <a:effectLst/>
                          <a:latin typeface="Times New Roman" pitchFamily="18" charset="0"/>
                          <a:cs typeface="Times New Roman" pitchFamily="18" charset="0"/>
                        </a:rPr>
                        <a:t>Xài</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có</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chút</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mà</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nó</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ngốn</a:t>
                      </a:r>
                      <a:r>
                        <a:rPr lang="en-US" sz="1200" b="0" dirty="0">
                          <a:solidFill>
                            <a:schemeClr val="tx1"/>
                          </a:solidFill>
                          <a:effectLst/>
                          <a:latin typeface="Times New Roman" pitchFamily="18" charset="0"/>
                          <a:cs typeface="Times New Roman" pitchFamily="18" charset="0"/>
                        </a:rPr>
                        <a:t> pin </a:t>
                      </a:r>
                      <a:r>
                        <a:rPr lang="en-US" sz="1200" b="0" dirty="0" err="1">
                          <a:solidFill>
                            <a:schemeClr val="tx1"/>
                          </a:solidFill>
                          <a:effectLst/>
                          <a:latin typeface="Times New Roman" pitchFamily="18" charset="0"/>
                          <a:cs typeface="Times New Roman" pitchFamily="18" charset="0"/>
                        </a:rPr>
                        <a:t>kinh</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khủng</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luôn</a:t>
                      </a:r>
                      <a:r>
                        <a:rPr lang="en-US" sz="1200" b="0" dirty="0">
                          <a:solidFill>
                            <a:schemeClr val="tx1"/>
                          </a:solidFill>
                          <a:effectLst/>
                          <a:latin typeface="Times New Roman" pitchFamily="18" charset="0"/>
                          <a:cs typeface="Times New Roman" pitchFamily="18" charset="0"/>
                        </a:rPr>
                        <a:t> :( Hi </a:t>
                      </a:r>
                      <a:r>
                        <a:rPr lang="en-US" sz="1200" b="0" dirty="0" err="1">
                          <a:solidFill>
                            <a:schemeClr val="tx1"/>
                          </a:solidFill>
                          <a:effectLst/>
                          <a:latin typeface="Times New Roman" pitchFamily="18" charset="0"/>
                          <a:cs typeface="Times New Roman" pitchFamily="18" charset="0"/>
                        </a:rPr>
                        <a:t>vọng</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chính</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hãng</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sẽ</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tốt</a:t>
                      </a:r>
                      <a:r>
                        <a:rPr lang="en-US" sz="1200" b="0" dirty="0">
                          <a:solidFill>
                            <a:schemeClr val="tx1"/>
                          </a:solidFill>
                          <a:effectLst/>
                          <a:latin typeface="Times New Roman" pitchFamily="18" charset="0"/>
                          <a:cs typeface="Times New Roman" pitchFamily="18" charset="0"/>
                        </a:rPr>
                        <a:t> </a:t>
                      </a:r>
                      <a:r>
                        <a:rPr lang="en-US" sz="1200" b="0" dirty="0" err="1">
                          <a:solidFill>
                            <a:schemeClr val="tx1"/>
                          </a:solidFill>
                          <a:effectLst/>
                          <a:latin typeface="Times New Roman" pitchFamily="18" charset="0"/>
                          <a:cs typeface="Times New Roman" pitchFamily="18" charset="0"/>
                        </a:rPr>
                        <a:t>hơn</a:t>
                      </a:r>
                      <a:endParaRPr lang="en-GB" sz="12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200" dirty="0" err="1">
                          <a:solidFill>
                            <a:schemeClr val="tx1"/>
                          </a:solidFill>
                          <a:effectLst/>
                          <a:latin typeface="Times New Roman" pitchFamily="18" charset="0"/>
                          <a:cs typeface="Times New Roman" pitchFamily="18" charset="0"/>
                        </a:rPr>
                        <a:t>mua</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xs</a:t>
                      </a:r>
                      <a:r>
                        <a:rPr lang="en-US" sz="1200" dirty="0">
                          <a:solidFill>
                            <a:schemeClr val="tx1"/>
                          </a:solidFill>
                          <a:effectLst/>
                          <a:latin typeface="Times New Roman" pitchFamily="18" charset="0"/>
                          <a:cs typeface="Times New Roman" pitchFamily="18" charset="0"/>
                        </a:rPr>
                        <a:t> max </a:t>
                      </a:r>
                      <a:r>
                        <a:rPr lang="en-US" sz="1200" dirty="0" err="1">
                          <a:solidFill>
                            <a:schemeClr val="tx1"/>
                          </a:solidFill>
                          <a:effectLst/>
                          <a:latin typeface="Times New Roman" pitchFamily="18" charset="0"/>
                          <a:cs typeface="Times New Roman" pitchFamily="18" charset="0"/>
                        </a:rPr>
                        <a:t>hàng</a:t>
                      </a:r>
                      <a:r>
                        <a:rPr lang="en-US" sz="1200" dirty="0">
                          <a:solidFill>
                            <a:schemeClr val="tx1"/>
                          </a:solidFill>
                          <a:effectLst/>
                          <a:latin typeface="Times New Roman" pitchFamily="18" charset="0"/>
                          <a:cs typeface="Times New Roman" pitchFamily="18" charset="0"/>
                        </a:rPr>
                        <a:t> sing </a:t>
                      </a:r>
                      <a:r>
                        <a:rPr lang="en-US" sz="1200" dirty="0" err="1">
                          <a:solidFill>
                            <a:schemeClr val="tx1"/>
                          </a:solidFill>
                          <a:effectLst/>
                          <a:latin typeface="Times New Roman" pitchFamily="18" charset="0"/>
                          <a:cs typeface="Times New Roman" pitchFamily="18" charset="0"/>
                        </a:rPr>
                        <a:t>xài</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chút</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nó</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ngốn</a:t>
                      </a:r>
                      <a:r>
                        <a:rPr lang="en-US" sz="1200" dirty="0">
                          <a:solidFill>
                            <a:schemeClr val="tx1"/>
                          </a:solidFill>
                          <a:effectLst/>
                          <a:latin typeface="Times New Roman" pitchFamily="18" charset="0"/>
                          <a:cs typeface="Times New Roman" pitchFamily="18" charset="0"/>
                        </a:rPr>
                        <a:t> pin </a:t>
                      </a:r>
                      <a:r>
                        <a:rPr lang="en-US" sz="1200" dirty="0" err="1">
                          <a:solidFill>
                            <a:schemeClr val="tx1"/>
                          </a:solidFill>
                          <a:effectLst/>
                          <a:latin typeface="Times New Roman" pitchFamily="18" charset="0"/>
                          <a:cs typeface="Times New Roman" pitchFamily="18" charset="0"/>
                        </a:rPr>
                        <a:t>kinh_khủng</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luôn</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hi_vọng</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chính</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hãng</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tốt</a:t>
                      </a:r>
                      <a:r>
                        <a:rPr lang="en-US" sz="1200" dirty="0">
                          <a:solidFill>
                            <a:schemeClr val="tx1"/>
                          </a:solidFill>
                          <a:effectLst/>
                          <a:latin typeface="Times New Roman" pitchFamily="18" charset="0"/>
                          <a:cs typeface="Times New Roman" pitchFamily="18" charset="0"/>
                        </a:rPr>
                        <a:t> </a:t>
                      </a:r>
                      <a:r>
                        <a:rPr lang="en-US" sz="1200" dirty="0" err="1">
                          <a:solidFill>
                            <a:schemeClr val="tx1"/>
                          </a:solidFill>
                          <a:effectLst/>
                          <a:latin typeface="Times New Roman" pitchFamily="18" charset="0"/>
                          <a:cs typeface="Times New Roman" pitchFamily="18" charset="0"/>
                        </a:rPr>
                        <a:t>hơn</a:t>
                      </a:r>
                      <a:endParaRPr lang="en-GB" sz="12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236421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6E04454-6D85-9E40-9F80-AD5018569881}"/>
              </a:ext>
            </a:extLst>
          </p:cNvPr>
          <p:cNvSpPr txBox="1">
            <a:spLocks/>
          </p:cNvSpPr>
          <p:nvPr/>
        </p:nvSpPr>
        <p:spPr bwMode="white">
          <a:xfrm>
            <a:off x="525529" y="340716"/>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smtClean="0"/>
              <a:t>4.3. </a:t>
            </a:r>
            <a:r>
              <a:rPr lang="en-US" i="1" kern="0" dirty="0" err="1" smtClean="0"/>
              <a:t>Vectơ</a:t>
            </a:r>
            <a:r>
              <a:rPr lang="en-US" i="1" kern="0" dirty="0" smtClean="0"/>
              <a:t> </a:t>
            </a:r>
            <a:r>
              <a:rPr lang="en-US" i="1" kern="0" dirty="0" err="1" smtClean="0"/>
              <a:t>hóa</a:t>
            </a:r>
            <a:r>
              <a:rPr lang="en-US" i="1" kern="0" dirty="0" smtClean="0"/>
              <a:t> </a:t>
            </a:r>
            <a:r>
              <a:rPr lang="en-US" i="1" kern="0" dirty="0" err="1" smtClean="0"/>
              <a:t>dữ</a:t>
            </a:r>
            <a:r>
              <a:rPr lang="en-US" i="1" kern="0" dirty="0" smtClean="0"/>
              <a:t> </a:t>
            </a:r>
            <a:r>
              <a:rPr lang="en-US" i="1" kern="0" dirty="0" err="1" smtClean="0"/>
              <a:t>liệu</a:t>
            </a:r>
            <a:r>
              <a:rPr lang="en-US" i="1" kern="0" dirty="0" smtClean="0"/>
              <a:t>.</a:t>
            </a:r>
            <a:endParaRPr lang="en-US" i="1" kern="0" dirty="0"/>
          </a:p>
        </p:txBody>
      </p:sp>
      <p:sp>
        <p:nvSpPr>
          <p:cNvPr id="6" name="Rectangle 5"/>
          <p:cNvSpPr/>
          <p:nvPr/>
        </p:nvSpPr>
        <p:spPr>
          <a:xfrm>
            <a:off x="451623" y="1428246"/>
            <a:ext cx="6096000" cy="923330"/>
          </a:xfrm>
          <a:prstGeom prst="rect">
            <a:avLst/>
          </a:prstGeom>
        </p:spPr>
        <p:txBody>
          <a:bodyPr>
            <a:spAutoFit/>
          </a:bodyPr>
          <a:lstStyle/>
          <a:p>
            <a:pPr marL="285750" indent="-285750" algn="just">
              <a:buFont typeface="Wingdings" pitchFamily="2" charset="2"/>
              <a:buChar char="q"/>
            </a:pPr>
            <a:r>
              <a:rPr lang="en-US" dirty="0" err="1">
                <a:latin typeface="Times New Roman" pitchFamily="18" charset="0"/>
                <a:cs typeface="Times New Roman" pitchFamily="18" charset="0"/>
              </a:rPr>
              <a:t>Triển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khai</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TF-IDF</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dữ</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liệu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chúng</a:t>
            </a:r>
            <a:r>
              <a:rPr lang="en-US" dirty="0">
                <a:latin typeface="Times New Roman" pitchFamily="18" charset="0"/>
                <a:cs typeface="Times New Roman" pitchFamily="18" charset="0"/>
              </a:rPr>
              <a:t> ta: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Sklearn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funtion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TfidfVectorizer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sẽ</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giúp</a:t>
            </a:r>
            <a:r>
              <a:rPr lang="en-US" dirty="0">
                <a:latin typeface="Times New Roman" pitchFamily="18" charset="0"/>
                <a:cs typeface="Times New Roman" pitchFamily="18" charset="0"/>
              </a:rPr>
              <a:t> ta </a:t>
            </a:r>
            <a:r>
              <a:rPr lang="en-US" dirty="0" err="1">
                <a:latin typeface="Times New Roman" pitchFamily="18" charset="0"/>
                <a:cs typeface="Times New Roman" pitchFamily="18" charset="0"/>
              </a:rPr>
              <a:t>thực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TF-IDF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dễ</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dàng</a:t>
            </a:r>
            <a:r>
              <a:rPr lang="en-US" dirty="0">
                <a:latin typeface="Times New Roman" pitchFamily="18" charset="0"/>
                <a:cs typeface="Times New Roman" pitchFamily="18" charset="0"/>
              </a:rPr>
              <a:t>:</a:t>
            </a:r>
            <a:endParaRPr lang="en-GB" dirty="0">
              <a:latin typeface="Times New Roman" pitchFamily="18" charset="0"/>
              <a:cs typeface="Times New Roman" pitchFamily="18" charset="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73" y="3048067"/>
            <a:ext cx="643890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719073" y="1201408"/>
            <a:ext cx="5248130" cy="3693319"/>
          </a:xfrm>
          <a:prstGeom prst="rect">
            <a:avLst/>
          </a:prstGeom>
        </p:spPr>
        <p:txBody>
          <a:bodyPr wrap="square">
            <a:spAutoFit/>
          </a:bodyPr>
          <a:lstStyle/>
          <a:p>
            <a:pPr marL="285750" indent="-285750" algn="just">
              <a:buFont typeface="Wingdings" pitchFamily="2" charset="2"/>
              <a:buChar char="q"/>
            </a:pPr>
            <a:r>
              <a:rPr lang="en-US" dirty="0" err="1">
                <a:latin typeface="Times New Roman" pitchFamily="18" charset="0"/>
                <a:cs typeface="Times New Roman" pitchFamily="18" charset="0"/>
              </a:rPr>
              <a:t>Hàm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TfidfVectorizer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tham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chúng</a:t>
            </a:r>
            <a:r>
              <a:rPr lang="en-US" dirty="0">
                <a:latin typeface="Times New Roman" pitchFamily="18" charset="0"/>
                <a:cs typeface="Times New Roman" pitchFamily="18" charset="0"/>
              </a:rPr>
              <a:t> ta </a:t>
            </a:r>
            <a:r>
              <a:rPr lang="en-US" dirty="0" err="1">
                <a:latin typeface="Times New Roman" pitchFamily="18" charset="0"/>
                <a:cs typeface="Times New Roman" pitchFamily="18" charset="0"/>
              </a:rPr>
              <a:t>cần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chú</a:t>
            </a:r>
            <a:r>
              <a:rPr lang="en-US" dirty="0">
                <a:latin typeface="Times New Roman" pitchFamily="18" charset="0"/>
                <a:cs typeface="Times New Roman" pitchFamily="18" charset="0"/>
              </a:rPr>
              <a:t> ý </a:t>
            </a:r>
            <a:r>
              <a:rPr lang="en-US" dirty="0" err="1">
                <a:latin typeface="Times New Roman" pitchFamily="18" charset="0"/>
                <a:cs typeface="Times New Roman" pitchFamily="18" charset="0"/>
              </a:rPr>
              <a:t>là</a:t>
            </a:r>
            <a:r>
              <a:rPr lang="en-US" dirty="0">
                <a:latin typeface="Times New Roman" pitchFamily="18" charset="0"/>
                <a:cs typeface="Times New Roman" pitchFamily="18" charset="0"/>
              </a:rPr>
              <a:t>:</a:t>
            </a:r>
            <a:endParaRPr lang="en-GB" dirty="0">
              <a:latin typeface="Times New Roman" pitchFamily="18" charset="0"/>
              <a:cs typeface="Times New Roman" pitchFamily="18" charset="0"/>
            </a:endParaRPr>
          </a:p>
          <a:p>
            <a:pPr marL="285750" lvl="0" indent="-285750" algn="just">
              <a:buFont typeface="Wingdings" pitchFamily="2" charset="2"/>
              <a:buChar char="§"/>
            </a:pPr>
            <a:r>
              <a:rPr lang="en-US" dirty="0" err="1">
                <a:latin typeface="Times New Roman" pitchFamily="18" charset="0"/>
                <a:cs typeface="Times New Roman" pitchFamily="18" charset="0"/>
              </a:rPr>
              <a:t>min_df</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loại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bỏ</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những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nào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suất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suất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nhỏ</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hơn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min_df</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tính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theo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đếm</a:t>
            </a:r>
            <a:r>
              <a:rPr lang="en-US" dirty="0">
                <a:latin typeface="Times New Roman" pitchFamily="18" charset="0"/>
                <a:cs typeface="Times New Roman" pitchFamily="18" charset="0"/>
              </a:rPr>
              <a:t>)</a:t>
            </a:r>
            <a:endParaRPr lang="en-GB" dirty="0">
              <a:latin typeface="Times New Roman" pitchFamily="18" charset="0"/>
              <a:cs typeface="Times New Roman" pitchFamily="18" charset="0"/>
            </a:endParaRPr>
          </a:p>
          <a:p>
            <a:pPr marL="285750" lvl="0" indent="-285750" algn="just">
              <a:buFont typeface="Wingdings" pitchFamily="2" charset="2"/>
              <a:buChar char="§"/>
            </a:pPr>
            <a:r>
              <a:rPr lang="en-US" dirty="0" err="1">
                <a:latin typeface="Times New Roman" pitchFamily="18" charset="0"/>
                <a:cs typeface="Times New Roman" pitchFamily="18" charset="0"/>
              </a:rPr>
              <a:t>max_df</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loại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bỏ</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những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nào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suất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xuất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lớn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hơn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max_df</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tính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theo</a:t>
            </a:r>
            <a:r>
              <a:rPr lang="en-US" dirty="0">
                <a:latin typeface="Times New Roman" pitchFamily="18" charset="0"/>
                <a:cs typeface="Times New Roman" pitchFamily="18" charset="0"/>
              </a:rPr>
              <a:t> %)</a:t>
            </a:r>
            <a:endParaRPr lang="en-GB" dirty="0">
              <a:latin typeface="Times New Roman" pitchFamily="18" charset="0"/>
              <a:cs typeface="Times New Roman" pitchFamily="18" charset="0"/>
            </a:endParaRPr>
          </a:p>
          <a:p>
            <a:pPr marL="285750" lvl="0" indent="-285750" algn="just">
              <a:buFont typeface="Wingdings" pitchFamily="2" charset="2"/>
              <a:buChar char="§"/>
            </a:pPr>
            <a:r>
              <a:rPr lang="en-US" dirty="0" err="1">
                <a:latin typeface="Times New Roman" pitchFamily="18" charset="0"/>
                <a:cs typeface="Times New Roman" pitchFamily="18" charset="0"/>
              </a:rPr>
              <a:t>sublinear_tf</a:t>
            </a:r>
            <a:r>
              <a:rPr lang="en-US" dirty="0">
                <a:latin typeface="Times New Roman" pitchFamily="18" charset="0"/>
                <a:cs typeface="Times New Roman" pitchFamily="18" charset="0"/>
              </a:rPr>
              <a:t>: Scale term frequency </a:t>
            </a:r>
            <a:r>
              <a:rPr lang="en-US" dirty="0" err="1">
                <a:latin typeface="Times New Roman" pitchFamily="18" charset="0"/>
                <a:cs typeface="Times New Roman" pitchFamily="18" charset="0"/>
              </a:rPr>
              <a:t>bằng</a:t>
            </a:r>
            <a:r>
              <a:rPr lang="en-US" dirty="0">
                <a:latin typeface="Times New Roman" pitchFamily="18" charset="0"/>
                <a:cs typeface="Times New Roman" pitchFamily="18" charset="0"/>
              </a:rPr>
              <a:t> logarithmic scale</a:t>
            </a:r>
            <a:endParaRPr lang="en-GB" dirty="0">
              <a:latin typeface="Times New Roman" pitchFamily="18" charset="0"/>
              <a:cs typeface="Times New Roman" pitchFamily="18" charset="0"/>
            </a:endParaRPr>
          </a:p>
          <a:p>
            <a:pPr marL="285750" lvl="0" indent="-285750" algn="just">
              <a:buFont typeface="Wingdings" pitchFamily="2" charset="2"/>
              <a:buChar char="§"/>
            </a:pPr>
            <a:r>
              <a:rPr lang="en-US" dirty="0" err="1">
                <a:latin typeface="Times New Roman" pitchFamily="18" charset="0"/>
                <a:cs typeface="Times New Roman" pitchFamily="18" charset="0"/>
              </a:rPr>
              <a:t>stop_words</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loại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bỏ</a:t>
            </a:r>
            <a:r>
              <a:rPr lang="en-US" dirty="0">
                <a:latin typeface="Times New Roman" pitchFamily="18" charset="0"/>
                <a:cs typeface="Times New Roman" pitchFamily="18" charset="0"/>
              </a:rPr>
              <a:t> stop word, </a:t>
            </a:r>
            <a:r>
              <a:rPr lang="en-US" dirty="0" err="1">
                <a:latin typeface="Times New Roman" pitchFamily="18" charset="0"/>
                <a:cs typeface="Times New Roman" pitchFamily="18" charset="0"/>
              </a:rPr>
              <a:t>chúng</a:t>
            </a:r>
            <a:r>
              <a:rPr lang="en-US" dirty="0">
                <a:latin typeface="Times New Roman" pitchFamily="18" charset="0"/>
                <a:cs typeface="Times New Roman" pitchFamily="18" charset="0"/>
              </a:rPr>
              <a:t> ta </a:t>
            </a:r>
            <a:r>
              <a:rPr lang="en-US" dirty="0" err="1">
                <a:latin typeface="Times New Roman" pitchFamily="18" charset="0"/>
                <a:cs typeface="Times New Roman" pitchFamily="18" charset="0"/>
              </a:rPr>
              <a:t>đã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làm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trước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nên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tham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này</a:t>
            </a:r>
            <a:endParaRPr lang="en-GB" dirty="0">
              <a:latin typeface="Times New Roman" pitchFamily="18" charset="0"/>
              <a:cs typeface="Times New Roman" pitchFamily="18" charset="0"/>
            </a:endParaRPr>
          </a:p>
          <a:p>
            <a:pPr marL="285750" lvl="0" indent="-285750" algn="just">
              <a:buFont typeface="Wingdings" pitchFamily="2" charset="2"/>
              <a:buChar char="§"/>
            </a:pPr>
            <a:r>
              <a:rPr lang="en-US" dirty="0" err="1">
                <a:latin typeface="Times New Roman" pitchFamily="18" charset="0"/>
                <a:cs typeface="Times New Roman" pitchFamily="18" charset="0"/>
              </a:rPr>
              <a:t>max_features</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lựa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chọn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character </a:t>
            </a:r>
            <a:r>
              <a:rPr lang="en-US" dirty="0" err="1">
                <a:latin typeface="Times New Roman" pitchFamily="18" charset="0"/>
                <a:cs typeface="Times New Roman" pitchFamily="18" charset="0"/>
              </a:rPr>
              <a:t>vào</a:t>
            </a:r>
            <a:r>
              <a:rPr lang="en-US" dirty="0">
                <a:latin typeface="Times New Roman" pitchFamily="18" charset="0"/>
                <a:cs typeface="Times New Roman" pitchFamily="18" charset="0"/>
              </a:rPr>
              <a:t> vocabulary</a:t>
            </a:r>
            <a:endParaRPr lang="en-GB" dirty="0">
              <a:latin typeface="Times New Roman" pitchFamily="18" charset="0"/>
              <a:cs typeface="Times New Roman" pitchFamily="18" charset="0"/>
            </a:endParaRPr>
          </a:p>
          <a:p>
            <a:pPr marL="285750" lvl="0" indent="-285750" algn="just">
              <a:buFont typeface="Wingdings" pitchFamily="2" charset="2"/>
              <a:buChar char="§"/>
            </a:pPr>
            <a:r>
              <a:rPr lang="en-US" dirty="0">
                <a:latin typeface="Times New Roman" pitchFamily="18" charset="0"/>
                <a:cs typeface="Times New Roman" pitchFamily="18" charset="0"/>
              </a:rPr>
              <a:t>vocabulary </a:t>
            </a:r>
            <a:r>
              <a:rPr lang="en-US" dirty="0" err="1">
                <a:latin typeface="Times New Roman" pitchFamily="18" charset="0"/>
                <a:cs typeface="Times New Roman" pitchFamily="18" charset="0"/>
              </a:rPr>
              <a:t>nếu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chúng</a:t>
            </a:r>
            <a:r>
              <a:rPr lang="en-US" dirty="0">
                <a:latin typeface="Times New Roman" pitchFamily="18" charset="0"/>
                <a:cs typeface="Times New Roman" pitchFamily="18" charset="0"/>
              </a:rPr>
              <a:t> ta </a:t>
            </a:r>
            <a:r>
              <a:rPr lang="en-US" dirty="0" err="1">
                <a:latin typeface="Times New Roman" pitchFamily="18" charset="0"/>
                <a:cs typeface="Times New Roman" pitchFamily="18" charset="0"/>
              </a:rPr>
              <a:t>đã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xây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dựng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vocabulury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trước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thì</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max_features</a:t>
            </a:r>
            <a:endParaRPr lang="en-GB" dirty="0">
              <a:latin typeface="Times New Roman" pitchFamily="18" charset="0"/>
              <a:cs typeface="Times New Roman" pitchFamily="18" charset="0"/>
            </a:endParaRPr>
          </a:p>
        </p:txBody>
      </p:sp>
    </p:spTree>
    <p:extLst>
      <p:ext uri="{BB962C8B-B14F-4D97-AF65-F5344CB8AC3E}">
        <p14:creationId xmlns:p14="http://schemas.microsoft.com/office/powerpoint/2010/main" val="3119976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6E04454-6D85-9E40-9F80-AD5018569881}"/>
              </a:ext>
            </a:extLst>
          </p:cNvPr>
          <p:cNvSpPr txBox="1">
            <a:spLocks/>
          </p:cNvSpPr>
          <p:nvPr/>
        </p:nvSpPr>
        <p:spPr bwMode="white">
          <a:xfrm>
            <a:off x="525530" y="329619"/>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smtClean="0"/>
              <a:t>4.4. </a:t>
            </a:r>
            <a:r>
              <a:rPr lang="en-US" i="1" kern="0" dirty="0" err="1" smtClean="0"/>
              <a:t>Vectơ</a:t>
            </a:r>
            <a:r>
              <a:rPr lang="en-US" i="1" kern="0" dirty="0" smtClean="0"/>
              <a:t> </a:t>
            </a:r>
            <a:r>
              <a:rPr lang="en-US" i="1" kern="0" dirty="0" err="1" smtClean="0"/>
              <a:t>hóa</a:t>
            </a:r>
            <a:r>
              <a:rPr lang="en-US" i="1" kern="0" dirty="0" smtClean="0"/>
              <a:t> </a:t>
            </a:r>
            <a:r>
              <a:rPr lang="en-US" i="1" kern="0" dirty="0" err="1" smtClean="0"/>
              <a:t>dữ</a:t>
            </a:r>
            <a:r>
              <a:rPr lang="en-US" i="1" kern="0" dirty="0" smtClean="0"/>
              <a:t> </a:t>
            </a:r>
            <a:r>
              <a:rPr lang="en-US" i="1" kern="0" dirty="0" err="1" smtClean="0"/>
              <a:t>liệu</a:t>
            </a:r>
            <a:r>
              <a:rPr lang="en-US" i="1" kern="0" dirty="0" smtClean="0"/>
              <a:t>.</a:t>
            </a:r>
            <a:endParaRPr lang="en-US" i="1" kern="0" dirty="0"/>
          </a:p>
        </p:txBody>
      </p:sp>
      <p:sp>
        <p:nvSpPr>
          <p:cNvPr id="2"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1555" y="1241951"/>
            <a:ext cx="7722605" cy="3746843"/>
          </a:xfrm>
          <a:prstGeom prst="rect">
            <a:avLst/>
          </a:prstGeom>
        </p:spPr>
      </p:pic>
      <p:sp>
        <p:nvSpPr>
          <p:cNvPr id="11" name="Rectangle 10"/>
          <p:cNvSpPr/>
          <p:nvPr/>
        </p:nvSpPr>
        <p:spPr>
          <a:xfrm>
            <a:off x="1092452" y="5075287"/>
            <a:ext cx="9137964" cy="738664"/>
          </a:xfrm>
          <a:prstGeom prst="rect">
            <a:avLst/>
          </a:prstGeom>
        </p:spPr>
        <p:txBody>
          <a:bodyPr wrap="square">
            <a:spAutoFit/>
          </a:bodyPr>
          <a:lstStyle/>
          <a:p>
            <a:pPr marL="285750" lvl="0" indent="-285750" algn="just" eaLnBrk="0" hangingPunct="0">
              <a:buFont typeface="Wingdings" pitchFamily="2" charset="2"/>
              <a:buChar char="ü"/>
            </a:pPr>
            <a:r>
              <a:rPr lang="en-US" dirty="0" err="1" smtClean="0">
                <a:latin typeface="Times New Roman" pitchFamily="18" charset="0"/>
                <a:ea typeface="Calibri" pitchFamily="34" charset="0"/>
                <a:cs typeface="Times New Roman" pitchFamily="18" charset="0"/>
              </a:rPr>
              <a:t>Sau</a:t>
            </a:r>
            <a:r>
              <a:rPr lang="en-US" dirty="0" smtClean="0">
                <a:latin typeface="Times New Roman" pitchFamily="18" charset="0"/>
                <a:ea typeface="Calibri" pitchFamily="34" charset="0"/>
                <a:cs typeface="Times New Roman" pitchFamily="18" charset="0"/>
              </a:rPr>
              <a:t> </a:t>
            </a:r>
            <a:r>
              <a:rPr lang="en-US" dirty="0" err="1">
                <a:latin typeface="Times New Roman" pitchFamily="18" charset="0"/>
                <a:ea typeface="Calibri" pitchFamily="34" charset="0"/>
                <a:cs typeface="Times New Roman" pitchFamily="18" charset="0"/>
              </a:rPr>
              <a:t>khi</a:t>
            </a:r>
            <a:r>
              <a:rPr lang="en-US" dirty="0">
                <a:latin typeface="Times New Roman" pitchFamily="18" charset="0"/>
                <a:ea typeface="Calibri" pitchFamily="34" charset="0"/>
                <a:cs typeface="Times New Roman" pitchFamily="18" charset="0"/>
              </a:rPr>
              <a:t> vector </a:t>
            </a:r>
            <a:r>
              <a:rPr lang="vi-VN" dirty="0">
                <a:latin typeface="Times New Roman" pitchFamily="18" charset="0"/>
                <a:ea typeface="Calibri" pitchFamily="34" charset="0"/>
                <a:cs typeface="Times New Roman" pitchFamily="18" charset="0"/>
              </a:rPr>
              <a:t>ta có bộ từ điển gồm 1517 từ có trong bộ dữ liệu, ta có word cloud của bộ dữ liệu sau quá trình tiền dữ liệu được lấy ra từ Vocabulary của </a:t>
            </a:r>
            <a:r>
              <a:rPr lang="vi-VN" dirty="0" smtClean="0">
                <a:latin typeface="Times New Roman" pitchFamily="18" charset="0"/>
                <a:ea typeface="Calibri" pitchFamily="34" charset="0"/>
                <a:cs typeface="Times New Roman" pitchFamily="18" charset="0"/>
              </a:rPr>
              <a:t>Tf-Idf</a:t>
            </a:r>
            <a:r>
              <a:rPr lang="en-GB" dirty="0" smtClean="0">
                <a:latin typeface="Times New Roman" pitchFamily="18" charset="0"/>
                <a:ea typeface="Calibri" pitchFamily="34" charset="0"/>
                <a:cs typeface="Times New Roman" pitchFamily="18" charset="0"/>
              </a:rPr>
              <a: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072499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51623" y="584161"/>
            <a:ext cx="11214847" cy="490538"/>
          </a:xfrm>
        </p:spPr>
        <p:txBody>
          <a:bodyPr/>
          <a:lstStyle/>
          <a:p>
            <a:r>
              <a:rPr lang="de-DE" b="1" dirty="0" err="1"/>
              <a:t>Nội</a:t>
            </a:r>
            <a:r>
              <a:rPr lang="de-DE" b="1" dirty="0"/>
              <a:t> </a:t>
            </a:r>
            <a:r>
              <a:rPr lang="de-DE" b="1" dirty="0" err="1"/>
              <a:t>dung</a:t>
            </a:r>
            <a:r>
              <a:rPr lang="de-DE" b="1" dirty="0"/>
              <a:t> </a:t>
            </a:r>
            <a:r>
              <a:rPr lang="de-DE" b="1" dirty="0" err="1"/>
              <a:t>trình</a:t>
            </a:r>
            <a:r>
              <a:rPr lang="de-DE" b="1" dirty="0"/>
              <a:t> </a:t>
            </a:r>
            <a:r>
              <a:rPr lang="de-DE" b="1" dirty="0" err="1"/>
              <a:t>bày</a:t>
            </a:r>
            <a:endParaRPr lang="de-DE" b="1" dirty="0"/>
          </a:p>
        </p:txBody>
      </p:sp>
      <p:sp>
        <p:nvSpPr>
          <p:cNvPr id="19" name="Abgerundetes Rechteck 18"/>
          <p:cNvSpPr/>
          <p:nvPr/>
        </p:nvSpPr>
        <p:spPr bwMode="auto">
          <a:xfrm>
            <a:off x="492734" y="1387143"/>
            <a:ext cx="11173736" cy="600598"/>
          </a:xfrm>
          <a:prstGeom prst="roundRect">
            <a:avLst>
              <a:gd name="adj" fmla="val 0"/>
            </a:avLst>
          </a:prstGeom>
          <a:solidFill>
            <a:schemeClr val="bg1">
              <a:lumMod val="95000"/>
            </a:schemeClr>
          </a:solidFill>
          <a:ln w="9525" algn="ctr">
            <a:noFill/>
            <a:miter lim="800000"/>
            <a:headEnd/>
            <a:tailEnd/>
          </a:ln>
          <a:effectLst/>
        </p:spPr>
        <p:txBody>
          <a:bodyPr wrap="none" lIns="180000" tIns="0" rIns="0" bIns="0" anchor="ctr"/>
          <a:lstStyle/>
          <a:p>
            <a:pPr algn="l"/>
            <a:r>
              <a:rPr lang="de-DE" sz="2000" dirty="0">
                <a:latin typeface="Open Sans" panose="020B0606030504020204" pitchFamily="34" charset="0"/>
                <a:ea typeface="Open Sans" panose="020B0606030504020204" pitchFamily="34" charset="0"/>
                <a:cs typeface="Open Sans" panose="020B0606030504020204" pitchFamily="34" charset="0"/>
              </a:rPr>
              <a:t>1. </a:t>
            </a:r>
            <a:r>
              <a:rPr lang="de-DE" sz="2000" dirty="0" err="1">
                <a:latin typeface="Open Sans" panose="020B0606030504020204" pitchFamily="34" charset="0"/>
                <a:ea typeface="Open Sans" panose="020B0606030504020204" pitchFamily="34" charset="0"/>
                <a:cs typeface="Open Sans" panose="020B0606030504020204" pitchFamily="34" charset="0"/>
              </a:rPr>
              <a:t>Tổng</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quan</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về</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Machine</a:t>
            </a:r>
            <a:r>
              <a:rPr lang="de-DE" sz="2000" dirty="0">
                <a:latin typeface="Open Sans" panose="020B0606030504020204" pitchFamily="34" charset="0"/>
                <a:ea typeface="Open Sans" panose="020B0606030504020204" pitchFamily="34" charset="0"/>
                <a:cs typeface="Open Sans" panose="020B0606030504020204" pitchFamily="34" charset="0"/>
              </a:rPr>
              <a:t> Learning </a:t>
            </a:r>
            <a:r>
              <a:rPr lang="de-DE" sz="2000" dirty="0" err="1">
                <a:latin typeface="Open Sans" panose="020B0606030504020204" pitchFamily="34" charset="0"/>
                <a:ea typeface="Open Sans" panose="020B0606030504020204" pitchFamily="34" charset="0"/>
                <a:cs typeface="Open Sans" panose="020B0606030504020204" pitchFamily="34" charset="0"/>
              </a:rPr>
              <a:t>và</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xữ</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lý</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ngôn</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ngữ</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tự</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nhiên</a:t>
            </a:r>
            <a:r>
              <a:rPr lang="de-DE" sz="2000" dirty="0">
                <a:latin typeface="Open Sans" panose="020B0606030504020204" pitchFamily="34" charset="0"/>
                <a:ea typeface="Open Sans" panose="020B0606030504020204" pitchFamily="34" charset="0"/>
                <a:cs typeface="Open Sans" panose="020B0606030504020204" pitchFamily="34" charset="0"/>
              </a:rPr>
              <a:t>.</a:t>
            </a:r>
          </a:p>
        </p:txBody>
      </p:sp>
      <p:sp>
        <p:nvSpPr>
          <p:cNvPr id="20" name="Abgerundetes Rechteck 19"/>
          <p:cNvSpPr/>
          <p:nvPr/>
        </p:nvSpPr>
        <p:spPr bwMode="auto">
          <a:xfrm>
            <a:off x="492734" y="2122092"/>
            <a:ext cx="11173736" cy="600598"/>
          </a:xfrm>
          <a:prstGeom prst="roundRect">
            <a:avLst>
              <a:gd name="adj" fmla="val 0"/>
            </a:avLst>
          </a:prstGeom>
          <a:solidFill>
            <a:schemeClr val="bg1">
              <a:lumMod val="95000"/>
            </a:schemeClr>
          </a:solidFill>
          <a:ln w="9525" algn="ctr">
            <a:noFill/>
            <a:miter lim="800000"/>
            <a:headEnd/>
            <a:tailEnd/>
          </a:ln>
          <a:effectLst/>
        </p:spPr>
        <p:txBody>
          <a:bodyPr wrap="none" lIns="180000" tIns="0" rIns="0" bIns="0" anchor="ctr"/>
          <a:lstStyle/>
          <a:p>
            <a:pPr algn="l"/>
            <a:r>
              <a:rPr lang="de-DE" sz="2000" dirty="0">
                <a:latin typeface="Open Sans" panose="020B0606030504020204" pitchFamily="34" charset="0"/>
                <a:ea typeface="Open Sans" panose="020B0606030504020204" pitchFamily="34" charset="0"/>
                <a:cs typeface="Open Sans" panose="020B0606030504020204" pitchFamily="34" charset="0"/>
              </a:rPr>
              <a:t>2. </a:t>
            </a:r>
            <a:r>
              <a:rPr lang="de-DE" sz="2000" dirty="0" err="1">
                <a:latin typeface="Open Sans" panose="020B0606030504020204" pitchFamily="34" charset="0"/>
                <a:ea typeface="Open Sans" panose="020B0606030504020204" pitchFamily="34" charset="0"/>
                <a:cs typeface="Open Sans" panose="020B0606030504020204" pitchFamily="34" charset="0"/>
              </a:rPr>
              <a:t>Giới</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thiệu</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bài</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toán</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phân</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tích</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phản</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hồi</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của</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khách</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hàng</a:t>
            </a:r>
            <a:r>
              <a:rPr lang="de-DE" sz="2000" dirty="0">
                <a:latin typeface="Open Sans" panose="020B0606030504020204" pitchFamily="34" charset="0"/>
                <a:ea typeface="Open Sans" panose="020B0606030504020204" pitchFamily="34" charset="0"/>
                <a:cs typeface="Open Sans" panose="020B0606030504020204" pitchFamily="34" charset="0"/>
              </a:rPr>
              <a:t>.</a:t>
            </a:r>
          </a:p>
        </p:txBody>
      </p:sp>
      <p:sp>
        <p:nvSpPr>
          <p:cNvPr id="21" name="Abgerundetes Rechteck 20"/>
          <p:cNvSpPr/>
          <p:nvPr/>
        </p:nvSpPr>
        <p:spPr bwMode="auto">
          <a:xfrm>
            <a:off x="492734" y="2857041"/>
            <a:ext cx="11173736" cy="600598"/>
          </a:xfrm>
          <a:prstGeom prst="roundRect">
            <a:avLst>
              <a:gd name="adj" fmla="val 0"/>
            </a:avLst>
          </a:prstGeom>
          <a:solidFill>
            <a:schemeClr val="bg1">
              <a:lumMod val="95000"/>
            </a:schemeClr>
          </a:solidFill>
          <a:ln w="9525" algn="ctr">
            <a:noFill/>
            <a:miter lim="800000"/>
            <a:headEnd/>
            <a:tailEnd/>
          </a:ln>
          <a:effectLst/>
        </p:spPr>
        <p:txBody>
          <a:bodyPr wrap="none" lIns="180000" tIns="0" rIns="0" bIns="0" anchor="ctr"/>
          <a:lstStyle/>
          <a:p>
            <a:pPr algn="l"/>
            <a:r>
              <a:rPr lang="de-DE" sz="2000" dirty="0">
                <a:latin typeface="Open Sans" panose="020B0606030504020204" pitchFamily="34" charset="0"/>
                <a:ea typeface="Open Sans" panose="020B0606030504020204" pitchFamily="34" charset="0"/>
                <a:cs typeface="Open Sans" panose="020B0606030504020204" pitchFamily="34" charset="0"/>
              </a:rPr>
              <a:t>3. </a:t>
            </a:r>
            <a:r>
              <a:rPr lang="de-DE" sz="2000" dirty="0" err="1">
                <a:latin typeface="Open Sans" panose="020B0606030504020204" pitchFamily="34" charset="0"/>
                <a:ea typeface="Open Sans" panose="020B0606030504020204" pitchFamily="34" charset="0"/>
                <a:cs typeface="Open Sans" panose="020B0606030504020204" pitchFamily="34" charset="0"/>
              </a:rPr>
              <a:t>Quy</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trình</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triển</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khai</a:t>
            </a:r>
            <a:r>
              <a:rPr lang="de-DE" sz="2000" dirty="0">
                <a:latin typeface="Open Sans" panose="020B0606030504020204" pitchFamily="34" charset="0"/>
                <a:ea typeface="Open Sans" panose="020B0606030504020204" pitchFamily="34" charset="0"/>
                <a:cs typeface="Open Sans" panose="020B0606030504020204" pitchFamily="34" charset="0"/>
              </a:rPr>
              <a:t> </a:t>
            </a:r>
          </a:p>
        </p:txBody>
      </p:sp>
      <p:sp>
        <p:nvSpPr>
          <p:cNvPr id="22" name="Abgerundetes Rechteck 21"/>
          <p:cNvSpPr/>
          <p:nvPr/>
        </p:nvSpPr>
        <p:spPr bwMode="auto">
          <a:xfrm>
            <a:off x="492734" y="3591990"/>
            <a:ext cx="11173736" cy="600598"/>
          </a:xfrm>
          <a:prstGeom prst="roundRect">
            <a:avLst>
              <a:gd name="adj" fmla="val 0"/>
            </a:avLst>
          </a:prstGeom>
          <a:solidFill>
            <a:schemeClr val="bg1">
              <a:lumMod val="95000"/>
            </a:schemeClr>
          </a:solidFill>
          <a:ln w="9525" algn="ctr">
            <a:noFill/>
            <a:miter lim="800000"/>
            <a:headEnd/>
            <a:tailEnd/>
          </a:ln>
          <a:effectLst/>
        </p:spPr>
        <p:txBody>
          <a:bodyPr wrap="none" lIns="180000" tIns="0" rIns="0" bIns="0" anchor="ctr"/>
          <a:lstStyle/>
          <a:p>
            <a:pPr algn="l"/>
            <a:r>
              <a:rPr lang="de-DE" sz="2000" dirty="0">
                <a:latin typeface="Open Sans" panose="020B0606030504020204" pitchFamily="34" charset="0"/>
                <a:ea typeface="Open Sans" panose="020B0606030504020204" pitchFamily="34" charset="0"/>
                <a:cs typeface="Open Sans" panose="020B0606030504020204" pitchFamily="34" charset="0"/>
              </a:rPr>
              <a:t>4. </a:t>
            </a:r>
            <a:r>
              <a:rPr lang="de-DE" sz="2000" dirty="0" err="1">
                <a:latin typeface="Open Sans" panose="020B0606030504020204" pitchFamily="34" charset="0"/>
                <a:ea typeface="Open Sans" panose="020B0606030504020204" pitchFamily="34" charset="0"/>
                <a:cs typeface="Open Sans" panose="020B0606030504020204" pitchFamily="34" charset="0"/>
              </a:rPr>
              <a:t>Kết</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quả</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triển</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khai</a:t>
            </a:r>
            <a:endParaRPr lang="de-DE"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Abgerundetes Rechteck 22"/>
          <p:cNvSpPr/>
          <p:nvPr/>
        </p:nvSpPr>
        <p:spPr bwMode="auto">
          <a:xfrm>
            <a:off x="492734" y="4326937"/>
            <a:ext cx="11173736" cy="600598"/>
          </a:xfrm>
          <a:prstGeom prst="roundRect">
            <a:avLst>
              <a:gd name="adj" fmla="val 0"/>
            </a:avLst>
          </a:prstGeom>
          <a:solidFill>
            <a:schemeClr val="bg1">
              <a:lumMod val="95000"/>
            </a:schemeClr>
          </a:solidFill>
          <a:ln w="9525" algn="ctr">
            <a:noFill/>
            <a:miter lim="800000"/>
            <a:headEnd/>
            <a:tailEnd/>
          </a:ln>
          <a:effectLst/>
        </p:spPr>
        <p:txBody>
          <a:bodyPr wrap="none" lIns="180000" tIns="0" rIns="0" bIns="0" anchor="ctr"/>
          <a:lstStyle/>
          <a:p>
            <a:pPr algn="l"/>
            <a:r>
              <a:rPr lang="de-DE" sz="2000" dirty="0">
                <a:latin typeface="Open Sans" panose="020B0606030504020204" pitchFamily="34" charset="0"/>
                <a:ea typeface="Open Sans" panose="020B0606030504020204" pitchFamily="34" charset="0"/>
                <a:cs typeface="Open Sans" panose="020B0606030504020204" pitchFamily="34" charset="0"/>
              </a:rPr>
              <a:t>5. </a:t>
            </a:r>
            <a:r>
              <a:rPr lang="de-DE" sz="2000" dirty="0" err="1">
                <a:latin typeface="Open Sans" panose="020B0606030504020204" pitchFamily="34" charset="0"/>
                <a:ea typeface="Open Sans" panose="020B0606030504020204" pitchFamily="34" charset="0"/>
                <a:cs typeface="Open Sans" panose="020B0606030504020204" pitchFamily="34" charset="0"/>
              </a:rPr>
              <a:t>Kết</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luận</a:t>
            </a:r>
            <a:endParaRPr lang="de-DE"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7692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6E04454-6D85-9E40-9F80-AD5018569881}"/>
              </a:ext>
            </a:extLst>
          </p:cNvPr>
          <p:cNvSpPr txBox="1">
            <a:spLocks/>
          </p:cNvSpPr>
          <p:nvPr/>
        </p:nvSpPr>
        <p:spPr bwMode="white">
          <a:xfrm>
            <a:off x="525529" y="346075"/>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smtClean="0"/>
              <a:t>4.5. </a:t>
            </a:r>
            <a:r>
              <a:rPr lang="en-US" i="1" kern="0" dirty="0" err="1" smtClean="0"/>
              <a:t>Lựa</a:t>
            </a:r>
            <a:r>
              <a:rPr lang="en-US" i="1" kern="0" dirty="0" smtClean="0"/>
              <a:t> </a:t>
            </a:r>
            <a:r>
              <a:rPr lang="en-US" i="1" kern="0" dirty="0" err="1" smtClean="0"/>
              <a:t>chọn</a:t>
            </a:r>
            <a:r>
              <a:rPr lang="en-US" i="1" kern="0" dirty="0" smtClean="0"/>
              <a:t> </a:t>
            </a:r>
            <a:r>
              <a:rPr lang="en-US" i="1" kern="0" dirty="0" err="1" smtClean="0"/>
              <a:t>thuật</a:t>
            </a:r>
            <a:r>
              <a:rPr lang="en-US" i="1" kern="0" dirty="0" smtClean="0"/>
              <a:t> </a:t>
            </a:r>
            <a:r>
              <a:rPr lang="en-US" i="1" kern="0" dirty="0" err="1" smtClean="0"/>
              <a:t>toán</a:t>
            </a:r>
            <a:r>
              <a:rPr lang="en-US" i="1" kern="0" dirty="0" smtClean="0"/>
              <a:t>.</a:t>
            </a:r>
            <a:endParaRPr lang="en-US" i="1" kern="0" dirty="0"/>
          </a:p>
        </p:txBody>
      </p:sp>
      <p:sp>
        <p:nvSpPr>
          <p:cNvPr id="8" name="Rectangle 7"/>
          <p:cNvSpPr/>
          <p:nvPr/>
        </p:nvSpPr>
        <p:spPr>
          <a:xfrm>
            <a:off x="811793" y="1397984"/>
            <a:ext cx="6096001" cy="646331"/>
          </a:xfrm>
          <a:prstGeom prst="rect">
            <a:avLst/>
          </a:prstGeom>
        </p:spPr>
        <p:txBody>
          <a:bodyPr wrap="square">
            <a:spAutoFit/>
          </a:bodyPr>
          <a:lstStyle/>
          <a:p>
            <a:r>
              <a:rPr lang="vi-VN" dirty="0"/>
              <a:t>Để đánh giá một hệ thống phân lớp, cách đơn giản nhất và hay được sử dụng nhất là </a:t>
            </a:r>
            <a:r>
              <a:rPr lang="vi-VN" b="1" dirty="0"/>
              <a:t>Accuracy (độ chính xác)</a:t>
            </a:r>
            <a:r>
              <a:rPr lang="vi-VN" dirty="0"/>
              <a:t>. </a:t>
            </a:r>
            <a:endParaRPr lang="en-GB" dirty="0"/>
          </a:p>
        </p:txBody>
      </p:sp>
      <p:sp>
        <p:nvSpPr>
          <p:cNvPr id="9" name="Rectangle 8"/>
          <p:cNvSpPr/>
          <p:nvPr/>
        </p:nvSpPr>
        <p:spPr>
          <a:xfrm>
            <a:off x="938542" y="2199368"/>
            <a:ext cx="6096000" cy="2585323"/>
          </a:xfrm>
          <a:prstGeom prst="rect">
            <a:avLst/>
          </a:prstGeom>
        </p:spPr>
        <p:txBody>
          <a:bodyPr>
            <a:spAutoFit/>
          </a:bodyPr>
          <a:lstStyle/>
          <a:p>
            <a:pPr marL="285750" lvl="0" indent="-285750" algn="just">
              <a:buFont typeface="Wingdings" pitchFamily="2" charset="2"/>
              <a:buChar char="Ø"/>
            </a:pPr>
            <a:r>
              <a:rPr lang="vi-VN" dirty="0"/>
              <a:t>Độ chính xác Logistic Regression là 84.76</a:t>
            </a:r>
            <a:r>
              <a:rPr lang="vi-VN" dirty="0" smtClean="0"/>
              <a:t>%</a:t>
            </a:r>
            <a:endParaRPr lang="en-GB" dirty="0" smtClean="0"/>
          </a:p>
          <a:p>
            <a:pPr lvl="0" algn="just"/>
            <a:endParaRPr lang="en-GB" dirty="0"/>
          </a:p>
          <a:p>
            <a:pPr marL="285750" lvl="0" indent="-285750" algn="just">
              <a:buFont typeface="Wingdings" pitchFamily="2" charset="2"/>
              <a:buChar char="Ø"/>
            </a:pPr>
            <a:r>
              <a:rPr lang="vi-VN" dirty="0"/>
              <a:t>Độ chính xác Multinomial Naive Bayes  là 83.75</a:t>
            </a:r>
            <a:r>
              <a:rPr lang="vi-VN" dirty="0" smtClean="0"/>
              <a:t>%</a:t>
            </a:r>
            <a:endParaRPr lang="en-GB" dirty="0" smtClean="0"/>
          </a:p>
          <a:p>
            <a:pPr marL="285750" lvl="0" indent="-285750" algn="just">
              <a:buFont typeface="Wingdings" pitchFamily="2" charset="2"/>
              <a:buChar char="Ø"/>
            </a:pPr>
            <a:endParaRPr lang="en-GB" dirty="0"/>
          </a:p>
          <a:p>
            <a:pPr marL="285750" lvl="0" indent="-285750" algn="just">
              <a:buFont typeface="Wingdings" pitchFamily="2" charset="2"/>
              <a:buChar char="Ø"/>
            </a:pPr>
            <a:r>
              <a:rPr lang="vi-VN" dirty="0"/>
              <a:t>Độ chính xác Neural network là 79.82</a:t>
            </a:r>
            <a:r>
              <a:rPr lang="vi-VN" dirty="0" smtClean="0"/>
              <a:t>%</a:t>
            </a:r>
            <a:endParaRPr lang="en-GB" dirty="0" smtClean="0"/>
          </a:p>
          <a:p>
            <a:pPr marL="285750" lvl="0" indent="-285750" algn="just">
              <a:buFont typeface="Wingdings" pitchFamily="2" charset="2"/>
              <a:buChar char="Ø"/>
            </a:pPr>
            <a:endParaRPr lang="en-GB" dirty="0"/>
          </a:p>
          <a:p>
            <a:pPr marL="285750" lvl="0" indent="-285750" algn="just">
              <a:buFont typeface="Wingdings" pitchFamily="2" charset="2"/>
              <a:buChar char="Ø"/>
            </a:pPr>
            <a:r>
              <a:rPr lang="vi-VN" dirty="0"/>
              <a:t>Độ chính xác Decision Tree là 78.71</a:t>
            </a:r>
            <a:r>
              <a:rPr lang="vi-VN" dirty="0" smtClean="0"/>
              <a:t>%</a:t>
            </a:r>
            <a:endParaRPr lang="en-GB" dirty="0" smtClean="0"/>
          </a:p>
          <a:p>
            <a:pPr marL="285750" lvl="0" indent="-285750" algn="just">
              <a:buFont typeface="Wingdings" pitchFamily="2" charset="2"/>
              <a:buChar char="Ø"/>
            </a:pPr>
            <a:endParaRPr lang="en-GB" dirty="0"/>
          </a:p>
          <a:p>
            <a:pPr marL="285750" lvl="0" indent="-285750" algn="just">
              <a:buFont typeface="Wingdings" pitchFamily="2" charset="2"/>
              <a:buChar char="Ø"/>
            </a:pPr>
            <a:r>
              <a:rPr lang="vi-VN" dirty="0"/>
              <a:t>Độ chính xác K-Nearest Neighbor là 62.87%	</a:t>
            </a:r>
            <a:endParaRPr lang="en-GB" dirty="0"/>
          </a:p>
        </p:txBody>
      </p:sp>
      <p:sp>
        <p:nvSpPr>
          <p:cNvPr id="10" name="Rectangle 9"/>
          <p:cNvSpPr/>
          <p:nvPr/>
        </p:nvSpPr>
        <p:spPr>
          <a:xfrm>
            <a:off x="1266753" y="5130921"/>
            <a:ext cx="6096000" cy="646331"/>
          </a:xfrm>
          <a:prstGeom prst="rect">
            <a:avLst/>
          </a:prstGeom>
        </p:spPr>
        <p:txBody>
          <a:bodyPr>
            <a:spAutoFit/>
          </a:bodyPr>
          <a:lstStyle/>
          <a:p>
            <a:r>
              <a:rPr lang="en-GB" b="1" dirty="0">
                <a:latin typeface="Times New Roman" pitchFamily="18" charset="0"/>
                <a:cs typeface="Times New Roman" pitchFamily="18" charset="0"/>
              </a:rPr>
              <a:t>C</a:t>
            </a:r>
            <a:r>
              <a:rPr lang="vi-VN" b="1" dirty="0" smtClean="0">
                <a:latin typeface="Times New Roman" pitchFamily="18" charset="0"/>
                <a:cs typeface="Times New Roman" pitchFamily="18" charset="0"/>
              </a:rPr>
              <a:t>họn </a:t>
            </a:r>
            <a:r>
              <a:rPr lang="vi-VN" b="1" dirty="0">
                <a:latin typeface="Times New Roman" pitchFamily="18" charset="0"/>
                <a:cs typeface="Times New Roman" pitchFamily="18" charset="0"/>
              </a:rPr>
              <a:t>Logistic Regression làm thuật toán để xây dựng mô hình của chúng ta.</a:t>
            </a:r>
            <a:endParaRPr lang="en-GB" b="1" dirty="0">
              <a:latin typeface="Times New Roman" pitchFamily="18" charset="0"/>
              <a:cs typeface="Times New Roman" pitchFamily="18" charset="0"/>
            </a:endParaRPr>
          </a:p>
        </p:txBody>
      </p:sp>
      <p:sp>
        <p:nvSpPr>
          <p:cNvPr id="11" name="Right Arrow 10"/>
          <p:cNvSpPr/>
          <p:nvPr/>
        </p:nvSpPr>
        <p:spPr bwMode="auto">
          <a:xfrm>
            <a:off x="451623" y="5130921"/>
            <a:ext cx="978408" cy="484632"/>
          </a:xfrm>
          <a:prstGeom prst="rightArrow">
            <a:avLst/>
          </a:prstGeom>
          <a:solidFill>
            <a:schemeClr val="accent1"/>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en-GB" sz="1200" b="0" i="0" u="none" strike="noStrike" cap="none" normalizeH="0" baseline="0" dirty="0" err="1" smtClean="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45082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6E04454-6D85-9E40-9F80-AD5018569881}"/>
              </a:ext>
            </a:extLst>
          </p:cNvPr>
          <p:cNvSpPr txBox="1">
            <a:spLocks/>
          </p:cNvSpPr>
          <p:nvPr/>
        </p:nvSpPr>
        <p:spPr bwMode="white">
          <a:xfrm>
            <a:off x="525530" y="346075"/>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smtClean="0"/>
              <a:t>4.6. </a:t>
            </a:r>
            <a:r>
              <a:rPr lang="en-US" i="1" kern="0" dirty="0" err="1" smtClean="0"/>
              <a:t>Lựa</a:t>
            </a:r>
            <a:r>
              <a:rPr lang="en-US" i="1" kern="0" dirty="0" smtClean="0"/>
              <a:t> </a:t>
            </a:r>
            <a:r>
              <a:rPr lang="en-US" i="1" kern="0" dirty="0" err="1" smtClean="0"/>
              <a:t>chọn</a:t>
            </a:r>
            <a:r>
              <a:rPr lang="en-US" i="1" kern="0" dirty="0" smtClean="0"/>
              <a:t> </a:t>
            </a:r>
            <a:r>
              <a:rPr lang="en-US" i="1" kern="0" dirty="0" err="1" smtClean="0"/>
              <a:t>thuật</a:t>
            </a:r>
            <a:r>
              <a:rPr lang="en-US" i="1" kern="0" dirty="0" smtClean="0"/>
              <a:t> </a:t>
            </a:r>
            <a:r>
              <a:rPr lang="en-US" i="1" kern="0" dirty="0" err="1" smtClean="0"/>
              <a:t>toán</a:t>
            </a:r>
            <a:r>
              <a:rPr lang="en-US" i="1" kern="0" dirty="0" smtClean="0"/>
              <a:t>.</a:t>
            </a:r>
            <a:endParaRPr lang="en-US" i="1" kern="0" dirty="0"/>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5495452" y="1081882"/>
            <a:ext cx="6614948" cy="4622609"/>
          </a:xfrm>
          <a:prstGeom prst="rect">
            <a:avLst/>
          </a:prstGeom>
        </p:spPr>
      </p:pic>
      <p:sp>
        <p:nvSpPr>
          <p:cNvPr id="2" name="TextBox 1"/>
          <p:cNvSpPr txBox="1"/>
          <p:nvPr/>
        </p:nvSpPr>
        <p:spPr bwMode="white">
          <a:xfrm>
            <a:off x="335408" y="3286408"/>
            <a:ext cx="5160044"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algn="just"/>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đó</a:t>
            </a:r>
            <a:r>
              <a:rPr lang="vi-VN" sz="1400" dirty="0">
                <a:latin typeface="Times New Roman" pitchFamily="18" charset="0"/>
                <a:cs typeface="Times New Roman" pitchFamily="18" charset="0"/>
              </a:rPr>
              <a:t>:</a:t>
            </a:r>
            <a:endParaRPr lang="en-GB" sz="1400" dirty="0">
              <a:latin typeface="Times New Roman" pitchFamily="18" charset="0"/>
              <a:cs typeface="Times New Roman" pitchFamily="18" charset="0"/>
            </a:endParaRPr>
          </a:p>
          <a:p>
            <a:pPr marL="285750" lvl="0" indent="-285750" algn="just">
              <a:buFont typeface="Arial" pitchFamily="34" charset="0"/>
              <a:buChar char="•"/>
            </a:pPr>
            <a:r>
              <a:rPr lang="vi-VN" sz="1400" dirty="0">
                <a:latin typeface="Times New Roman" pitchFamily="18" charset="0"/>
                <a:cs typeface="Times New Roman" pitchFamily="18" charset="0"/>
              </a:rPr>
              <a:t>X_train là dữ liệu huấn luyện</a:t>
            </a:r>
            <a:endParaRPr lang="en-GB" sz="1400" dirty="0">
              <a:latin typeface="Times New Roman" pitchFamily="18" charset="0"/>
              <a:cs typeface="Times New Roman" pitchFamily="18" charset="0"/>
            </a:endParaRPr>
          </a:p>
          <a:p>
            <a:pPr marL="285750" lvl="0" indent="-285750" algn="just">
              <a:buFont typeface="Arial" pitchFamily="34" charset="0"/>
              <a:buChar char="•"/>
            </a:pPr>
            <a:r>
              <a:rPr lang="vi-VN" sz="1400" dirty="0">
                <a:latin typeface="Times New Roman" pitchFamily="18" charset="0"/>
                <a:cs typeface="Times New Roman" pitchFamily="18" charset="0"/>
              </a:rPr>
              <a:t>y_train là nhãn huấn luyện</a:t>
            </a:r>
            <a:endParaRPr lang="en-GB" sz="1400" dirty="0">
              <a:latin typeface="Times New Roman" pitchFamily="18" charset="0"/>
              <a:cs typeface="Times New Roman" pitchFamily="18" charset="0"/>
            </a:endParaRPr>
          </a:p>
          <a:p>
            <a:pPr marL="285750" lvl="0" indent="-285750" algn="just">
              <a:buFont typeface="Arial" pitchFamily="34" charset="0"/>
              <a:buChar char="•"/>
            </a:pPr>
            <a:r>
              <a:rPr lang="vi-VN" sz="1400" dirty="0">
                <a:latin typeface="Times New Roman" pitchFamily="18" charset="0"/>
                <a:cs typeface="Times New Roman" pitchFamily="18" charset="0"/>
              </a:rPr>
              <a:t>X_test là dữ liệu kiểm thử</a:t>
            </a:r>
            <a:endParaRPr lang="en-GB" sz="1400" dirty="0">
              <a:latin typeface="Times New Roman" pitchFamily="18" charset="0"/>
              <a:cs typeface="Times New Roman" pitchFamily="18" charset="0"/>
            </a:endParaRPr>
          </a:p>
          <a:p>
            <a:pPr marL="285750" lvl="0" indent="-285750" algn="just">
              <a:buFont typeface="Arial" pitchFamily="34" charset="0"/>
              <a:buChar char="•"/>
            </a:pPr>
            <a:r>
              <a:rPr lang="vi-VN" sz="1400" dirty="0">
                <a:latin typeface="Times New Roman" pitchFamily="18" charset="0"/>
                <a:cs typeface="Times New Roman" pitchFamily="18" charset="0"/>
              </a:rPr>
              <a:t>y_test là nhãn kiểm </a:t>
            </a:r>
            <a:r>
              <a:rPr lang="vi-VN" sz="1400" dirty="0" smtClean="0">
                <a:latin typeface="Times New Roman" pitchFamily="18" charset="0"/>
                <a:cs typeface="Times New Roman" pitchFamily="18" charset="0"/>
              </a:rPr>
              <a:t>thử</a:t>
            </a:r>
            <a:endParaRPr lang="en-GB" sz="1400" dirty="0" smtClean="0">
              <a:latin typeface="Times New Roman" pitchFamily="18" charset="0"/>
              <a:cs typeface="Times New Roman" pitchFamily="18" charset="0"/>
            </a:endParaRPr>
          </a:p>
          <a:p>
            <a:pPr marL="285750" lvl="0" indent="-285750" algn="just">
              <a:buFont typeface="Arial" pitchFamily="34" charset="0"/>
              <a:buChar char="•"/>
            </a:pPr>
            <a:endParaRPr lang="en-GB" sz="1400" dirty="0">
              <a:latin typeface="Times New Roman" pitchFamily="18" charset="0"/>
              <a:cs typeface="Times New Roman" pitchFamily="18" charset="0"/>
            </a:endParaRPr>
          </a:p>
          <a:p>
            <a:pPr marL="285750" indent="-285750" algn="just">
              <a:buFont typeface="Wingdings" pitchFamily="2" charset="2"/>
              <a:buChar char="Ø"/>
            </a:pPr>
            <a:r>
              <a:rPr lang="vi-VN" sz="1400" dirty="0">
                <a:latin typeface="Times New Roman" pitchFamily="18" charset="0"/>
                <a:cs typeface="Times New Roman" pitchFamily="18" charset="0"/>
              </a:rPr>
              <a:t>X_train, y_train là bộ dữ liệu huấn luyện được lấy ra 80%(= 3964 bình luận) dòng từ bộ dữ liệu sau đó được đưa vào model để huấn luyện.</a:t>
            </a:r>
            <a:endParaRPr lang="en-GB" sz="1400" dirty="0">
              <a:latin typeface="Times New Roman" pitchFamily="18" charset="0"/>
              <a:cs typeface="Times New Roman" pitchFamily="18" charset="0"/>
            </a:endParaRPr>
          </a:p>
          <a:p>
            <a:pPr marL="285750" indent="-285750" algn="just">
              <a:buFont typeface="Wingdings" pitchFamily="2" charset="2"/>
              <a:buChar char="Ø"/>
            </a:pPr>
            <a:r>
              <a:rPr lang="en-GB" sz="1400" dirty="0" err="1">
                <a:latin typeface="Times New Roman" pitchFamily="18" charset="0"/>
                <a:cs typeface="Times New Roman" pitchFamily="18" charset="0"/>
              </a:rPr>
              <a:t>X_test</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y_test</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là</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bộ</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dữ</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liệu</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kiểm</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thử</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được</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lấy</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ra</a:t>
            </a:r>
            <a:r>
              <a:rPr lang="en-GB" sz="1400" dirty="0">
                <a:latin typeface="Times New Roman" pitchFamily="18" charset="0"/>
                <a:cs typeface="Times New Roman" pitchFamily="18" charset="0"/>
              </a:rPr>
              <a:t> 20% </a:t>
            </a:r>
            <a:r>
              <a:rPr lang="en-GB" sz="1400" dirty="0" err="1">
                <a:latin typeface="Times New Roman" pitchFamily="18" charset="0"/>
                <a:cs typeface="Times New Roman" pitchFamily="18" charset="0"/>
              </a:rPr>
              <a:t>dòng</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tự</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bộ</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dữ</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liệu</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sẽ</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dùng</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để</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đánh</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giá</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mô</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hình</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sau</a:t>
            </a:r>
            <a:r>
              <a:rPr lang="en-GB" sz="1400" dirty="0">
                <a:latin typeface="Times New Roman" pitchFamily="18" charset="0"/>
                <a:cs typeface="Times New Roman" pitchFamily="18" charset="0"/>
              </a:rPr>
              <a:t> </a:t>
            </a:r>
            <a:r>
              <a:rPr lang="en-GB" sz="1400" dirty="0" err="1">
                <a:latin typeface="Times New Roman" pitchFamily="18" charset="0"/>
                <a:cs typeface="Times New Roman" pitchFamily="18" charset="0"/>
              </a:rPr>
              <a:t>này</a:t>
            </a:r>
            <a:r>
              <a:rPr lang="en-GB" sz="1400" dirty="0" smtClean="0">
                <a:latin typeface="Times New Roman" pitchFamily="18" charset="0"/>
                <a:cs typeface="Times New Roman" pitchFamily="18" charset="0"/>
              </a:rPr>
              <a:t>. </a:t>
            </a:r>
            <a:endParaRPr lang="en-GB" sz="1400" dirty="0">
              <a:latin typeface="Times New Roman" pitchFamily="18" charset="0"/>
              <a:cs typeface="Times New Roman" pitchFamily="18" charset="0"/>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069" y="1577356"/>
            <a:ext cx="4508197" cy="1453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22265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6E04454-6D85-9E40-9F80-AD5018569881}"/>
              </a:ext>
            </a:extLst>
          </p:cNvPr>
          <p:cNvSpPr txBox="1">
            <a:spLocks/>
          </p:cNvSpPr>
          <p:nvPr/>
        </p:nvSpPr>
        <p:spPr bwMode="white">
          <a:xfrm>
            <a:off x="525530" y="346075"/>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smtClean="0"/>
              <a:t>4.7. </a:t>
            </a:r>
            <a:r>
              <a:rPr lang="en-US" i="1" kern="0" dirty="0" err="1" smtClean="0"/>
              <a:t>Đánh</a:t>
            </a:r>
            <a:r>
              <a:rPr lang="en-US" i="1" kern="0" dirty="0" smtClean="0"/>
              <a:t> </a:t>
            </a:r>
            <a:r>
              <a:rPr lang="en-US" i="1" kern="0" dirty="0" err="1" smtClean="0"/>
              <a:t>giá</a:t>
            </a:r>
            <a:r>
              <a:rPr lang="en-US" i="1" kern="0" dirty="0" smtClean="0"/>
              <a:t> </a:t>
            </a:r>
            <a:r>
              <a:rPr lang="en-US" i="1" kern="0" dirty="0" err="1" smtClean="0"/>
              <a:t>mô</a:t>
            </a:r>
            <a:r>
              <a:rPr lang="en-US" i="1" kern="0" dirty="0" smtClean="0"/>
              <a:t> </a:t>
            </a:r>
            <a:r>
              <a:rPr lang="en-US" i="1" kern="0" dirty="0" err="1" smtClean="0"/>
              <a:t>hình</a:t>
            </a:r>
            <a:endParaRPr lang="en-US" i="1" kern="0" dirty="0"/>
          </a:p>
        </p:txBody>
      </p:sp>
      <p:grpSp>
        <p:nvGrpSpPr>
          <p:cNvPr id="8" name="Group 7"/>
          <p:cNvGrpSpPr/>
          <p:nvPr/>
        </p:nvGrpSpPr>
        <p:grpSpPr>
          <a:xfrm>
            <a:off x="710411" y="1062124"/>
            <a:ext cx="5699443" cy="5130446"/>
            <a:chOff x="0" y="0"/>
            <a:chExt cx="5302885" cy="4335026"/>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02885" cy="4093845"/>
            </a:xfrm>
            <a:prstGeom prst="rect">
              <a:avLst/>
            </a:prstGeom>
          </p:spPr>
        </p:pic>
        <p:sp>
          <p:nvSpPr>
            <p:cNvPr id="10" name="Text Box 136"/>
            <p:cNvSpPr txBox="1"/>
            <p:nvPr/>
          </p:nvSpPr>
          <p:spPr>
            <a:xfrm>
              <a:off x="0" y="4150360"/>
              <a:ext cx="5302885" cy="184666"/>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indent="180340" algn="ctr">
                <a:spcAft>
                  <a:spcPts val="1000"/>
                </a:spcAft>
              </a:pPr>
              <a:r>
                <a:rPr lang="en-US" sz="1200" i="1" dirty="0" err="1" smtClean="0">
                  <a:effectLst/>
                  <a:latin typeface="Times New Roman"/>
                  <a:ea typeface="Calibri"/>
                  <a:cs typeface="Times New Roman"/>
                </a:rPr>
                <a:t>Đồ</a:t>
              </a:r>
              <a:r>
                <a:rPr lang="en-US" sz="1200" i="1" dirty="0" smtClean="0">
                  <a:effectLst/>
                  <a:latin typeface="Times New Roman"/>
                  <a:ea typeface="Calibri"/>
                  <a:cs typeface="Times New Roman"/>
                </a:rPr>
                <a:t> </a:t>
              </a:r>
              <a:r>
                <a:rPr lang="en-US" sz="1200" i="1" dirty="0" err="1">
                  <a:effectLst/>
                  <a:latin typeface="Times New Roman"/>
                  <a:ea typeface="Calibri"/>
                  <a:cs typeface="Times New Roman"/>
                </a:rPr>
                <a:t>thị</a:t>
              </a:r>
              <a:r>
                <a:rPr lang="en-US" sz="1200" i="1" dirty="0">
                  <a:effectLst/>
                  <a:latin typeface="Times New Roman"/>
                  <a:ea typeface="Calibri"/>
                  <a:cs typeface="Times New Roman"/>
                </a:rPr>
                <a:t> </a:t>
              </a:r>
              <a:r>
                <a:rPr lang="en-US" sz="1200" i="1" dirty="0" err="1">
                  <a:effectLst/>
                  <a:latin typeface="Times New Roman"/>
                  <a:ea typeface="Calibri"/>
                  <a:cs typeface="Times New Roman"/>
                </a:rPr>
                <a:t>đường</a:t>
              </a:r>
              <a:r>
                <a:rPr lang="en-US" sz="1200" i="1" dirty="0">
                  <a:effectLst/>
                  <a:latin typeface="Times New Roman"/>
                  <a:ea typeface="Calibri"/>
                  <a:cs typeface="Times New Roman"/>
                </a:rPr>
                <a:t> </a:t>
              </a:r>
              <a:r>
                <a:rPr lang="en-US" sz="1200" i="1" dirty="0" err="1">
                  <a:effectLst/>
                  <a:latin typeface="Times New Roman"/>
                  <a:ea typeface="Calibri"/>
                  <a:cs typeface="Times New Roman"/>
                </a:rPr>
                <a:t>cong</a:t>
              </a:r>
              <a:r>
                <a:rPr lang="en-US" sz="1200" i="1" dirty="0">
                  <a:effectLst/>
                  <a:latin typeface="Times New Roman"/>
                  <a:ea typeface="Calibri"/>
                  <a:cs typeface="Times New Roman"/>
                </a:rPr>
                <a:t> ROC </a:t>
              </a:r>
              <a:r>
                <a:rPr lang="en-US" sz="1200" i="1" dirty="0" err="1">
                  <a:effectLst/>
                  <a:latin typeface="Times New Roman"/>
                  <a:ea typeface="Calibri"/>
                  <a:cs typeface="Times New Roman"/>
                </a:rPr>
                <a:t>của</a:t>
              </a:r>
              <a:r>
                <a:rPr lang="en-US" sz="1200" i="1" dirty="0">
                  <a:effectLst/>
                  <a:latin typeface="Times New Roman"/>
                  <a:ea typeface="Calibri"/>
                  <a:cs typeface="Times New Roman"/>
                </a:rPr>
                <a:t> </a:t>
              </a:r>
              <a:r>
                <a:rPr lang="en-US" sz="1200" i="1" dirty="0" err="1">
                  <a:effectLst/>
                  <a:latin typeface="Times New Roman"/>
                  <a:ea typeface="Calibri"/>
                  <a:cs typeface="Times New Roman"/>
                </a:rPr>
                <a:t>mô</a:t>
              </a:r>
              <a:r>
                <a:rPr lang="en-US" sz="1200" i="1" dirty="0">
                  <a:effectLst/>
                  <a:latin typeface="Times New Roman"/>
                  <a:ea typeface="Calibri"/>
                  <a:cs typeface="Times New Roman"/>
                </a:rPr>
                <a:t> </a:t>
              </a:r>
              <a:r>
                <a:rPr lang="en-US" sz="1200" i="1" dirty="0" err="1">
                  <a:effectLst/>
                  <a:latin typeface="Times New Roman"/>
                  <a:ea typeface="Calibri"/>
                  <a:cs typeface="Times New Roman"/>
                </a:rPr>
                <a:t>hình</a:t>
              </a:r>
              <a:r>
                <a:rPr lang="en-US" sz="1200" i="1" dirty="0">
                  <a:effectLst/>
                  <a:latin typeface="Times New Roman"/>
                  <a:ea typeface="Calibri"/>
                  <a:cs typeface="Times New Roman"/>
                </a:rPr>
                <a:t>.</a:t>
              </a:r>
              <a:endParaRPr lang="en-GB" sz="1200" i="1" dirty="0">
                <a:effectLst/>
                <a:latin typeface="Times New Roman"/>
                <a:ea typeface="Calibri"/>
                <a:cs typeface="Times New Roman"/>
              </a:endParaRPr>
            </a:p>
          </p:txBody>
        </p:sp>
      </p:grpSp>
      <p:sp>
        <p:nvSpPr>
          <p:cNvPr id="4" name="Rectangle 3"/>
          <p:cNvSpPr/>
          <p:nvPr/>
        </p:nvSpPr>
        <p:spPr>
          <a:xfrm>
            <a:off x="6578851" y="4241253"/>
            <a:ext cx="5532718" cy="923330"/>
          </a:xfrm>
          <a:prstGeom prst="rect">
            <a:avLst/>
          </a:prstGeom>
        </p:spPr>
        <p:txBody>
          <a:bodyPr wrap="square">
            <a:spAutoFit/>
          </a:bodyPr>
          <a:lstStyle/>
          <a:p>
            <a:pPr marL="285750" indent="-285750" algn="just">
              <a:buFont typeface="Wingdings" pitchFamily="2" charset="2"/>
              <a:buChar char="Ø"/>
            </a:pPr>
            <a:r>
              <a:rPr lang="en-US" dirty="0">
                <a:latin typeface="Times New Roman" pitchFamily="18" charset="0"/>
                <a:cs typeface="Times New Roman" pitchFamily="18" charset="0"/>
              </a:rPr>
              <a:t>S</a:t>
            </a:r>
            <a:r>
              <a:rPr lang="vi-VN" dirty="0">
                <a:latin typeface="Times New Roman" pitchFamily="18" charset="0"/>
                <a:cs typeface="Times New Roman" pitchFamily="18" charset="0"/>
              </a:rPr>
              <a:t>ử dụng thư viện Sklearn và mabplot để vẽ đường cong ROC và tính AUC của mô hình đã huấn luyện</a:t>
            </a:r>
            <a:r>
              <a:rPr lang="vi-VN" dirty="0" smtClean="0">
                <a:latin typeface="Times New Roman" pitchFamily="18" charset="0"/>
                <a:cs typeface="Times New Roman" pitchFamily="18" charset="0"/>
              </a:rPr>
              <a:t>.</a:t>
            </a:r>
            <a:endParaRPr lang="en-GB" dirty="0" smtClean="0">
              <a:latin typeface="Times New Roman" pitchFamily="18" charset="0"/>
              <a:cs typeface="Times New Roman" pitchFamily="18" charset="0"/>
            </a:endParaRPr>
          </a:p>
          <a:p>
            <a:pPr marL="285750" indent="-285750" algn="just">
              <a:buFont typeface="Wingdings" pitchFamily="2" charset="2"/>
              <a:buChar char="Ø"/>
            </a:pPr>
            <a:r>
              <a:rPr lang="en-GB" b="1" dirty="0" smtClean="0">
                <a:latin typeface="Times New Roman" pitchFamily="18" charset="0"/>
                <a:cs typeface="Times New Roman" pitchFamily="18" charset="0"/>
              </a:rPr>
              <a:t>AUC</a:t>
            </a:r>
            <a:r>
              <a:rPr lang="en-GB" dirty="0" smtClean="0">
                <a:latin typeface="Times New Roman" pitchFamily="18" charset="0"/>
                <a:cs typeface="Times New Roman" pitchFamily="18" charset="0"/>
              </a:rPr>
              <a:t> = 0.93</a:t>
            </a:r>
            <a:endParaRPr lang="en-GB"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6476312" y="1042813"/>
                <a:ext cx="5518546" cy="3660105"/>
              </a:xfrm>
              <a:prstGeom prst="rect">
                <a:avLst/>
              </a:prstGeom>
            </p:spPr>
            <p:txBody>
              <a:bodyPr wrap="square">
                <a:spAutoFit/>
              </a:bodyPr>
              <a:lstStyle/>
              <a:p>
                <a:pPr marL="285750" lvl="0" indent="-285750" algn="just">
                  <a:buFont typeface="Wingdings" pitchFamily="2" charset="2"/>
                  <a:buChar char="§"/>
                </a:pPr>
                <a:r>
                  <a:rPr lang="vi-VN" dirty="0" smtClean="0">
                    <a:latin typeface="Times New Roman" pitchFamily="18" charset="0"/>
                    <a:cs typeface="Times New Roman" pitchFamily="18" charset="0"/>
                  </a:rPr>
                  <a:t>True Positive ( Tích cực đúng) = </a:t>
                </a:r>
                <a:r>
                  <a:rPr lang="vi-VN" b="1" dirty="0">
                    <a:latin typeface="Times New Roman" pitchFamily="18" charset="0"/>
                    <a:cs typeface="Times New Roman" pitchFamily="18" charset="0"/>
                  </a:rPr>
                  <a:t>TP</a:t>
                </a:r>
                <a:endParaRPr lang="en-GB" dirty="0">
                  <a:latin typeface="Times New Roman" pitchFamily="18" charset="0"/>
                  <a:cs typeface="Times New Roman" pitchFamily="18" charset="0"/>
                </a:endParaRPr>
              </a:p>
              <a:p>
                <a:pPr marL="285750" lvl="0" indent="-285750" algn="just">
                  <a:buFont typeface="Wingdings" pitchFamily="2" charset="2"/>
                  <a:buChar char="§"/>
                </a:pPr>
                <a:r>
                  <a:rPr lang="vi-VN" dirty="0">
                    <a:latin typeface="Times New Roman" pitchFamily="18" charset="0"/>
                    <a:cs typeface="Times New Roman" pitchFamily="18" charset="0"/>
                  </a:rPr>
                  <a:t>False Positive (Tích cực sai) = </a:t>
                </a:r>
                <a:r>
                  <a:rPr lang="vi-VN" b="1" dirty="0">
                    <a:latin typeface="Times New Roman" pitchFamily="18" charset="0"/>
                    <a:cs typeface="Times New Roman" pitchFamily="18" charset="0"/>
                  </a:rPr>
                  <a:t>FP</a:t>
                </a:r>
                <a:endParaRPr lang="en-GB" dirty="0">
                  <a:latin typeface="Times New Roman" pitchFamily="18" charset="0"/>
                  <a:cs typeface="Times New Roman" pitchFamily="18" charset="0"/>
                </a:endParaRPr>
              </a:p>
              <a:p>
                <a:pPr marL="285750" lvl="0" indent="-285750" algn="just">
                  <a:buFont typeface="Wingdings" pitchFamily="2" charset="2"/>
                  <a:buChar char="§"/>
                </a:pPr>
                <a:r>
                  <a:rPr lang="vi-VN" dirty="0">
                    <a:latin typeface="Times New Roman" pitchFamily="18" charset="0"/>
                    <a:cs typeface="Times New Roman" pitchFamily="18" charset="0"/>
                  </a:rPr>
                  <a:t>True Negative (Tiêu cực đúng) = </a:t>
                </a:r>
                <a:r>
                  <a:rPr lang="vi-VN" b="1" dirty="0">
                    <a:latin typeface="Times New Roman" pitchFamily="18" charset="0"/>
                    <a:cs typeface="Times New Roman" pitchFamily="18" charset="0"/>
                  </a:rPr>
                  <a:t>TN</a:t>
                </a:r>
                <a:endParaRPr lang="en-GB" dirty="0">
                  <a:latin typeface="Times New Roman" pitchFamily="18" charset="0"/>
                  <a:cs typeface="Times New Roman" pitchFamily="18" charset="0"/>
                </a:endParaRPr>
              </a:p>
              <a:p>
                <a:pPr marL="285750" lvl="0" indent="-285750" algn="just">
                  <a:buFont typeface="Wingdings" pitchFamily="2" charset="2"/>
                  <a:buChar char="§"/>
                </a:pPr>
                <a:r>
                  <a:rPr lang="vi-VN" dirty="0">
                    <a:latin typeface="Times New Roman" pitchFamily="18" charset="0"/>
                    <a:cs typeface="Times New Roman" pitchFamily="18" charset="0"/>
                  </a:rPr>
                  <a:t>False Positive (Tiêu cực sai) = </a:t>
                </a:r>
                <a:r>
                  <a:rPr lang="vi-VN" b="1" dirty="0" smtClean="0">
                    <a:latin typeface="Times New Roman" pitchFamily="18" charset="0"/>
                    <a:cs typeface="Times New Roman" pitchFamily="18" charset="0"/>
                  </a:rPr>
                  <a:t>FP</a:t>
                </a:r>
                <a:endParaRPr lang="en-GB" b="1" dirty="0" smtClean="0">
                  <a:latin typeface="Times New Roman" pitchFamily="18" charset="0"/>
                  <a:cs typeface="Times New Roman" pitchFamily="18" charset="0"/>
                </a:endParaRPr>
              </a:p>
              <a:p>
                <a:pPr lvl="0" algn="just"/>
                <a:endParaRPr lang="en-GB" b="1" dirty="0" smtClean="0">
                  <a:latin typeface="Times New Roman" pitchFamily="18" charset="0"/>
                  <a:cs typeface="Times New Roman" pitchFamily="18" charset="0"/>
                </a:endParaRPr>
              </a:p>
              <a:p>
                <a:pPr marL="285750" indent="-285750" algn="just">
                  <a:buFont typeface="Courier New" pitchFamily="49" charset="0"/>
                  <a:buChar char="o"/>
                </a:pPr>
                <a:r>
                  <a:rPr lang="vi-VN" dirty="0">
                    <a:latin typeface="Times New Roman" pitchFamily="18" charset="0"/>
                    <a:cs typeface="Times New Roman" pitchFamily="18" charset="0"/>
                  </a:rPr>
                  <a:t>TPR(True positive </a:t>
                </a:r>
                <a:r>
                  <a:rPr lang="en-GB" dirty="0" smtClean="0">
                    <a:latin typeface="Times New Roman" pitchFamily="18" charset="0"/>
                    <a:cs typeface="Times New Roman" pitchFamily="18" charset="0"/>
                  </a:rPr>
                  <a:t>R</a:t>
                </a:r>
                <a:r>
                  <a:rPr lang="vi-VN" dirty="0" smtClean="0">
                    <a:latin typeface="Times New Roman" pitchFamily="18" charset="0"/>
                    <a:cs typeface="Times New Roman" pitchFamily="18" charset="0"/>
                  </a:rPr>
                  <a:t>ate)</a:t>
                </a:r>
                <a:r>
                  <a:rPr lang="en-GB" dirty="0" smtClean="0">
                    <a:latin typeface="Times New Roman" pitchFamily="18" charset="0"/>
                    <a:cs typeface="Times New Roman" pitchFamily="18" charset="0"/>
                  </a:rPr>
                  <a:t>:</a:t>
                </a:r>
                <a:r>
                  <a:rPr lang="vi-VN" dirty="0" smtClean="0">
                    <a:latin typeface="Times New Roman" pitchFamily="18" charset="0"/>
                    <a:cs typeface="Times New Roman" pitchFamily="18" charset="0"/>
                  </a:rPr>
                  <a:t> </a:t>
                </a:r>
                <a:r>
                  <a:rPr lang="vi-VN" dirty="0">
                    <a:latin typeface="Times New Roman" pitchFamily="18" charset="0"/>
                    <a:cs typeface="Times New Roman" pitchFamily="18" charset="0"/>
                  </a:rPr>
                  <a:t>cho biết mức độ dự báo chính xác </a:t>
                </a:r>
                <a:r>
                  <a:rPr lang="en-GB" dirty="0" smtClean="0">
                    <a:latin typeface="Times New Roman" pitchFamily="18" charset="0"/>
                    <a:cs typeface="Times New Roman" pitchFamily="18" charset="0"/>
                  </a:rPr>
                  <a:t>P</a:t>
                </a:r>
                <a:r>
                  <a:rPr lang="vi-VN" dirty="0" smtClean="0">
                    <a:latin typeface="Times New Roman" pitchFamily="18" charset="0"/>
                    <a:cs typeface="Times New Roman" pitchFamily="18" charset="0"/>
                  </a:rPr>
                  <a:t>ositive.</a:t>
                </a:r>
                <a:r>
                  <a:rPr lang="en-GB" dirty="0" smtClean="0">
                    <a:latin typeface="Times New Roman" pitchFamily="18" charset="0"/>
                    <a:cs typeface="Times New Roman" pitchFamily="18" charset="0"/>
                  </a:rPr>
                  <a:t> </a:t>
                </a:r>
                <a:r>
                  <a:rPr lang="en-GB" b="1" dirty="0" smtClean="0">
                    <a:latin typeface="Times New Roman" pitchFamily="18" charset="0"/>
                    <a:cs typeface="Times New Roman" pitchFamily="18" charset="0"/>
                  </a:rPr>
                  <a:t>TPR </a:t>
                </a:r>
                <a14:m>
                  <m:oMath xmlns:m="http://schemas.openxmlformats.org/officeDocument/2006/math">
                    <m:r>
                      <a:rPr lang="en-GB" b="1" i="1" smtClean="0">
                        <a:latin typeface="Cambria Math"/>
                        <a:cs typeface="Times New Roman" pitchFamily="18" charset="0"/>
                      </a:rPr>
                      <m:t>=</m:t>
                    </m:r>
                    <m:f>
                      <m:fPr>
                        <m:ctrlPr>
                          <a:rPr lang="en-GB" b="1" i="1" smtClean="0">
                            <a:latin typeface="Cambria Math" panose="02040503050406030204" pitchFamily="18" charset="0"/>
                            <a:cs typeface="Times New Roman" pitchFamily="18" charset="0"/>
                          </a:rPr>
                        </m:ctrlPr>
                      </m:fPr>
                      <m:num>
                        <m:r>
                          <a:rPr lang="en-GB" b="1" i="1" smtClean="0">
                            <a:latin typeface="Cambria Math"/>
                            <a:cs typeface="Times New Roman" pitchFamily="18" charset="0"/>
                          </a:rPr>
                          <m:t>𝑻𝑷</m:t>
                        </m:r>
                      </m:num>
                      <m:den>
                        <m:r>
                          <a:rPr lang="en-GB" b="1" i="1" smtClean="0">
                            <a:latin typeface="Cambria Math"/>
                            <a:cs typeface="Times New Roman" pitchFamily="18" charset="0"/>
                          </a:rPr>
                          <m:t>𝑻𝑵</m:t>
                        </m:r>
                        <m:r>
                          <a:rPr lang="en-GB" b="1" i="1" smtClean="0">
                            <a:latin typeface="Cambria Math"/>
                            <a:cs typeface="Times New Roman" pitchFamily="18" charset="0"/>
                          </a:rPr>
                          <m:t>+</m:t>
                        </m:r>
                        <m:r>
                          <a:rPr lang="en-GB" b="1" i="1" smtClean="0">
                            <a:latin typeface="Cambria Math"/>
                            <a:cs typeface="Times New Roman" pitchFamily="18" charset="0"/>
                          </a:rPr>
                          <m:t>𝑭𝑵</m:t>
                        </m:r>
                      </m:den>
                    </m:f>
                  </m:oMath>
                </a14:m>
                <a:endParaRPr lang="en-GB" b="1" dirty="0" smtClean="0">
                  <a:latin typeface="Times New Roman" pitchFamily="18" charset="0"/>
                  <a:cs typeface="Times New Roman" pitchFamily="18" charset="0"/>
                </a:endParaRPr>
              </a:p>
              <a:p>
                <a:pPr marL="285750" indent="-285750" algn="just">
                  <a:buFont typeface="Courier New" pitchFamily="49" charset="0"/>
                  <a:buChar char="o"/>
                </a:pPr>
                <a:r>
                  <a:rPr lang="en-GB" dirty="0" smtClean="0">
                    <a:latin typeface="Times New Roman" pitchFamily="18" charset="0"/>
                    <a:cs typeface="Times New Roman" pitchFamily="18" charset="0"/>
                  </a:rPr>
                  <a:t>FPR (</a:t>
                </a:r>
                <a:r>
                  <a:rPr lang="vi-VN" dirty="0">
                    <a:latin typeface="Times New Roman" pitchFamily="18" charset="0"/>
                    <a:cs typeface="Times New Roman" pitchFamily="18" charset="0"/>
                  </a:rPr>
                  <a:t>False Positive </a:t>
                </a:r>
                <a:r>
                  <a:rPr lang="en-GB" dirty="0">
                    <a:latin typeface="Times New Roman" pitchFamily="18" charset="0"/>
                    <a:cs typeface="Times New Roman" pitchFamily="18" charset="0"/>
                  </a:rPr>
                  <a:t>R</a:t>
                </a:r>
                <a:r>
                  <a:rPr lang="en-GB" dirty="0" smtClean="0">
                    <a:latin typeface="Times New Roman" pitchFamily="18" charset="0"/>
                    <a:cs typeface="Times New Roman" pitchFamily="18" charset="0"/>
                  </a:rPr>
                  <a:t>ate):</a:t>
                </a:r>
                <a:r>
                  <a:rPr lang="en-GB" dirty="0">
                    <a:latin typeface="Times New Roman" pitchFamily="18" charset="0"/>
                    <a:cs typeface="Times New Roman" pitchFamily="18" charset="0"/>
                  </a:rPr>
                  <a:t> </a:t>
                </a:r>
                <a:r>
                  <a:rPr lang="vi-VN" dirty="0" smtClean="0">
                    <a:latin typeface="Times New Roman" pitchFamily="18" charset="0"/>
                    <a:cs typeface="Times New Roman" pitchFamily="18" charset="0"/>
                  </a:rPr>
                  <a:t>mức </a:t>
                </a:r>
                <a:r>
                  <a:rPr lang="vi-VN" dirty="0">
                    <a:latin typeface="Times New Roman" pitchFamily="18" charset="0"/>
                    <a:cs typeface="Times New Roman" pitchFamily="18" charset="0"/>
                  </a:rPr>
                  <a:t>độ dự báo sai một sự kiện khi nó là negative nhưng kết luận là positive</a:t>
                </a:r>
                <a:r>
                  <a:rPr lang="vi-VN" dirty="0" smtClean="0">
                    <a:latin typeface="Times New Roman" pitchFamily="18" charset="0"/>
                    <a:cs typeface="Times New Roman" pitchFamily="18" charset="0"/>
                  </a:rPr>
                  <a:t>.</a:t>
                </a:r>
                <a:r>
                  <a:rPr lang="en-GB" dirty="0" smtClean="0">
                    <a:latin typeface="Times New Roman" pitchFamily="18" charset="0"/>
                    <a:cs typeface="Times New Roman" pitchFamily="18" charset="0"/>
                  </a:rPr>
                  <a:t> </a:t>
                </a:r>
                <a:r>
                  <a:rPr lang="en-GB" b="1" dirty="0">
                    <a:latin typeface="Times New Roman" pitchFamily="18" charset="0"/>
                    <a:cs typeface="Times New Roman" pitchFamily="18" charset="0"/>
                  </a:rPr>
                  <a:t>TPR </a:t>
                </a:r>
                <a14:m>
                  <m:oMath xmlns:m="http://schemas.openxmlformats.org/officeDocument/2006/math">
                    <m:r>
                      <a:rPr lang="en-GB" b="1" i="1">
                        <a:latin typeface="Cambria Math"/>
                        <a:cs typeface="Times New Roman" pitchFamily="18" charset="0"/>
                      </a:rPr>
                      <m:t>=</m:t>
                    </m:r>
                    <m:f>
                      <m:fPr>
                        <m:ctrlPr>
                          <a:rPr lang="en-GB" b="1" i="1">
                            <a:latin typeface="Cambria Math" panose="02040503050406030204" pitchFamily="18" charset="0"/>
                            <a:cs typeface="Times New Roman" pitchFamily="18" charset="0"/>
                          </a:rPr>
                        </m:ctrlPr>
                      </m:fPr>
                      <m:num>
                        <m:r>
                          <a:rPr lang="en-GB" b="1" i="1" smtClean="0">
                            <a:latin typeface="Cambria Math"/>
                            <a:cs typeface="Times New Roman" pitchFamily="18" charset="0"/>
                          </a:rPr>
                          <m:t>𝑭𝑷</m:t>
                        </m:r>
                      </m:num>
                      <m:den>
                        <m:r>
                          <a:rPr lang="en-GB" b="1" i="1">
                            <a:latin typeface="Cambria Math"/>
                            <a:cs typeface="Times New Roman" pitchFamily="18" charset="0"/>
                          </a:rPr>
                          <m:t>𝑻𝑵</m:t>
                        </m:r>
                        <m:r>
                          <a:rPr lang="en-GB" b="1" i="1">
                            <a:latin typeface="Cambria Math"/>
                            <a:cs typeface="Times New Roman" pitchFamily="18" charset="0"/>
                          </a:rPr>
                          <m:t>+</m:t>
                        </m:r>
                        <m:r>
                          <a:rPr lang="en-GB" b="1" i="1">
                            <a:latin typeface="Cambria Math"/>
                            <a:cs typeface="Times New Roman" pitchFamily="18" charset="0"/>
                          </a:rPr>
                          <m:t>𝑭𝑷</m:t>
                        </m:r>
                      </m:den>
                    </m:f>
                  </m:oMath>
                </a14:m>
                <a:endParaRPr lang="en-GB" dirty="0" smtClean="0">
                  <a:latin typeface="Times New Roman" pitchFamily="18" charset="0"/>
                  <a:cs typeface="Times New Roman" pitchFamily="18" charset="0"/>
                </a:endParaRPr>
              </a:p>
              <a:p>
                <a:pPr marL="285750" indent="-285750" algn="just">
                  <a:buFont typeface="Wingdings" pitchFamily="2" charset="2"/>
                  <a:buChar char="§"/>
                </a:pPr>
                <a:endParaRPr lang="en-GB" dirty="0">
                  <a:latin typeface="Times New Roman" pitchFamily="18" charset="0"/>
                  <a:cs typeface="Times New Roman" pitchFamily="18" charset="0"/>
                </a:endParaRPr>
              </a:p>
              <a:p>
                <a:pPr marL="285750" lvl="0" indent="-285750" algn="just">
                  <a:buFont typeface="Wingdings" pitchFamily="2" charset="2"/>
                  <a:buChar char="§"/>
                </a:pPr>
                <a:endParaRPr lang="en-GB"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6476312" y="1042813"/>
                <a:ext cx="5518546" cy="3660105"/>
              </a:xfrm>
              <a:prstGeom prst="rect">
                <a:avLst/>
              </a:prstGeom>
              <a:blipFill rotWithShape="1">
                <a:blip r:embed="rId3"/>
                <a:stretch>
                  <a:fillRect l="-662" t="-833" r="-883"/>
                </a:stretch>
              </a:blipFill>
            </p:spPr>
            <p:txBody>
              <a:bodyPr/>
              <a:lstStyle/>
              <a:p>
                <a:r>
                  <a:rPr lang="en-GB">
                    <a:noFill/>
                  </a:rPr>
                  <a:t> </a:t>
                </a:r>
              </a:p>
            </p:txBody>
          </p:sp>
        </mc:Fallback>
      </mc:AlternateContent>
    </p:spTree>
    <p:extLst>
      <p:ext uri="{BB962C8B-B14F-4D97-AF65-F5344CB8AC3E}">
        <p14:creationId xmlns:p14="http://schemas.microsoft.com/office/powerpoint/2010/main" val="3364267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6E04454-6D85-9E40-9F80-AD5018569881}"/>
              </a:ext>
            </a:extLst>
          </p:cNvPr>
          <p:cNvSpPr txBox="1">
            <a:spLocks/>
          </p:cNvSpPr>
          <p:nvPr/>
        </p:nvSpPr>
        <p:spPr bwMode="white">
          <a:xfrm>
            <a:off x="525530" y="346075"/>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smtClean="0"/>
              <a:t>4.7. </a:t>
            </a:r>
            <a:r>
              <a:rPr lang="en-US" i="1" kern="0" dirty="0" err="1" smtClean="0"/>
              <a:t>Đánh</a:t>
            </a:r>
            <a:r>
              <a:rPr lang="en-US" i="1" kern="0" dirty="0" smtClean="0"/>
              <a:t> </a:t>
            </a:r>
            <a:r>
              <a:rPr lang="en-US" i="1" kern="0" dirty="0" err="1" smtClean="0"/>
              <a:t>giá</a:t>
            </a:r>
            <a:r>
              <a:rPr lang="en-US" i="1" kern="0" dirty="0" smtClean="0"/>
              <a:t> </a:t>
            </a:r>
            <a:r>
              <a:rPr lang="en-US" i="1" kern="0" dirty="0" err="1" smtClean="0"/>
              <a:t>mô</a:t>
            </a:r>
            <a:r>
              <a:rPr lang="en-US" i="1" kern="0" dirty="0" smtClean="0"/>
              <a:t> </a:t>
            </a:r>
            <a:r>
              <a:rPr lang="en-US" i="1" kern="0" dirty="0" err="1" smtClean="0"/>
              <a:t>hình</a:t>
            </a:r>
            <a:endParaRPr lang="en-US" i="1" kern="0" dirty="0"/>
          </a:p>
        </p:txBody>
      </p:sp>
      <p:sp>
        <p:nvSpPr>
          <p:cNvPr id="2" name="Rectangle 1"/>
          <p:cNvSpPr/>
          <p:nvPr/>
        </p:nvSpPr>
        <p:spPr>
          <a:xfrm>
            <a:off x="928903" y="795074"/>
            <a:ext cx="7813140" cy="923330"/>
          </a:xfrm>
          <a:prstGeom prst="rect">
            <a:avLst/>
          </a:prstGeom>
        </p:spPr>
        <p:txBody>
          <a:bodyPr wrap="square">
            <a:spAutoFit/>
          </a:bodyPr>
          <a:lstStyle/>
          <a:p>
            <a:pPr marL="285750" indent="-285750" algn="just">
              <a:buFont typeface="Wingdings" panose="05000000000000000000" pitchFamily="2" charset="2"/>
              <a:buChar char="Ø"/>
            </a:pPr>
            <a:r>
              <a:rPr lang="en-GB" dirty="0" smtClean="0">
                <a:latin typeface="Times New Roman" pitchFamily="18" charset="0"/>
                <a:cs typeface="Times New Roman" pitchFamily="18" charset="0"/>
              </a:rPr>
              <a:t>K</a:t>
            </a:r>
            <a:r>
              <a:rPr lang="vi-VN" dirty="0" smtClean="0">
                <a:latin typeface="Times New Roman" pitchFamily="18" charset="0"/>
                <a:cs typeface="Times New Roman" pitchFamily="18" charset="0"/>
              </a:rPr>
              <a:t>ích </a:t>
            </a:r>
            <a:r>
              <a:rPr lang="vi-VN" dirty="0">
                <a:latin typeface="Times New Roman" pitchFamily="18" charset="0"/>
                <a:cs typeface="Times New Roman" pitchFamily="18" charset="0"/>
              </a:rPr>
              <a:t>thước mỗi chiều bằng số lượng lớp dữ liệu. Giá trị tại hàng thứ i, cột thứ j là số lượng điểm lẽ ra thuộc vào class i nhưng lại được dự đoán là thuộc vào class j</a:t>
            </a:r>
            <a:endParaRPr lang="en-GB" dirty="0">
              <a:latin typeface="Times New Roman" pitchFamily="18" charset="0"/>
              <a:cs typeface="Times New Roman"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150" y="1667435"/>
            <a:ext cx="5000414" cy="4043802"/>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2952" y="1667434"/>
            <a:ext cx="5218183" cy="4043803"/>
          </a:xfrm>
          <a:prstGeom prst="rect">
            <a:avLst/>
          </a:prstGeom>
        </p:spPr>
      </p:pic>
      <p:pic>
        <p:nvPicPr>
          <p:cNvPr id="18" name="Picture 17" descr="/var/folders/lw/07pwjxb52yj4q1f964tqsr9m0000gn/T/com.microsoft.Word/Content.MSO/C46C83BD.t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42043" y="185966"/>
            <a:ext cx="2935254" cy="1363003"/>
          </a:xfrm>
          <a:prstGeom prst="rect">
            <a:avLst/>
          </a:prstGeom>
          <a:noFill/>
          <a:ln>
            <a:noFill/>
          </a:ln>
        </p:spPr>
      </p:pic>
    </p:spTree>
    <p:extLst>
      <p:ext uri="{BB962C8B-B14F-4D97-AF65-F5344CB8AC3E}">
        <p14:creationId xmlns:p14="http://schemas.microsoft.com/office/powerpoint/2010/main" val="17480915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50017" y="2611904"/>
            <a:ext cx="11214847" cy="490538"/>
          </a:xfrm>
        </p:spPr>
        <p:txBody>
          <a:bodyPr/>
          <a:lstStyle/>
          <a:p>
            <a:r>
              <a:rPr lang="en-GB" dirty="0" smtClean="0"/>
              <a:t>4.8. </a:t>
            </a:r>
            <a:r>
              <a:rPr lang="en-GB" dirty="0" err="1" smtClean="0"/>
              <a:t>Triển</a:t>
            </a:r>
            <a:r>
              <a:rPr lang="en-GB" dirty="0" smtClean="0"/>
              <a:t> </a:t>
            </a:r>
            <a:r>
              <a:rPr lang="en-GB" dirty="0" err="1" smtClean="0"/>
              <a:t>khai</a:t>
            </a:r>
            <a:r>
              <a:rPr lang="en-GB" dirty="0" smtClean="0"/>
              <a:t> </a:t>
            </a:r>
            <a:r>
              <a:rPr lang="en-GB" dirty="0" err="1" smtClean="0"/>
              <a:t>mô</a:t>
            </a:r>
            <a:r>
              <a:rPr lang="en-GB" dirty="0" smtClean="0"/>
              <a:t> </a:t>
            </a:r>
            <a:r>
              <a:rPr lang="en-GB" dirty="0" err="1" smtClean="0"/>
              <a:t>hình</a:t>
            </a:r>
            <a:r>
              <a:rPr lang="en-GB" dirty="0" smtClean="0"/>
              <a:t> </a:t>
            </a:r>
            <a:r>
              <a:rPr lang="en-GB" dirty="0" err="1" smtClean="0"/>
              <a:t>để</a:t>
            </a:r>
            <a:r>
              <a:rPr lang="en-GB" dirty="0" smtClean="0"/>
              <a:t> </a:t>
            </a:r>
            <a:r>
              <a:rPr lang="en-GB" dirty="0" err="1" smtClean="0"/>
              <a:t>phân</a:t>
            </a:r>
            <a:r>
              <a:rPr lang="en-GB" dirty="0" smtClean="0"/>
              <a:t> </a:t>
            </a:r>
            <a:r>
              <a:rPr lang="en-GB" dirty="0" err="1" smtClean="0"/>
              <a:t>tích</a:t>
            </a:r>
            <a:r>
              <a:rPr lang="en-GB" dirty="0" smtClean="0"/>
              <a:t> </a:t>
            </a:r>
            <a:r>
              <a:rPr lang="en-GB" dirty="0" err="1" smtClean="0"/>
              <a:t>phản</a:t>
            </a:r>
            <a:r>
              <a:rPr lang="en-GB" dirty="0" smtClean="0"/>
              <a:t> </a:t>
            </a:r>
            <a:r>
              <a:rPr lang="en-GB" dirty="0" err="1" smtClean="0"/>
              <a:t>hồi</a:t>
            </a:r>
            <a:r>
              <a:rPr lang="en-GB" dirty="0" smtClean="0"/>
              <a:t> </a:t>
            </a:r>
            <a:r>
              <a:rPr lang="en-GB" dirty="0" err="1" smtClean="0"/>
              <a:t>mới</a:t>
            </a:r>
            <a:r>
              <a:rPr lang="en-GB" dirty="0" smtClean="0"/>
              <a:t> </a:t>
            </a:r>
            <a:r>
              <a:rPr lang="en-GB" dirty="0" err="1" smtClean="0"/>
              <a:t>chưa</a:t>
            </a:r>
            <a:r>
              <a:rPr lang="en-GB" dirty="0" smtClean="0"/>
              <a:t> </a:t>
            </a:r>
            <a:r>
              <a:rPr lang="en-GB" dirty="0" err="1" smtClean="0"/>
              <a:t>được</a:t>
            </a:r>
            <a:r>
              <a:rPr lang="en-GB" dirty="0" smtClean="0"/>
              <a:t> </a:t>
            </a:r>
            <a:r>
              <a:rPr lang="en-GB" dirty="0" err="1" smtClean="0"/>
              <a:t>gán</a:t>
            </a:r>
            <a:r>
              <a:rPr lang="en-GB" dirty="0" smtClean="0"/>
              <a:t> </a:t>
            </a:r>
            <a:r>
              <a:rPr lang="en-GB" dirty="0" err="1" smtClean="0"/>
              <a:t>nhãn</a:t>
            </a:r>
            <a:endParaRPr lang="en-GB" dirty="0"/>
          </a:p>
        </p:txBody>
      </p:sp>
    </p:spTree>
    <p:extLst>
      <p:ext uri="{BB962C8B-B14F-4D97-AF65-F5344CB8AC3E}">
        <p14:creationId xmlns:p14="http://schemas.microsoft.com/office/powerpoint/2010/main" val="3917509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451623" y="346075"/>
            <a:ext cx="11214847" cy="490538"/>
          </a:xfrm>
        </p:spPr>
        <p:txBody>
          <a:bodyPr/>
          <a:lstStyle/>
          <a:p>
            <a:r>
              <a:rPr lang="en-GB" dirty="0" smtClean="0"/>
              <a:t>5. KẾT LUẬN</a:t>
            </a:r>
            <a:endParaRPr lang="en-GB" dirty="0"/>
          </a:p>
        </p:txBody>
      </p:sp>
      <p:sp>
        <p:nvSpPr>
          <p:cNvPr id="3" name="Rounded Rectangle 2"/>
          <p:cNvSpPr/>
          <p:nvPr/>
        </p:nvSpPr>
        <p:spPr bwMode="auto">
          <a:xfrm>
            <a:off x="820800" y="1115999"/>
            <a:ext cx="10267200" cy="233280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just">
              <a:spcAft>
                <a:spcPts val="600"/>
              </a:spcAft>
              <a:buFont typeface="Wingdings" panose="05000000000000000000" pitchFamily="2" charset="2"/>
              <a:buChar char="ü"/>
            </a:pPr>
            <a:r>
              <a:rPr lang="vi-VN" dirty="0">
                <a:latin typeface="Times New Roman" panose="02020603050405020304" pitchFamily="18" charset="0"/>
                <a:cs typeface="Times New Roman" panose="02020603050405020304" pitchFamily="18" charset="0"/>
              </a:rPr>
              <a:t>Xây dựng thành công </a:t>
            </a:r>
            <a:r>
              <a:rPr lang="en-US" dirty="0" err="1" smtClean="0">
                <a:latin typeface="Times New Roman" panose="02020603050405020304" pitchFamily="18" charset="0"/>
                <a:cs typeface="Times New Roman" panose="02020603050405020304" pitchFamily="18" charset="0"/>
              </a:rPr>
              <a:t>mô</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phân </a:t>
            </a:r>
            <a:r>
              <a:rPr lang="vi-VN" dirty="0">
                <a:latin typeface="Times New Roman" panose="02020603050405020304" pitchFamily="18" charset="0"/>
                <a:cs typeface="Times New Roman" panose="02020603050405020304" pitchFamily="18" charset="0"/>
              </a:rPr>
              <a:t>tích ý kiến của khách hàng về mặt hàng điện thoại di </a:t>
            </a:r>
            <a:r>
              <a:rPr lang="vi-VN" dirty="0" smtClean="0">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thành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hai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Positive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Negative</a:t>
            </a:r>
          </a:p>
          <a:p>
            <a:pPr marL="285750" indent="-285750" algn="just">
              <a:spcAft>
                <a:spcPts val="600"/>
              </a:spcAft>
              <a:buFont typeface="Wingdings" panose="05000000000000000000" pitchFamily="2" charset="2"/>
              <a:buChar char="ü"/>
            </a:pPr>
            <a:endParaRPr lang="en-US" dirty="0" smtClean="0">
              <a:latin typeface="Times New Roman" panose="02020603050405020304" pitchFamily="18" charset="0"/>
              <a:cs typeface="Times New Roman" panose="02020603050405020304" pitchFamily="18" charset="0"/>
            </a:endParaRPr>
          </a:p>
          <a:p>
            <a:pPr marL="285750" indent="-285750" algn="just">
              <a:spcAft>
                <a:spcPts val="600"/>
              </a:spcAft>
              <a:buFont typeface="Wingdings" panose="05000000000000000000" pitchFamily="2" charset="2"/>
              <a:buChar char="ü"/>
            </a:pP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thể</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triển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khai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tiễn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mô</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để</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tích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tế</a:t>
            </a:r>
            <a:endParaRPr lang="en-US" dirty="0" smtClean="0">
              <a:latin typeface="Times New Roman" panose="02020603050405020304" pitchFamily="18" charset="0"/>
              <a:cs typeface="Times New Roman" panose="02020603050405020304" pitchFamily="18" charset="0"/>
            </a:endParaRPr>
          </a:p>
          <a:p>
            <a:pPr marL="285750" indent="-285750" algn="just">
              <a:spcAft>
                <a:spcPts val="600"/>
              </a:spcAft>
              <a:buFont typeface="Wingdings" panose="05000000000000000000" pitchFamily="2" charset="2"/>
              <a:buChar char="ü"/>
            </a:pPr>
            <a:endParaRPr lang="en-US" dirty="0" smtClean="0">
              <a:latin typeface="Times New Roman" panose="02020603050405020304" pitchFamily="18" charset="0"/>
              <a:cs typeface="Times New Roman" panose="02020603050405020304" pitchFamily="18" charset="0"/>
            </a:endParaRPr>
          </a:p>
          <a:p>
            <a:pPr marL="285750" indent="-285750" algn="just">
              <a:spcAft>
                <a:spcPts val="600"/>
              </a:spcAft>
              <a:buFont typeface="Wingdings" panose="05000000000000000000" pitchFamily="2" charset="2"/>
              <a:buChar char="ü"/>
            </a:pPr>
            <a:r>
              <a:rPr lang="en-US" dirty="0" err="1" smtClean="0">
                <a:latin typeface="Times New Roman" panose="02020603050405020304" pitchFamily="18" charset="0"/>
                <a:cs typeface="Times New Roman" panose="02020603050405020304" pitchFamily="18" charset="0"/>
              </a:rPr>
              <a:t>Sử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tốt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công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cụ</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hỗ</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triển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khai</a:t>
            </a:r>
            <a:r>
              <a:rPr lang="vi-VN"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(Python, Selenium, </a:t>
            </a:r>
            <a:r>
              <a:rPr lang="en-US" dirty="0" err="1" smtClean="0">
                <a:latin typeface="Times New Roman" panose="02020603050405020304" pitchFamily="18" charset="0"/>
                <a:cs typeface="Times New Roman" panose="02020603050405020304" pitchFamily="18" charset="0"/>
              </a:rPr>
              <a:t>Sklearn</a:t>
            </a:r>
            <a:r>
              <a:rPr lang="en-US" dirty="0" smtClean="0">
                <a:latin typeface="Times New Roman" panose="02020603050405020304" pitchFamily="18" charset="0"/>
                <a:cs typeface="Times New Roman" panose="02020603050405020304" pitchFamily="18" charset="0"/>
              </a:rPr>
              <a:t>,…).</a:t>
            </a:r>
            <a:endParaRPr kumimoji="0" lang="en-US" sz="1200" b="0" i="0" u="none" strike="noStrike" cap="none" normalizeH="0" baseline="0" dirty="0" smtClean="0">
              <a:ln>
                <a:noFill/>
              </a:ln>
              <a:solidFill>
                <a:schemeClr val="bg1"/>
              </a:solidFill>
              <a:effectLst/>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 name="Rounded Rectangle 4"/>
          <p:cNvSpPr/>
          <p:nvPr/>
        </p:nvSpPr>
        <p:spPr bwMode="auto">
          <a:xfrm>
            <a:off x="820800" y="3708000"/>
            <a:ext cx="10267200" cy="21240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marR="0" indent="-285750" algn="just" defTabSz="914400" rtl="0" eaLnBrk="1" fontAlgn="base" latinLnBrk="0" hangingPunct="1">
              <a:lnSpc>
                <a:spcPct val="100000"/>
              </a:lnSpc>
              <a:spcBef>
                <a:spcPct val="0"/>
              </a:spcBef>
              <a:spcAft>
                <a:spcPts val="600"/>
              </a:spcAft>
              <a:buClrTx/>
              <a:buSzTx/>
              <a:buFont typeface="Wingdings" panose="05000000000000000000" pitchFamily="2" charset="2"/>
              <a:buChar char="Ø"/>
              <a:tabLst/>
            </a:pP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Thu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thập</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thêm</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dữ</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liệu</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huấn</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luyện</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tiền</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xữ</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lý</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tốt</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hơn</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từ</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đó</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tang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độ</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chính</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xác</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của</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mô</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hình</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a:t>
            </a:r>
          </a:p>
          <a:p>
            <a:pPr marL="285750" marR="0" indent="-285750" algn="just" defTabSz="914400" rtl="0" eaLnBrk="1" fontAlgn="base" latinLnBrk="0" hangingPunct="1">
              <a:lnSpc>
                <a:spcPct val="100000"/>
              </a:lnSpc>
              <a:spcBef>
                <a:spcPct val="0"/>
              </a:spcBef>
              <a:spcAft>
                <a:spcPts val="600"/>
              </a:spcAft>
              <a:buClrTx/>
              <a:buSzTx/>
              <a:buFont typeface="Wingdings" panose="05000000000000000000" pitchFamily="2" charset="2"/>
              <a:buChar char="Ø"/>
              <a:tabLst/>
            </a:pPr>
            <a:endPar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marL="285750" marR="0" indent="-285750" algn="just" defTabSz="914400" rtl="0" eaLnBrk="1" fontAlgn="base" latinLnBrk="0" hangingPunct="1">
              <a:lnSpc>
                <a:spcPct val="100000"/>
              </a:lnSpc>
              <a:spcBef>
                <a:spcPct val="0"/>
              </a:spcBef>
              <a:spcAft>
                <a:spcPts val="600"/>
              </a:spcAft>
              <a:buClrTx/>
              <a:buSzTx/>
              <a:buFont typeface="Wingdings" panose="05000000000000000000" pitchFamily="2" charset="2"/>
              <a:buChar char="Ø"/>
              <a:tabLst/>
            </a:pP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Xây</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dựng</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mô</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hình</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phân</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đa</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lớp</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Thêm</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lớp</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Neutral).</a:t>
            </a:r>
          </a:p>
          <a:p>
            <a:pPr marL="285750" marR="0" indent="-285750" algn="just" defTabSz="914400" rtl="0" eaLnBrk="1" fontAlgn="base" latinLnBrk="0" hangingPunct="1">
              <a:lnSpc>
                <a:spcPct val="100000"/>
              </a:lnSpc>
              <a:spcBef>
                <a:spcPct val="0"/>
              </a:spcBef>
              <a:spcAft>
                <a:spcPts val="600"/>
              </a:spcAft>
              <a:buClrTx/>
              <a:buSzTx/>
              <a:buFont typeface="Wingdings" panose="05000000000000000000" pitchFamily="2" charset="2"/>
              <a:buChar char="Ø"/>
              <a:tabLst/>
            </a:pPr>
            <a:endPar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marL="285750" marR="0" indent="-285750" algn="just" defTabSz="914400" rtl="0" eaLnBrk="1" fontAlgn="base" latinLnBrk="0" hangingPunct="1">
              <a:lnSpc>
                <a:spcPct val="100000"/>
              </a:lnSpc>
              <a:spcBef>
                <a:spcPct val="0"/>
              </a:spcBef>
              <a:spcAft>
                <a:spcPts val="600"/>
              </a:spcAft>
              <a:buClrTx/>
              <a:buSzTx/>
              <a:buFont typeface="Wingdings" panose="05000000000000000000" pitchFamily="2" charset="2"/>
              <a:buChar char="Ø"/>
              <a:tabLst/>
            </a:pP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Kết</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hợp</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với</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doanh</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nghiệp</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để</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phân</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tích</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phản</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hồi</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của</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khách</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hàng</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trên</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thực</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tế</a:t>
            </a:r>
            <a:r>
              <a:rPr lang="en-US" dirty="0" smtClean="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a:t>
            </a:r>
            <a:endParaRPr kumimoji="0" lang="en-US" b="0" i="0" u="none" strike="noStrike" cap="none" normalizeH="0" baseline="0" dirty="0" smtClean="0">
              <a:ln>
                <a:noFill/>
              </a:ln>
              <a:solidFill>
                <a:schemeClr val="tx1"/>
              </a:solidFill>
              <a:effectLst/>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22056647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Text Box 13"/>
          <p:cNvSpPr txBox="1">
            <a:spLocks noChangeArrowheads="1"/>
          </p:cNvSpPr>
          <p:nvPr/>
        </p:nvSpPr>
        <p:spPr bwMode="auto">
          <a:xfrm>
            <a:off x="198438" y="238125"/>
            <a:ext cx="4073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endParaRPr lang="de-DE" dirty="0">
              <a:solidFill>
                <a:schemeClr val="bg1"/>
              </a:solidFill>
            </a:endParaRPr>
          </a:p>
        </p:txBody>
      </p:sp>
      <p:sp>
        <p:nvSpPr>
          <p:cNvPr id="3" name="Titel 2"/>
          <p:cNvSpPr>
            <a:spLocks noGrp="1"/>
          </p:cNvSpPr>
          <p:nvPr>
            <p:ph type="title"/>
          </p:nvPr>
        </p:nvSpPr>
        <p:spPr/>
        <p:txBody>
          <a:bodyPr/>
          <a:lstStyle/>
          <a:p>
            <a:r>
              <a:rPr lang="de-DE"/>
              <a:t>Farben</a:t>
            </a:r>
            <a:endParaRPr lang="de-DE" dirty="0"/>
          </a:p>
        </p:txBody>
      </p:sp>
      <p:sp>
        <p:nvSpPr>
          <p:cNvPr id="45" name="Rechteck 44"/>
          <p:cNvSpPr/>
          <p:nvPr/>
        </p:nvSpPr>
        <p:spPr bwMode="auto">
          <a:xfrm>
            <a:off x="2093724" y="3974716"/>
            <a:ext cx="2979207" cy="1571059"/>
          </a:xfrm>
          <a:prstGeom prst="rect">
            <a:avLst/>
          </a:prstGeom>
          <a:solidFill>
            <a:schemeClr val="bg1">
              <a:lumMod val="95000"/>
            </a:schemeClr>
          </a:solidFill>
          <a:ln w="19050" cap="flat" cmpd="sng" algn="ctr">
            <a:noFill/>
            <a:prstDash val="solid"/>
            <a:round/>
            <a:headEnd type="none" w="med" len="med"/>
            <a:tailEnd type="none" w="med" len="med"/>
          </a:ln>
          <a:effectLst/>
        </p:spPr>
        <p:txBody>
          <a:bodyPr lIns="95591" tIns="47796" rIns="95591" bIns="47796" anchor="t"/>
          <a:lstStyle/>
          <a:p>
            <a:pPr algn="l" defTabSz="955675" eaLnBrk="0" fontAlgn="auto" hangingPunct="0">
              <a:lnSpc>
                <a:spcPts val="1100"/>
              </a:lnSpc>
              <a:spcBef>
                <a:spcPts val="0"/>
              </a:spcBef>
              <a:spcAft>
                <a:spcPts val="0"/>
              </a:spcAft>
              <a:defRPr/>
            </a:pPr>
            <a:r>
              <a:rPr lang="en-US" sz="900" kern="0" dirty="0" err="1">
                <a:latin typeface="Open Sans" panose="020B0606030504020204" pitchFamily="34" charset="0"/>
                <a:ea typeface="Open Sans" panose="020B0606030504020204" pitchFamily="34" charset="0"/>
                <a:cs typeface="Open Sans" panose="020B0606030504020204" pitchFamily="34" charset="0"/>
              </a:rPr>
              <a:t>Farben</a:t>
            </a:r>
            <a:r>
              <a:rPr lang="en-US" sz="900" kern="0" dirty="0">
                <a:latin typeface="Open Sans" panose="020B0606030504020204" pitchFamily="34" charset="0"/>
                <a:ea typeface="Open Sans" panose="020B0606030504020204" pitchFamily="34" charset="0"/>
                <a:cs typeface="Open Sans" panose="020B0606030504020204" pitchFamily="34" charset="0"/>
              </a:rPr>
              <a:t> in Power Point</a:t>
            </a:r>
          </a:p>
        </p:txBody>
      </p:sp>
      <p:pic>
        <p:nvPicPr>
          <p:cNvPr id="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40"/>
          <a:stretch/>
        </p:blipFill>
        <p:spPr bwMode="auto">
          <a:xfrm>
            <a:off x="2196157" y="4233298"/>
            <a:ext cx="1108526" cy="912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 name="Rechteck 46"/>
          <p:cNvSpPr/>
          <p:nvPr/>
        </p:nvSpPr>
        <p:spPr bwMode="auto">
          <a:xfrm>
            <a:off x="5733266" y="1503897"/>
            <a:ext cx="681668" cy="667228"/>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lIns="0" tIns="108000" rIns="0" bIns="47796" anchor="ctr" anchorCtr="0"/>
          <a:lstStyle/>
          <a:p>
            <a:pPr algn="ctr" defTabSz="955675" eaLnBrk="0" fontAlgn="auto" hangingPunct="0">
              <a:lnSpc>
                <a:spcPts val="1100"/>
              </a:lnSpc>
              <a:spcBef>
                <a:spcPts val="0"/>
              </a:spcBef>
              <a:spcAft>
                <a:spcPts val="0"/>
              </a:spcAft>
              <a:defRPr/>
            </a:pPr>
            <a:r>
              <a:rPr lang="en-US" kern="0" dirty="0">
                <a:solidFill>
                  <a:schemeClr val="accent6"/>
                </a:solidFill>
                <a:latin typeface="Open Sans" panose="020B0606030504020204" pitchFamily="34" charset="0"/>
                <a:ea typeface="Open Sans" panose="020B0606030504020204" pitchFamily="34" charset="0"/>
                <a:cs typeface="Open Sans" panose="020B0606030504020204" pitchFamily="34" charset="0"/>
              </a:rPr>
              <a:t>Head</a:t>
            </a:r>
          </a:p>
        </p:txBody>
      </p:sp>
      <p:sp>
        <p:nvSpPr>
          <p:cNvPr id="49" name="Rechteck 48"/>
          <p:cNvSpPr/>
          <p:nvPr/>
        </p:nvSpPr>
        <p:spPr bwMode="auto">
          <a:xfrm>
            <a:off x="5733266" y="2322800"/>
            <a:ext cx="681668" cy="667228"/>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lIns="95591" tIns="47796" rIns="95591" bIns="47796" anchor="ctr"/>
          <a:lstStyle/>
          <a:p>
            <a:pPr algn="ctr" defTabSz="955675" eaLnBrk="0" fontAlgn="auto" hangingPunct="0">
              <a:lnSpc>
                <a:spcPts val="1100"/>
              </a:lnSpc>
              <a:spcBef>
                <a:spcPts val="0"/>
              </a:spcBef>
              <a:spcAft>
                <a:spcPts val="0"/>
              </a:spcAft>
              <a:defRPr/>
            </a:pPr>
            <a:r>
              <a:rPr lang="en-US" sz="900" kern="0" dirty="0">
                <a:latin typeface="Open Sans" panose="020B0606030504020204" pitchFamily="34" charset="0"/>
                <a:ea typeface="Open Sans" panose="020B0606030504020204" pitchFamily="34" charset="0"/>
                <a:cs typeface="Open Sans" panose="020B0606030504020204" pitchFamily="34" charset="0"/>
              </a:rPr>
              <a:t>Text</a:t>
            </a:r>
          </a:p>
        </p:txBody>
      </p:sp>
      <p:sp>
        <p:nvSpPr>
          <p:cNvPr id="50" name="Rechteck 49"/>
          <p:cNvSpPr/>
          <p:nvPr/>
        </p:nvSpPr>
        <p:spPr bwMode="auto">
          <a:xfrm>
            <a:off x="5733266" y="3970334"/>
            <a:ext cx="681668" cy="667228"/>
          </a:xfrm>
          <a:prstGeom prst="rect">
            <a:avLst/>
          </a:prstGeom>
          <a:solidFill>
            <a:schemeClr val="tx2"/>
          </a:solidFill>
          <a:ln w="3175" cap="flat" cmpd="sng" algn="ctr">
            <a:noFill/>
            <a:prstDash val="solid"/>
            <a:round/>
            <a:headEnd type="none" w="med" len="med"/>
            <a:tailEnd type="none" w="med" len="med"/>
          </a:ln>
          <a:effectLst/>
        </p:spPr>
        <p:txBody>
          <a:bodyPr lIns="0" tIns="0" rIns="0" bIns="0" anchor="ctr"/>
          <a:lstStyle/>
          <a:p>
            <a:pPr algn="ctr" defTabSz="955675" eaLnBrk="0" fontAlgn="auto" hangingPunct="0">
              <a:lnSpc>
                <a:spcPts val="1100"/>
              </a:lnSpc>
              <a:spcBef>
                <a:spcPts val="0"/>
              </a:spcBef>
              <a:spcAft>
                <a:spcPts val="0"/>
              </a:spcAft>
              <a:defRPr/>
            </a:pPr>
            <a:r>
              <a:rPr lang="en-US" sz="900" kern="0" dirty="0">
                <a:solidFill>
                  <a:schemeClr val="bg1"/>
                </a:solidFill>
                <a:latin typeface="Open Sans" panose="020B0606030504020204" pitchFamily="34" charset="0"/>
                <a:ea typeface="Open Sans" panose="020B0606030504020204" pitchFamily="34" charset="0"/>
                <a:cs typeface="Open Sans" panose="020B0606030504020204" pitchFamily="34" charset="0"/>
              </a:rPr>
              <a:t>Text</a:t>
            </a:r>
          </a:p>
        </p:txBody>
      </p:sp>
      <p:sp>
        <p:nvSpPr>
          <p:cNvPr id="51" name="Rechteck 50"/>
          <p:cNvSpPr/>
          <p:nvPr/>
        </p:nvSpPr>
        <p:spPr bwMode="auto">
          <a:xfrm>
            <a:off x="5733266" y="3144703"/>
            <a:ext cx="681668" cy="667228"/>
          </a:xfrm>
          <a:prstGeom prst="rect">
            <a:avLst/>
          </a:prstGeom>
          <a:solidFill>
            <a:schemeClr val="bg1">
              <a:lumMod val="95000"/>
            </a:schemeClr>
          </a:solidFill>
          <a:ln w="19050" cap="flat" cmpd="sng" algn="ctr">
            <a:noFill/>
            <a:prstDash val="solid"/>
            <a:round/>
            <a:headEnd type="none" w="med" len="med"/>
            <a:tailEnd type="none" w="med" len="med"/>
          </a:ln>
          <a:effectLst/>
        </p:spPr>
        <p:txBody>
          <a:bodyPr lIns="95591" tIns="47796" rIns="95591" bIns="47796" anchor="ctr"/>
          <a:lstStyle/>
          <a:p>
            <a:pPr algn="ctr" defTabSz="955675" eaLnBrk="0" fontAlgn="auto" hangingPunct="0">
              <a:lnSpc>
                <a:spcPts val="1100"/>
              </a:lnSpc>
              <a:spcBef>
                <a:spcPts val="0"/>
              </a:spcBef>
              <a:spcAft>
                <a:spcPts val="0"/>
              </a:spcAft>
              <a:defRPr/>
            </a:pPr>
            <a:r>
              <a:rPr lang="en-US" sz="900" kern="0" dirty="0">
                <a:latin typeface="Open Sans" panose="020B0606030504020204" pitchFamily="34" charset="0"/>
                <a:ea typeface="Open Sans" panose="020B0606030504020204" pitchFamily="34" charset="0"/>
                <a:cs typeface="Open Sans" panose="020B0606030504020204" pitchFamily="34" charset="0"/>
              </a:rPr>
              <a:t>Text</a:t>
            </a:r>
          </a:p>
        </p:txBody>
      </p:sp>
      <p:sp>
        <p:nvSpPr>
          <p:cNvPr id="52" name="Rechteck 51"/>
          <p:cNvSpPr/>
          <p:nvPr/>
        </p:nvSpPr>
        <p:spPr bwMode="auto">
          <a:xfrm>
            <a:off x="5733266" y="4779510"/>
            <a:ext cx="681668" cy="667228"/>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lIns="0" tIns="0" rIns="0" bIns="0" anchor="ctr"/>
          <a:lstStyle/>
          <a:p>
            <a:pPr algn="ctr" defTabSz="955675" eaLnBrk="0" fontAlgn="auto" hangingPunct="0">
              <a:lnSpc>
                <a:spcPts val="1100"/>
              </a:lnSpc>
              <a:spcBef>
                <a:spcPts val="0"/>
              </a:spcBef>
              <a:spcAft>
                <a:spcPts val="0"/>
              </a:spcAft>
              <a:defRPr/>
            </a:pPr>
            <a:r>
              <a:rPr lang="en-US" sz="700" kern="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Fußnote</a:t>
            </a:r>
            <a:endParaRPr lang="en-US" sz="700" kern="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Rechteck 2"/>
          <p:cNvSpPr>
            <a:spLocks noChangeArrowheads="1"/>
          </p:cNvSpPr>
          <p:nvPr/>
        </p:nvSpPr>
        <p:spPr bwMode="auto">
          <a:xfrm>
            <a:off x="3644097" y="2325051"/>
            <a:ext cx="1461303" cy="492847"/>
          </a:xfrm>
          <a:prstGeom prst="rect">
            <a:avLst/>
          </a:prstGeom>
          <a:solidFill>
            <a:schemeClr val="accent4"/>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None/>
            </a:pPr>
            <a:r>
              <a:rPr lang="de-DE" altLang="de-DE" sz="12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Raspberry</a:t>
            </a:r>
            <a:endParaRPr lang="de-DE" altLang="de-DE"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5" name="Rechteck 2"/>
          <p:cNvSpPr>
            <a:spLocks noChangeArrowheads="1"/>
          </p:cNvSpPr>
          <p:nvPr/>
        </p:nvSpPr>
        <p:spPr bwMode="auto">
          <a:xfrm>
            <a:off x="2094898" y="1503897"/>
            <a:ext cx="1461303" cy="491202"/>
          </a:xfrm>
          <a:prstGeom prst="rect">
            <a:avLst/>
          </a:prstGeom>
          <a:solidFill>
            <a:schemeClr val="tx2"/>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r>
              <a:rPr lang="de-DE" altLang="de-DE"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Petrol</a:t>
            </a:r>
          </a:p>
        </p:txBody>
      </p:sp>
      <p:sp>
        <p:nvSpPr>
          <p:cNvPr id="56" name="Rechteck 2"/>
          <p:cNvSpPr>
            <a:spLocks noChangeArrowheads="1"/>
          </p:cNvSpPr>
          <p:nvPr/>
        </p:nvSpPr>
        <p:spPr bwMode="auto">
          <a:xfrm>
            <a:off x="545698" y="1503897"/>
            <a:ext cx="1461303" cy="492847"/>
          </a:xfrm>
          <a:prstGeom prst="rect">
            <a:avLst/>
          </a:prstGeom>
          <a:solidFill>
            <a:schemeClr val="accent1"/>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r>
              <a:rPr lang="de-DE" altLang="de-DE" sz="12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Fresh</a:t>
            </a:r>
            <a:endParaRPr lang="de-DE" altLang="de-DE"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Rechteck 2"/>
          <p:cNvSpPr>
            <a:spLocks noChangeArrowheads="1"/>
          </p:cNvSpPr>
          <p:nvPr/>
        </p:nvSpPr>
        <p:spPr bwMode="auto">
          <a:xfrm>
            <a:off x="3644097" y="1503897"/>
            <a:ext cx="1461303" cy="492847"/>
          </a:xfrm>
          <a:prstGeom prst="rect">
            <a:avLst/>
          </a:prstGeom>
          <a:solidFill>
            <a:schemeClr val="bg2"/>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r>
              <a:rPr lang="de-DE" altLang="de-DE"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Lemon</a:t>
            </a:r>
          </a:p>
        </p:txBody>
      </p:sp>
      <p:sp>
        <p:nvSpPr>
          <p:cNvPr id="59" name="Rechteck 2"/>
          <p:cNvSpPr>
            <a:spLocks noChangeArrowheads="1"/>
          </p:cNvSpPr>
          <p:nvPr/>
        </p:nvSpPr>
        <p:spPr bwMode="auto">
          <a:xfrm>
            <a:off x="2093725" y="2325051"/>
            <a:ext cx="1461303" cy="492847"/>
          </a:xfrm>
          <a:prstGeom prst="rect">
            <a:avLst/>
          </a:prstGeom>
          <a:solidFill>
            <a:schemeClr val="accent3"/>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r>
              <a:rPr lang="de-DE" altLang="de-DE"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Salsa</a:t>
            </a:r>
          </a:p>
        </p:txBody>
      </p:sp>
      <p:sp>
        <p:nvSpPr>
          <p:cNvPr id="74" name="Rechteck 2"/>
          <p:cNvSpPr>
            <a:spLocks noChangeArrowheads="1"/>
          </p:cNvSpPr>
          <p:nvPr/>
        </p:nvSpPr>
        <p:spPr bwMode="auto">
          <a:xfrm>
            <a:off x="545698" y="2325051"/>
            <a:ext cx="1461303" cy="492847"/>
          </a:xfrm>
          <a:prstGeom prst="rect">
            <a:avLst/>
          </a:prstGeom>
          <a:solidFill>
            <a:schemeClr val="accent2"/>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r>
              <a:rPr lang="de-DE" altLang="de-DE"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Orange</a:t>
            </a:r>
          </a:p>
        </p:txBody>
      </p:sp>
      <p:sp>
        <p:nvSpPr>
          <p:cNvPr id="75" name="Rechteck 2"/>
          <p:cNvSpPr>
            <a:spLocks noChangeArrowheads="1"/>
          </p:cNvSpPr>
          <p:nvPr/>
        </p:nvSpPr>
        <p:spPr bwMode="auto">
          <a:xfrm>
            <a:off x="3644097" y="2811048"/>
            <a:ext cx="1461303" cy="181838"/>
          </a:xfrm>
          <a:prstGeom prst="rect">
            <a:avLst/>
          </a:prstGeom>
          <a:solidFill>
            <a:schemeClr val="accent4">
              <a:lumMod val="75000"/>
            </a:schemeClr>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None/>
            </a:pPr>
            <a:endParaRPr lang="de-DE" altLang="de-DE"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6" name="Rechteck 2"/>
          <p:cNvSpPr>
            <a:spLocks noChangeArrowheads="1"/>
          </p:cNvSpPr>
          <p:nvPr/>
        </p:nvSpPr>
        <p:spPr bwMode="auto">
          <a:xfrm>
            <a:off x="2094898" y="1989894"/>
            <a:ext cx="1461303" cy="181231"/>
          </a:xfrm>
          <a:prstGeom prst="rect">
            <a:avLst/>
          </a:prstGeom>
          <a:solidFill>
            <a:schemeClr val="tx2">
              <a:lumMod val="75000"/>
            </a:schemeClr>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endParaRPr lang="de-DE" altLang="de-DE"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7" name="Rechteck 2"/>
          <p:cNvSpPr>
            <a:spLocks noChangeArrowheads="1"/>
          </p:cNvSpPr>
          <p:nvPr/>
        </p:nvSpPr>
        <p:spPr bwMode="auto">
          <a:xfrm>
            <a:off x="545698" y="1989894"/>
            <a:ext cx="1461303" cy="181838"/>
          </a:xfrm>
          <a:prstGeom prst="rect">
            <a:avLst/>
          </a:prstGeom>
          <a:solidFill>
            <a:schemeClr val="accent1">
              <a:lumMod val="75000"/>
            </a:schemeClr>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endParaRPr lang="de-DE" altLang="de-DE"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8" name="Rechteck 2"/>
          <p:cNvSpPr>
            <a:spLocks noChangeArrowheads="1"/>
          </p:cNvSpPr>
          <p:nvPr/>
        </p:nvSpPr>
        <p:spPr bwMode="auto">
          <a:xfrm>
            <a:off x="3644097" y="1989894"/>
            <a:ext cx="1461303" cy="181838"/>
          </a:xfrm>
          <a:prstGeom prst="rect">
            <a:avLst/>
          </a:prstGeom>
          <a:solidFill>
            <a:schemeClr val="bg2">
              <a:lumMod val="75000"/>
            </a:schemeClr>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endParaRPr lang="de-DE" altLang="de-DE"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9" name="Rechteck 2"/>
          <p:cNvSpPr>
            <a:spLocks noChangeArrowheads="1"/>
          </p:cNvSpPr>
          <p:nvPr/>
        </p:nvSpPr>
        <p:spPr bwMode="auto">
          <a:xfrm>
            <a:off x="2093725" y="2811048"/>
            <a:ext cx="1461303" cy="181838"/>
          </a:xfrm>
          <a:prstGeom prst="rect">
            <a:avLst/>
          </a:prstGeom>
          <a:solidFill>
            <a:schemeClr val="accent3">
              <a:lumMod val="75000"/>
            </a:schemeClr>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endParaRPr lang="de-DE" altLang="de-DE"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0" name="Rechteck 2"/>
          <p:cNvSpPr>
            <a:spLocks noChangeArrowheads="1"/>
          </p:cNvSpPr>
          <p:nvPr/>
        </p:nvSpPr>
        <p:spPr bwMode="auto">
          <a:xfrm>
            <a:off x="545698" y="2811048"/>
            <a:ext cx="1461303" cy="181838"/>
          </a:xfrm>
          <a:prstGeom prst="rect">
            <a:avLst/>
          </a:prstGeom>
          <a:solidFill>
            <a:schemeClr val="accent2">
              <a:lumMod val="75000"/>
            </a:schemeClr>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endParaRPr lang="de-DE" altLang="de-DE"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1" name="Rechteck 2"/>
          <p:cNvSpPr>
            <a:spLocks noChangeArrowheads="1"/>
          </p:cNvSpPr>
          <p:nvPr/>
        </p:nvSpPr>
        <p:spPr bwMode="auto">
          <a:xfrm>
            <a:off x="545697" y="3144703"/>
            <a:ext cx="1461303" cy="492847"/>
          </a:xfrm>
          <a:prstGeom prst="rect">
            <a:avLst/>
          </a:prstGeom>
          <a:solidFill>
            <a:schemeClr val="accent5"/>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r>
              <a:rPr lang="de-DE" altLang="de-DE"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Blue Grey</a:t>
            </a:r>
          </a:p>
        </p:txBody>
      </p:sp>
      <p:sp>
        <p:nvSpPr>
          <p:cNvPr id="82" name="Rechteck 2"/>
          <p:cNvSpPr>
            <a:spLocks noChangeArrowheads="1"/>
          </p:cNvSpPr>
          <p:nvPr/>
        </p:nvSpPr>
        <p:spPr bwMode="auto">
          <a:xfrm>
            <a:off x="545698" y="3630700"/>
            <a:ext cx="1461303" cy="181838"/>
          </a:xfrm>
          <a:prstGeom prst="rect">
            <a:avLst/>
          </a:prstGeom>
          <a:solidFill>
            <a:srgbClr val="536375"/>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endParaRPr lang="de-DE" altLang="de-DE"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3" name="Rechteck 2"/>
          <p:cNvSpPr>
            <a:spLocks noChangeArrowheads="1"/>
          </p:cNvSpPr>
          <p:nvPr/>
        </p:nvSpPr>
        <p:spPr bwMode="auto">
          <a:xfrm>
            <a:off x="545696" y="4510032"/>
            <a:ext cx="1461303" cy="492847"/>
          </a:xfrm>
          <a:prstGeom prst="rect">
            <a:avLst/>
          </a:prstGeom>
          <a:solidFill>
            <a:schemeClr val="bg1">
              <a:lumMod val="65000"/>
            </a:schemeClr>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r>
              <a:rPr lang="de-DE" altLang="de-DE"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Grey</a:t>
            </a:r>
          </a:p>
        </p:txBody>
      </p:sp>
      <p:sp>
        <p:nvSpPr>
          <p:cNvPr id="84" name="Rechteck 2"/>
          <p:cNvSpPr>
            <a:spLocks noChangeArrowheads="1"/>
          </p:cNvSpPr>
          <p:nvPr/>
        </p:nvSpPr>
        <p:spPr bwMode="auto">
          <a:xfrm>
            <a:off x="545698" y="5000262"/>
            <a:ext cx="1461303" cy="181838"/>
          </a:xfrm>
          <a:prstGeom prst="rect">
            <a:avLst/>
          </a:prstGeom>
          <a:solidFill>
            <a:schemeClr val="bg1">
              <a:lumMod val="75000"/>
            </a:schemeClr>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endParaRPr lang="de-DE" altLang="de-DE"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5" name="Rechteck 2"/>
          <p:cNvSpPr>
            <a:spLocks noChangeArrowheads="1"/>
          </p:cNvSpPr>
          <p:nvPr/>
        </p:nvSpPr>
        <p:spPr bwMode="auto">
          <a:xfrm>
            <a:off x="545698" y="5182100"/>
            <a:ext cx="1461303" cy="181838"/>
          </a:xfrm>
          <a:prstGeom prst="rect">
            <a:avLst/>
          </a:prstGeom>
          <a:solidFill>
            <a:schemeClr val="bg1">
              <a:lumMod val="85000"/>
            </a:schemeClr>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endParaRPr lang="de-DE" altLang="de-DE"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6" name="Rechteck 2"/>
          <p:cNvSpPr>
            <a:spLocks noChangeArrowheads="1"/>
          </p:cNvSpPr>
          <p:nvPr/>
        </p:nvSpPr>
        <p:spPr bwMode="auto">
          <a:xfrm>
            <a:off x="545698" y="5363938"/>
            <a:ext cx="1461303" cy="181838"/>
          </a:xfrm>
          <a:prstGeom prst="rect">
            <a:avLst/>
          </a:prstGeom>
          <a:solidFill>
            <a:schemeClr val="bg1">
              <a:lumMod val="95000"/>
            </a:schemeClr>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endParaRPr lang="de-DE" altLang="de-DE"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7" name="Rechteck 2"/>
          <p:cNvSpPr>
            <a:spLocks noChangeArrowheads="1"/>
          </p:cNvSpPr>
          <p:nvPr/>
        </p:nvSpPr>
        <p:spPr bwMode="auto">
          <a:xfrm>
            <a:off x="545698" y="4330290"/>
            <a:ext cx="1461303" cy="181838"/>
          </a:xfrm>
          <a:prstGeom prst="rect">
            <a:avLst/>
          </a:prstGeom>
          <a:solidFill>
            <a:schemeClr val="tx1">
              <a:lumMod val="50000"/>
              <a:lumOff val="50000"/>
            </a:schemeClr>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endParaRPr lang="de-DE" altLang="de-DE"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8" name="Rechteck 2"/>
          <p:cNvSpPr>
            <a:spLocks noChangeArrowheads="1"/>
          </p:cNvSpPr>
          <p:nvPr/>
        </p:nvSpPr>
        <p:spPr bwMode="auto">
          <a:xfrm>
            <a:off x="545698" y="4148452"/>
            <a:ext cx="1461303" cy="181838"/>
          </a:xfrm>
          <a:prstGeom prst="rect">
            <a:avLst/>
          </a:prstGeom>
          <a:solidFill>
            <a:schemeClr val="tx1">
              <a:lumMod val="65000"/>
              <a:lumOff val="35000"/>
            </a:schemeClr>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endParaRPr lang="de-DE" altLang="de-DE"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Rechteck 2"/>
          <p:cNvSpPr>
            <a:spLocks noChangeArrowheads="1"/>
          </p:cNvSpPr>
          <p:nvPr/>
        </p:nvSpPr>
        <p:spPr bwMode="auto">
          <a:xfrm>
            <a:off x="545698" y="3970334"/>
            <a:ext cx="1461303" cy="181838"/>
          </a:xfrm>
          <a:prstGeom prst="rect">
            <a:avLst/>
          </a:prstGeom>
          <a:solidFill>
            <a:schemeClr val="tx1">
              <a:lumMod val="75000"/>
              <a:lumOff val="25000"/>
            </a:schemeClr>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endParaRPr lang="de-DE" altLang="de-DE"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0" name="Rechteck 2"/>
          <p:cNvSpPr>
            <a:spLocks noChangeArrowheads="1"/>
          </p:cNvSpPr>
          <p:nvPr/>
        </p:nvSpPr>
        <p:spPr bwMode="auto">
          <a:xfrm>
            <a:off x="5733266" y="1996744"/>
            <a:ext cx="681668" cy="174988"/>
          </a:xfrm>
          <a:prstGeom prst="rect">
            <a:avLst/>
          </a:prstGeom>
          <a:solidFill>
            <a:schemeClr val="accent6"/>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endParaRPr lang="de-DE" altLang="de-DE"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1" name="Textfeld 90"/>
          <p:cNvSpPr txBox="1"/>
          <p:nvPr/>
        </p:nvSpPr>
        <p:spPr>
          <a:xfrm>
            <a:off x="6468849" y="1505542"/>
            <a:ext cx="2129052" cy="338554"/>
          </a:xfrm>
          <a:prstGeom prst="rect">
            <a:avLst/>
          </a:prstGeom>
          <a:noFill/>
        </p:spPr>
        <p:txBody>
          <a:bodyPr wrap="square" rtlCol="0">
            <a:spAutoFit/>
          </a:bodyPr>
          <a:lstStyle/>
          <a:p>
            <a:pPr algn="l"/>
            <a:r>
              <a:rPr lang="de-DE" sz="800" dirty="0">
                <a:latin typeface="Open Sans" panose="020B0606030504020204" pitchFamily="34" charset="0"/>
                <a:ea typeface="Open Sans" panose="020B0606030504020204" pitchFamily="34" charset="0"/>
                <a:cs typeface="Open Sans" panose="020B0606030504020204" pitchFamily="34" charset="0"/>
              </a:rPr>
              <a:t>Headline: </a:t>
            </a:r>
          </a:p>
          <a:p>
            <a:pPr algn="l"/>
            <a:r>
              <a:rPr lang="de-DE" sz="800" dirty="0">
                <a:latin typeface="Open Sans" panose="020B0606030504020204" pitchFamily="34" charset="0"/>
                <a:ea typeface="Open Sans" panose="020B0606030504020204" pitchFamily="34" charset="0"/>
                <a:cs typeface="Open Sans" panose="020B0606030504020204" pitchFamily="34" charset="0"/>
              </a:rPr>
              <a:t>MARINE</a:t>
            </a:r>
          </a:p>
        </p:txBody>
      </p:sp>
      <p:sp>
        <p:nvSpPr>
          <p:cNvPr id="92" name="Textfeld 91"/>
          <p:cNvSpPr txBox="1"/>
          <p:nvPr/>
        </p:nvSpPr>
        <p:spPr>
          <a:xfrm>
            <a:off x="6468849" y="2322788"/>
            <a:ext cx="2129052" cy="461665"/>
          </a:xfrm>
          <a:prstGeom prst="rect">
            <a:avLst/>
          </a:prstGeom>
          <a:noFill/>
        </p:spPr>
        <p:txBody>
          <a:bodyPr wrap="square" rtlCol="0">
            <a:spAutoFit/>
          </a:bodyPr>
          <a:lstStyle/>
          <a:p>
            <a:pPr algn="l"/>
            <a:r>
              <a:rPr lang="de-DE" sz="800" dirty="0">
                <a:latin typeface="Open Sans" panose="020B0606030504020204" pitchFamily="34" charset="0"/>
                <a:ea typeface="Open Sans" panose="020B0606030504020204" pitchFamily="34" charset="0"/>
                <a:cs typeface="Open Sans" panose="020B0606030504020204" pitchFamily="34" charset="0"/>
              </a:rPr>
              <a:t>Text auf weißen Hintergründen: </a:t>
            </a:r>
          </a:p>
          <a:p>
            <a:pPr algn="l"/>
            <a:r>
              <a:rPr lang="de-DE" sz="800" dirty="0">
                <a:latin typeface="Open Sans" panose="020B0606030504020204" pitchFamily="34" charset="0"/>
                <a:ea typeface="Open Sans" panose="020B0606030504020204" pitchFamily="34" charset="0"/>
                <a:cs typeface="Open Sans" panose="020B0606030504020204" pitchFamily="34" charset="0"/>
              </a:rPr>
              <a:t>SCHWARZ</a:t>
            </a:r>
          </a:p>
          <a:p>
            <a:pPr algn="l"/>
            <a:r>
              <a:rPr lang="de-DE" sz="800" dirty="0">
                <a:latin typeface="Open Sans" panose="020B0606030504020204" pitchFamily="34" charset="0"/>
                <a:ea typeface="Open Sans" panose="020B0606030504020204" pitchFamily="34" charset="0"/>
                <a:cs typeface="Open Sans" panose="020B0606030504020204" pitchFamily="34" charset="0"/>
              </a:rPr>
              <a:t>Z. B. Fließtexte, Aufzählungen</a:t>
            </a:r>
          </a:p>
        </p:txBody>
      </p:sp>
      <p:sp>
        <p:nvSpPr>
          <p:cNvPr id="93" name="Textfeld 92"/>
          <p:cNvSpPr txBox="1"/>
          <p:nvPr/>
        </p:nvSpPr>
        <p:spPr>
          <a:xfrm>
            <a:off x="6468849" y="3973334"/>
            <a:ext cx="2129052" cy="461665"/>
          </a:xfrm>
          <a:prstGeom prst="rect">
            <a:avLst/>
          </a:prstGeom>
          <a:noFill/>
        </p:spPr>
        <p:txBody>
          <a:bodyPr wrap="square" rtlCol="0">
            <a:spAutoFit/>
          </a:bodyPr>
          <a:lstStyle/>
          <a:p>
            <a:pPr algn="l"/>
            <a:r>
              <a:rPr lang="de-DE" sz="800" dirty="0">
                <a:latin typeface="Open Sans" panose="020B0606030504020204" pitchFamily="34" charset="0"/>
                <a:ea typeface="Open Sans" panose="020B0606030504020204" pitchFamily="34" charset="0"/>
                <a:cs typeface="Open Sans" panose="020B0606030504020204" pitchFamily="34" charset="0"/>
              </a:rPr>
              <a:t>Text auf farbigen Hintergründen: </a:t>
            </a:r>
          </a:p>
          <a:p>
            <a:pPr algn="l"/>
            <a:r>
              <a:rPr lang="de-DE" sz="800" dirty="0">
                <a:latin typeface="Open Sans" panose="020B0606030504020204" pitchFamily="34" charset="0"/>
                <a:ea typeface="Open Sans" panose="020B0606030504020204" pitchFamily="34" charset="0"/>
                <a:cs typeface="Open Sans" panose="020B0606030504020204" pitchFamily="34" charset="0"/>
              </a:rPr>
              <a:t>WEISS</a:t>
            </a:r>
          </a:p>
          <a:p>
            <a:pPr algn="l"/>
            <a:r>
              <a:rPr lang="de-DE" sz="800" dirty="0">
                <a:latin typeface="Open Sans" panose="020B0606030504020204" pitchFamily="34" charset="0"/>
                <a:ea typeface="Open Sans" panose="020B0606030504020204" pitchFamily="34" charset="0"/>
                <a:cs typeface="Open Sans" panose="020B0606030504020204" pitchFamily="34" charset="0"/>
              </a:rPr>
              <a:t>Z. B. Farbflächen, Fotos</a:t>
            </a:r>
          </a:p>
        </p:txBody>
      </p:sp>
      <p:sp>
        <p:nvSpPr>
          <p:cNvPr id="94" name="Textfeld 93"/>
          <p:cNvSpPr txBox="1"/>
          <p:nvPr/>
        </p:nvSpPr>
        <p:spPr>
          <a:xfrm>
            <a:off x="6468849" y="3154431"/>
            <a:ext cx="2129052" cy="461665"/>
          </a:xfrm>
          <a:prstGeom prst="rect">
            <a:avLst/>
          </a:prstGeom>
          <a:noFill/>
        </p:spPr>
        <p:txBody>
          <a:bodyPr wrap="square" rtlCol="0">
            <a:spAutoFit/>
          </a:bodyPr>
          <a:lstStyle/>
          <a:p>
            <a:pPr algn="l"/>
            <a:r>
              <a:rPr lang="de-DE" sz="800" dirty="0">
                <a:latin typeface="Open Sans" panose="020B0606030504020204" pitchFamily="34" charset="0"/>
                <a:ea typeface="Open Sans" panose="020B0606030504020204" pitchFamily="34" charset="0"/>
                <a:cs typeface="Open Sans" panose="020B0606030504020204" pitchFamily="34" charset="0"/>
              </a:rPr>
              <a:t>Text auf hellgrauen Hintergründen: </a:t>
            </a:r>
          </a:p>
          <a:p>
            <a:pPr algn="l"/>
            <a:r>
              <a:rPr lang="de-DE" sz="800" dirty="0">
                <a:latin typeface="Open Sans" panose="020B0606030504020204" pitchFamily="34" charset="0"/>
                <a:ea typeface="Open Sans" panose="020B0606030504020204" pitchFamily="34" charset="0"/>
                <a:cs typeface="Open Sans" panose="020B0606030504020204" pitchFamily="34" charset="0"/>
              </a:rPr>
              <a:t>SCHWARZ</a:t>
            </a:r>
          </a:p>
          <a:p>
            <a:pPr algn="l"/>
            <a:r>
              <a:rPr lang="de-DE" sz="800" dirty="0">
                <a:latin typeface="Open Sans" panose="020B0606030504020204" pitchFamily="34" charset="0"/>
                <a:ea typeface="Open Sans" panose="020B0606030504020204" pitchFamily="34" charset="0"/>
                <a:cs typeface="Open Sans" panose="020B0606030504020204" pitchFamily="34" charset="0"/>
              </a:rPr>
              <a:t>Z. B. Tabellen</a:t>
            </a:r>
          </a:p>
        </p:txBody>
      </p:sp>
      <p:sp>
        <p:nvSpPr>
          <p:cNvPr id="95" name="Textfeld 94"/>
          <p:cNvSpPr txBox="1"/>
          <p:nvPr/>
        </p:nvSpPr>
        <p:spPr>
          <a:xfrm>
            <a:off x="6468849" y="4779510"/>
            <a:ext cx="2129052" cy="461665"/>
          </a:xfrm>
          <a:prstGeom prst="rect">
            <a:avLst/>
          </a:prstGeom>
          <a:noFill/>
        </p:spPr>
        <p:txBody>
          <a:bodyPr wrap="square" rtlCol="0">
            <a:spAutoFit/>
          </a:bodyPr>
          <a:lstStyle/>
          <a:p>
            <a:pPr algn="l"/>
            <a:r>
              <a:rPr lang="de-DE" sz="800" dirty="0">
                <a:latin typeface="Open Sans" panose="020B0606030504020204" pitchFamily="34" charset="0"/>
                <a:ea typeface="Open Sans" panose="020B0606030504020204" pitchFamily="34" charset="0"/>
                <a:cs typeface="Open Sans" panose="020B0606030504020204" pitchFamily="34" charset="0"/>
              </a:rPr>
              <a:t>Kleiner Text: </a:t>
            </a:r>
          </a:p>
          <a:p>
            <a:pPr algn="l"/>
            <a:r>
              <a:rPr lang="de-DE" sz="800" dirty="0">
                <a:latin typeface="Open Sans" panose="020B0606030504020204" pitchFamily="34" charset="0"/>
                <a:ea typeface="Open Sans" panose="020B0606030504020204" pitchFamily="34" charset="0"/>
                <a:cs typeface="Open Sans" panose="020B0606030504020204" pitchFamily="34" charset="0"/>
              </a:rPr>
              <a:t>GRAU</a:t>
            </a:r>
          </a:p>
          <a:p>
            <a:pPr algn="l"/>
            <a:r>
              <a:rPr lang="de-DE" sz="800" dirty="0">
                <a:latin typeface="Open Sans" panose="020B0606030504020204" pitchFamily="34" charset="0"/>
                <a:ea typeface="Open Sans" panose="020B0606030504020204" pitchFamily="34" charset="0"/>
                <a:cs typeface="Open Sans" panose="020B0606030504020204" pitchFamily="34" charset="0"/>
              </a:rPr>
              <a:t>Z. B. Fußnoten</a:t>
            </a:r>
          </a:p>
        </p:txBody>
      </p:sp>
      <p:sp>
        <p:nvSpPr>
          <p:cNvPr id="96" name="Rechteck 2"/>
          <p:cNvSpPr>
            <a:spLocks noChangeArrowheads="1"/>
          </p:cNvSpPr>
          <p:nvPr/>
        </p:nvSpPr>
        <p:spPr bwMode="auto">
          <a:xfrm>
            <a:off x="2093725" y="3144702"/>
            <a:ext cx="1461303" cy="492847"/>
          </a:xfrm>
          <a:prstGeom prst="rect">
            <a:avLst/>
          </a:prstGeom>
          <a:solidFill>
            <a:schemeClr val="accent6"/>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r>
              <a:rPr lang="de-DE" altLang="de-DE"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Marine</a:t>
            </a:r>
          </a:p>
        </p:txBody>
      </p:sp>
      <p:sp>
        <p:nvSpPr>
          <p:cNvPr id="97" name="Rechteck 2"/>
          <p:cNvSpPr>
            <a:spLocks noChangeArrowheads="1"/>
          </p:cNvSpPr>
          <p:nvPr/>
        </p:nvSpPr>
        <p:spPr bwMode="auto">
          <a:xfrm>
            <a:off x="2093725" y="3630699"/>
            <a:ext cx="1461303" cy="181838"/>
          </a:xfrm>
          <a:prstGeom prst="rect">
            <a:avLst/>
          </a:prstGeom>
          <a:solidFill>
            <a:schemeClr val="accent6">
              <a:lumMod val="75000"/>
            </a:schemeClr>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endParaRPr lang="de-DE" altLang="de-DE"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8" name="Textfeld 97"/>
          <p:cNvSpPr txBox="1"/>
          <p:nvPr/>
        </p:nvSpPr>
        <p:spPr>
          <a:xfrm>
            <a:off x="3256525" y="4498189"/>
            <a:ext cx="1724970" cy="215444"/>
          </a:xfrm>
          <a:prstGeom prst="rect">
            <a:avLst/>
          </a:prstGeom>
          <a:noFill/>
        </p:spPr>
        <p:txBody>
          <a:bodyPr wrap="square" rtlCol="0">
            <a:spAutoFit/>
          </a:bodyPr>
          <a:lstStyle/>
          <a:p>
            <a:pPr algn="l"/>
            <a:r>
              <a:rPr lang="de-DE" sz="800" dirty="0">
                <a:latin typeface="Open Sans" panose="020B0606030504020204" pitchFamily="34" charset="0"/>
                <a:ea typeface="Open Sans" panose="020B0606030504020204" pitchFamily="34" charset="0"/>
                <a:cs typeface="Open Sans" panose="020B0606030504020204" pitchFamily="34" charset="0"/>
              </a:rPr>
              <a:t>Hauptfarben</a:t>
            </a:r>
          </a:p>
        </p:txBody>
      </p:sp>
      <p:sp>
        <p:nvSpPr>
          <p:cNvPr id="99" name="Textfeld 98"/>
          <p:cNvSpPr txBox="1"/>
          <p:nvPr/>
        </p:nvSpPr>
        <p:spPr>
          <a:xfrm>
            <a:off x="3248570" y="4816954"/>
            <a:ext cx="1226075" cy="307777"/>
          </a:xfrm>
          <a:prstGeom prst="rect">
            <a:avLst/>
          </a:prstGeom>
          <a:noFill/>
        </p:spPr>
        <p:txBody>
          <a:bodyPr wrap="square" rtlCol="0">
            <a:spAutoFit/>
          </a:bodyPr>
          <a:lstStyle/>
          <a:p>
            <a:pPr algn="l"/>
            <a:r>
              <a:rPr lang="de-DE" sz="800" dirty="0">
                <a:latin typeface="Open Sans" panose="020B0606030504020204" pitchFamily="34" charset="0"/>
                <a:ea typeface="Open Sans" panose="020B0606030504020204" pitchFamily="34" charset="0"/>
                <a:cs typeface="Open Sans" panose="020B0606030504020204" pitchFamily="34" charset="0"/>
              </a:rPr>
              <a:t>Abgedunkelte Farben</a:t>
            </a:r>
          </a:p>
          <a:p>
            <a:pPr algn="l"/>
            <a:r>
              <a:rPr lang="de-DE" sz="600" dirty="0">
                <a:latin typeface="Open Sans" panose="020B0606030504020204" pitchFamily="34" charset="0"/>
                <a:ea typeface="Open Sans" panose="020B0606030504020204" pitchFamily="34" charset="0"/>
                <a:cs typeface="Open Sans" panose="020B0606030504020204" pitchFamily="34" charset="0"/>
              </a:rPr>
              <a:t>dunkler 25%</a:t>
            </a:r>
          </a:p>
        </p:txBody>
      </p:sp>
      <p:sp>
        <p:nvSpPr>
          <p:cNvPr id="100" name="Rechteck 99"/>
          <p:cNvSpPr/>
          <p:nvPr/>
        </p:nvSpPr>
        <p:spPr bwMode="auto">
          <a:xfrm>
            <a:off x="2194247" y="4917820"/>
            <a:ext cx="1088010" cy="97404"/>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101" name="Rechteck 100"/>
          <p:cNvSpPr/>
          <p:nvPr/>
        </p:nvSpPr>
        <p:spPr bwMode="auto">
          <a:xfrm>
            <a:off x="2194248" y="4529487"/>
            <a:ext cx="1088009" cy="102408"/>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096592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
          </p:nvPr>
        </p:nvSpPr>
        <p:spPr/>
        <p:txBody>
          <a:bodyPr/>
          <a:lstStyle/>
          <a:p>
            <a:r>
              <a:rPr lang="de-DE" dirty="0"/>
              <a:t>Text 1</a:t>
            </a:r>
          </a:p>
          <a:p>
            <a:pPr lvl="1"/>
            <a:r>
              <a:rPr lang="de-DE" dirty="0"/>
              <a:t>Text 2</a:t>
            </a:r>
            <a:endParaRPr lang="en-US" dirty="0"/>
          </a:p>
          <a:p>
            <a:pPr lvl="2"/>
            <a:r>
              <a:rPr lang="de-DE" dirty="0"/>
              <a:t>Text 3</a:t>
            </a:r>
            <a:endParaRPr lang="en-US" dirty="0"/>
          </a:p>
          <a:p>
            <a:pPr lvl="3"/>
            <a:r>
              <a:rPr lang="de-DE" dirty="0"/>
              <a:t>Text 4</a:t>
            </a:r>
            <a:endParaRPr lang="en-US" dirty="0"/>
          </a:p>
          <a:p>
            <a:pPr lvl="4"/>
            <a:r>
              <a:rPr lang="de-DE" dirty="0"/>
              <a:t>Text 5</a:t>
            </a:r>
          </a:p>
        </p:txBody>
      </p:sp>
      <p:sp>
        <p:nvSpPr>
          <p:cNvPr id="6" name="Titel 5"/>
          <p:cNvSpPr>
            <a:spLocks noGrp="1"/>
          </p:cNvSpPr>
          <p:nvPr>
            <p:ph type="title"/>
          </p:nvPr>
        </p:nvSpPr>
        <p:spPr/>
        <p:txBody>
          <a:bodyPr/>
          <a:lstStyle/>
          <a:p>
            <a:endParaRPr lang="de-DE" dirty="0"/>
          </a:p>
        </p:txBody>
      </p:sp>
    </p:spTree>
    <p:extLst>
      <p:ext uri="{BB962C8B-B14F-4D97-AF65-F5344CB8AC3E}">
        <p14:creationId xmlns:p14="http://schemas.microsoft.com/office/powerpoint/2010/main" val="38695904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endParaRPr lang="de-DE"/>
          </a:p>
        </p:txBody>
      </p:sp>
      <p:sp>
        <p:nvSpPr>
          <p:cNvPr id="6" name="Abgerundetes Rechteck 5"/>
          <p:cNvSpPr/>
          <p:nvPr/>
        </p:nvSpPr>
        <p:spPr bwMode="auto">
          <a:xfrm>
            <a:off x="504288" y="1425678"/>
            <a:ext cx="11173736" cy="600598"/>
          </a:xfrm>
          <a:prstGeom prst="roundRect">
            <a:avLst>
              <a:gd name="adj" fmla="val 0"/>
            </a:avLst>
          </a:prstGeom>
          <a:solidFill>
            <a:srgbClr val="00B8EA"/>
          </a:solidFill>
          <a:ln w="9525" algn="ctr">
            <a:noFill/>
            <a:miter lim="800000"/>
            <a:headEnd/>
            <a:tailEnd/>
          </a:ln>
          <a:effectLst/>
          <a:scene3d>
            <a:camera prst="orthographicFront">
              <a:rot lat="0" lon="0" rev="0"/>
            </a:camera>
            <a:lightRig rig="contrasting" dir="t">
              <a:rot lat="0" lon="0" rev="1500000"/>
            </a:lightRig>
          </a:scene3d>
          <a:sp3d prstMaterial="metal"/>
        </p:spPr>
        <p:txBody>
          <a:bodyPr wrap="none" lIns="180000" tIns="0" rIns="0" bIns="0" anchor="ctr"/>
          <a:lstStyle/>
          <a:p>
            <a:pPr algn="l"/>
            <a:r>
              <a:rPr lang="de-DE"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1. Thema</a:t>
            </a:r>
          </a:p>
        </p:txBody>
      </p:sp>
      <p:sp>
        <p:nvSpPr>
          <p:cNvPr id="19" name="Abgerundetes Rechteck 18"/>
          <p:cNvSpPr/>
          <p:nvPr/>
        </p:nvSpPr>
        <p:spPr bwMode="auto">
          <a:xfrm>
            <a:off x="504288" y="2170914"/>
            <a:ext cx="11173736" cy="600598"/>
          </a:xfrm>
          <a:prstGeom prst="roundRect">
            <a:avLst>
              <a:gd name="adj" fmla="val 0"/>
            </a:avLst>
          </a:prstGeom>
          <a:solidFill>
            <a:schemeClr val="bg1">
              <a:lumMod val="95000"/>
            </a:schemeClr>
          </a:solidFill>
          <a:ln w="9525" algn="ctr">
            <a:noFill/>
            <a:miter lim="800000"/>
            <a:headEnd/>
            <a:tailEnd/>
          </a:ln>
          <a:effectLst/>
        </p:spPr>
        <p:txBody>
          <a:bodyPr wrap="none" lIns="180000" tIns="0" rIns="0" bIns="0" anchor="ctr"/>
          <a:lstStyle/>
          <a:p>
            <a:pPr algn="l"/>
            <a:r>
              <a:rPr lang="de-DE" sz="2000" dirty="0">
                <a:latin typeface="Open Sans" panose="020B0606030504020204" pitchFamily="34" charset="0"/>
                <a:ea typeface="Open Sans" panose="020B0606030504020204" pitchFamily="34" charset="0"/>
                <a:cs typeface="Open Sans" panose="020B0606030504020204" pitchFamily="34" charset="0"/>
              </a:rPr>
              <a:t>2. Thema</a:t>
            </a:r>
          </a:p>
        </p:txBody>
      </p:sp>
      <p:sp>
        <p:nvSpPr>
          <p:cNvPr id="20" name="Abgerundetes Rechteck 19"/>
          <p:cNvSpPr/>
          <p:nvPr/>
        </p:nvSpPr>
        <p:spPr bwMode="auto">
          <a:xfrm>
            <a:off x="504288" y="2905863"/>
            <a:ext cx="11173736" cy="600598"/>
          </a:xfrm>
          <a:prstGeom prst="roundRect">
            <a:avLst>
              <a:gd name="adj" fmla="val 0"/>
            </a:avLst>
          </a:prstGeom>
          <a:solidFill>
            <a:schemeClr val="bg1">
              <a:lumMod val="95000"/>
            </a:schemeClr>
          </a:solidFill>
          <a:ln w="9525" algn="ctr">
            <a:noFill/>
            <a:miter lim="800000"/>
            <a:headEnd/>
            <a:tailEnd/>
          </a:ln>
          <a:effectLst/>
        </p:spPr>
        <p:txBody>
          <a:bodyPr wrap="none" lIns="180000" tIns="0" rIns="0" bIns="0" anchor="ctr"/>
          <a:lstStyle/>
          <a:p>
            <a:pPr algn="l"/>
            <a:r>
              <a:rPr lang="de-DE" sz="2000" dirty="0">
                <a:latin typeface="Open Sans" panose="020B0606030504020204" pitchFamily="34" charset="0"/>
                <a:ea typeface="Open Sans" panose="020B0606030504020204" pitchFamily="34" charset="0"/>
                <a:cs typeface="Open Sans" panose="020B0606030504020204" pitchFamily="34" charset="0"/>
              </a:rPr>
              <a:t>3. Thema</a:t>
            </a:r>
          </a:p>
        </p:txBody>
      </p:sp>
      <p:sp>
        <p:nvSpPr>
          <p:cNvPr id="21" name="Abgerundetes Rechteck 20"/>
          <p:cNvSpPr/>
          <p:nvPr/>
        </p:nvSpPr>
        <p:spPr bwMode="auto">
          <a:xfrm>
            <a:off x="504288" y="3640812"/>
            <a:ext cx="11173736" cy="600598"/>
          </a:xfrm>
          <a:prstGeom prst="roundRect">
            <a:avLst>
              <a:gd name="adj" fmla="val 0"/>
            </a:avLst>
          </a:prstGeom>
          <a:solidFill>
            <a:schemeClr val="bg1">
              <a:lumMod val="95000"/>
            </a:schemeClr>
          </a:solidFill>
          <a:ln w="9525" algn="ctr">
            <a:noFill/>
            <a:miter lim="800000"/>
            <a:headEnd/>
            <a:tailEnd/>
          </a:ln>
          <a:effectLst/>
        </p:spPr>
        <p:txBody>
          <a:bodyPr wrap="none" lIns="180000" tIns="0" rIns="0" bIns="0" anchor="ctr"/>
          <a:lstStyle/>
          <a:p>
            <a:pPr algn="l"/>
            <a:r>
              <a:rPr lang="de-DE" sz="2000" dirty="0">
                <a:latin typeface="Open Sans" panose="020B0606030504020204" pitchFamily="34" charset="0"/>
                <a:ea typeface="Open Sans" panose="020B0606030504020204" pitchFamily="34" charset="0"/>
                <a:cs typeface="Open Sans" panose="020B0606030504020204" pitchFamily="34" charset="0"/>
              </a:rPr>
              <a:t>4. Thema</a:t>
            </a:r>
          </a:p>
        </p:txBody>
      </p:sp>
      <p:sp>
        <p:nvSpPr>
          <p:cNvPr id="22" name="Abgerundetes Rechteck 21"/>
          <p:cNvSpPr/>
          <p:nvPr/>
        </p:nvSpPr>
        <p:spPr bwMode="auto">
          <a:xfrm>
            <a:off x="504288" y="4375761"/>
            <a:ext cx="11173736" cy="600598"/>
          </a:xfrm>
          <a:prstGeom prst="roundRect">
            <a:avLst>
              <a:gd name="adj" fmla="val 0"/>
            </a:avLst>
          </a:prstGeom>
          <a:solidFill>
            <a:schemeClr val="bg1">
              <a:lumMod val="95000"/>
            </a:schemeClr>
          </a:solidFill>
          <a:ln w="9525" algn="ctr">
            <a:noFill/>
            <a:miter lim="800000"/>
            <a:headEnd/>
            <a:tailEnd/>
          </a:ln>
          <a:effectLst/>
        </p:spPr>
        <p:txBody>
          <a:bodyPr wrap="none" lIns="180000" tIns="0" rIns="0" bIns="0" anchor="ctr"/>
          <a:lstStyle/>
          <a:p>
            <a:pPr algn="l"/>
            <a:r>
              <a:rPr lang="de-DE" sz="2000" dirty="0">
                <a:latin typeface="Open Sans" panose="020B0606030504020204" pitchFamily="34" charset="0"/>
                <a:ea typeface="Open Sans" panose="020B0606030504020204" pitchFamily="34" charset="0"/>
                <a:cs typeface="Open Sans" panose="020B0606030504020204" pitchFamily="34" charset="0"/>
              </a:rPr>
              <a:t>5. Thema</a:t>
            </a:r>
          </a:p>
        </p:txBody>
      </p:sp>
      <p:sp>
        <p:nvSpPr>
          <p:cNvPr id="23" name="Abgerundetes Rechteck 22"/>
          <p:cNvSpPr/>
          <p:nvPr/>
        </p:nvSpPr>
        <p:spPr bwMode="auto">
          <a:xfrm>
            <a:off x="504288" y="5110708"/>
            <a:ext cx="11173736" cy="600598"/>
          </a:xfrm>
          <a:prstGeom prst="roundRect">
            <a:avLst>
              <a:gd name="adj" fmla="val 0"/>
            </a:avLst>
          </a:prstGeom>
          <a:solidFill>
            <a:schemeClr val="bg1">
              <a:lumMod val="95000"/>
            </a:schemeClr>
          </a:solidFill>
          <a:ln w="9525" algn="ctr">
            <a:noFill/>
            <a:miter lim="800000"/>
            <a:headEnd/>
            <a:tailEnd/>
          </a:ln>
          <a:effectLst/>
        </p:spPr>
        <p:txBody>
          <a:bodyPr wrap="none" lIns="180000" tIns="0" rIns="0" bIns="0" anchor="ctr"/>
          <a:lstStyle/>
          <a:p>
            <a:pPr algn="l"/>
            <a:r>
              <a:rPr lang="de-DE" sz="2000" dirty="0">
                <a:latin typeface="Open Sans" panose="020B0606030504020204" pitchFamily="34" charset="0"/>
                <a:ea typeface="Open Sans" panose="020B0606030504020204" pitchFamily="34" charset="0"/>
                <a:cs typeface="Open Sans" panose="020B0606030504020204" pitchFamily="34" charset="0"/>
              </a:rPr>
              <a:t>6. Thema</a:t>
            </a:r>
          </a:p>
        </p:txBody>
      </p:sp>
    </p:spTree>
    <p:extLst>
      <p:ext uri="{BB962C8B-B14F-4D97-AF65-F5344CB8AC3E}">
        <p14:creationId xmlns:p14="http://schemas.microsoft.com/office/powerpoint/2010/main" val="24141676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Vorlage Tabelle als Grafik</a:t>
            </a:r>
            <a:endParaRPr lang="de-DE" dirty="0"/>
          </a:p>
        </p:txBody>
      </p:sp>
      <p:sp>
        <p:nvSpPr>
          <p:cNvPr id="37913" name="Rectangle 40"/>
          <p:cNvSpPr>
            <a:spLocks noChangeArrowheads="1"/>
          </p:cNvSpPr>
          <p:nvPr/>
        </p:nvSpPr>
        <p:spPr bwMode="auto">
          <a:xfrm rot="16200000">
            <a:off x="-113014" y="2436875"/>
            <a:ext cx="1617956" cy="306796"/>
          </a:xfrm>
          <a:prstGeom prst="rect">
            <a:avLst/>
          </a:prstGeom>
          <a:solidFill>
            <a:schemeClr val="bg1">
              <a:lumMod val="75000"/>
            </a:schemeClr>
          </a:solidFill>
          <a:ln>
            <a:noFill/>
          </a:ln>
          <a:extLst/>
        </p:spPr>
        <p:txBody>
          <a:bodyPr wrap="none" anchor="ctr"/>
          <a:lstStyle/>
          <a:p>
            <a:r>
              <a:rPr lang="de-DE"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Thema</a:t>
            </a:r>
          </a:p>
        </p:txBody>
      </p:sp>
      <p:sp>
        <p:nvSpPr>
          <p:cNvPr id="84" name="Rectangle 40"/>
          <p:cNvSpPr>
            <a:spLocks noChangeArrowheads="1"/>
          </p:cNvSpPr>
          <p:nvPr/>
        </p:nvSpPr>
        <p:spPr bwMode="auto">
          <a:xfrm rot="16200000">
            <a:off x="23817" y="4212379"/>
            <a:ext cx="1344294" cy="306796"/>
          </a:xfrm>
          <a:prstGeom prst="rect">
            <a:avLst/>
          </a:prstGeom>
          <a:solidFill>
            <a:schemeClr val="bg1">
              <a:lumMod val="75000"/>
            </a:schemeClr>
          </a:solidFill>
          <a:ln>
            <a:noFill/>
          </a:ln>
          <a:extLst/>
        </p:spPr>
        <p:txBody>
          <a:bodyPr wrap="none" anchor="ctr"/>
          <a:lstStyle/>
          <a:p>
            <a:r>
              <a:rPr lang="de-DE"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Thema</a:t>
            </a:r>
          </a:p>
        </p:txBody>
      </p:sp>
      <p:sp>
        <p:nvSpPr>
          <p:cNvPr id="85" name="Rectangle 40"/>
          <p:cNvSpPr>
            <a:spLocks noChangeArrowheads="1"/>
          </p:cNvSpPr>
          <p:nvPr/>
        </p:nvSpPr>
        <p:spPr bwMode="auto">
          <a:xfrm rot="16200000">
            <a:off x="296655" y="5578214"/>
            <a:ext cx="798617" cy="306796"/>
          </a:xfrm>
          <a:prstGeom prst="rect">
            <a:avLst/>
          </a:prstGeom>
          <a:solidFill>
            <a:schemeClr val="bg1">
              <a:lumMod val="75000"/>
            </a:schemeClr>
          </a:solidFill>
          <a:ln>
            <a:noFill/>
          </a:ln>
          <a:extLst/>
        </p:spPr>
        <p:txBody>
          <a:bodyPr wrap="none" anchor="ctr"/>
          <a:lstStyle/>
          <a:p>
            <a:r>
              <a:rPr lang="de-DE"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Thema</a:t>
            </a:r>
          </a:p>
        </p:txBody>
      </p:sp>
      <p:sp>
        <p:nvSpPr>
          <p:cNvPr id="38001" name="Rectangle 9"/>
          <p:cNvSpPr>
            <a:spLocks noChangeArrowheads="1"/>
          </p:cNvSpPr>
          <p:nvPr/>
        </p:nvSpPr>
        <p:spPr bwMode="auto">
          <a:xfrm>
            <a:off x="1006206" y="2326973"/>
            <a:ext cx="3446048" cy="251297"/>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002" name="Rectangle 10"/>
          <p:cNvSpPr>
            <a:spLocks noChangeArrowheads="1"/>
          </p:cNvSpPr>
          <p:nvPr/>
        </p:nvSpPr>
        <p:spPr bwMode="auto">
          <a:xfrm>
            <a:off x="1006206" y="2598990"/>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003" name="Rectangle 11"/>
          <p:cNvSpPr>
            <a:spLocks noChangeArrowheads="1"/>
          </p:cNvSpPr>
          <p:nvPr/>
        </p:nvSpPr>
        <p:spPr bwMode="auto">
          <a:xfrm>
            <a:off x="1006206" y="2872650"/>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006" name="Rectangle 14"/>
          <p:cNvSpPr>
            <a:spLocks noChangeArrowheads="1"/>
          </p:cNvSpPr>
          <p:nvPr/>
        </p:nvSpPr>
        <p:spPr bwMode="auto">
          <a:xfrm>
            <a:off x="1006206" y="2053313"/>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007" name="Rectangle 15"/>
          <p:cNvSpPr>
            <a:spLocks noChangeArrowheads="1"/>
          </p:cNvSpPr>
          <p:nvPr/>
        </p:nvSpPr>
        <p:spPr bwMode="auto">
          <a:xfrm>
            <a:off x="1006206" y="1781296"/>
            <a:ext cx="3446048" cy="251297"/>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0" name="Rectangle 10"/>
          <p:cNvSpPr>
            <a:spLocks noChangeArrowheads="1"/>
          </p:cNvSpPr>
          <p:nvPr/>
        </p:nvSpPr>
        <p:spPr bwMode="auto">
          <a:xfrm>
            <a:off x="1006206" y="3146310"/>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1" name="Rectangle 9"/>
          <p:cNvSpPr>
            <a:spLocks noChangeArrowheads="1"/>
          </p:cNvSpPr>
          <p:nvPr/>
        </p:nvSpPr>
        <p:spPr bwMode="auto">
          <a:xfrm>
            <a:off x="1006206" y="4239307"/>
            <a:ext cx="3446048" cy="251297"/>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2" name="Rectangle 10"/>
          <p:cNvSpPr>
            <a:spLocks noChangeArrowheads="1"/>
          </p:cNvSpPr>
          <p:nvPr/>
        </p:nvSpPr>
        <p:spPr bwMode="auto">
          <a:xfrm>
            <a:off x="1006206" y="4511324"/>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3" name="Rectangle 11"/>
          <p:cNvSpPr>
            <a:spLocks noChangeArrowheads="1"/>
          </p:cNvSpPr>
          <p:nvPr/>
        </p:nvSpPr>
        <p:spPr bwMode="auto">
          <a:xfrm>
            <a:off x="1006206" y="4784984"/>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14"/>
          <p:cNvSpPr>
            <a:spLocks noChangeArrowheads="1"/>
          </p:cNvSpPr>
          <p:nvPr/>
        </p:nvSpPr>
        <p:spPr bwMode="auto">
          <a:xfrm>
            <a:off x="1006206" y="3965647"/>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5" name="Rectangle 15"/>
          <p:cNvSpPr>
            <a:spLocks noChangeArrowheads="1"/>
          </p:cNvSpPr>
          <p:nvPr/>
        </p:nvSpPr>
        <p:spPr bwMode="auto">
          <a:xfrm>
            <a:off x="1006206" y="3693630"/>
            <a:ext cx="3446048" cy="251297"/>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9"/>
          <p:cNvSpPr>
            <a:spLocks noChangeArrowheads="1"/>
          </p:cNvSpPr>
          <p:nvPr/>
        </p:nvSpPr>
        <p:spPr bwMode="auto">
          <a:xfrm>
            <a:off x="1006206" y="5332304"/>
            <a:ext cx="3446048" cy="251297"/>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9" name="Rectangle 10"/>
          <p:cNvSpPr>
            <a:spLocks noChangeArrowheads="1"/>
          </p:cNvSpPr>
          <p:nvPr/>
        </p:nvSpPr>
        <p:spPr bwMode="auto">
          <a:xfrm>
            <a:off x="1006206" y="5604321"/>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0" name="Rectangle 11"/>
          <p:cNvSpPr>
            <a:spLocks noChangeArrowheads="1"/>
          </p:cNvSpPr>
          <p:nvPr/>
        </p:nvSpPr>
        <p:spPr bwMode="auto">
          <a:xfrm>
            <a:off x="1006206" y="5877981"/>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3" name="Rectangle 16"/>
          <p:cNvSpPr>
            <a:spLocks noChangeArrowheads="1"/>
          </p:cNvSpPr>
          <p:nvPr/>
        </p:nvSpPr>
        <p:spPr bwMode="auto">
          <a:xfrm>
            <a:off x="1006206" y="1425678"/>
            <a:ext cx="3446048" cy="333904"/>
          </a:xfrm>
          <a:prstGeom prst="rect">
            <a:avLst/>
          </a:prstGeom>
          <a:solidFill>
            <a:srgbClr val="00B8EA"/>
          </a:solidFill>
          <a:ln w="3175" algn="ctr">
            <a:noFill/>
            <a:miter lim="800000"/>
            <a:headEnd/>
            <a:tailEnd/>
          </a:ln>
          <a:effectLst/>
          <a:extLst/>
        </p:spPr>
        <p:txBody>
          <a:bodyPr wrap="square" lIns="54000" rIns="0" anchor="ctr"/>
          <a:lstStyle/>
          <a:p>
            <a:pPr algn="l"/>
            <a:r>
              <a:rPr lang="de-DE"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Titel</a:t>
            </a:r>
            <a:endPar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6" name="Rectangle 9"/>
          <p:cNvSpPr>
            <a:spLocks noChangeArrowheads="1"/>
          </p:cNvSpPr>
          <p:nvPr/>
        </p:nvSpPr>
        <p:spPr bwMode="auto">
          <a:xfrm>
            <a:off x="4587748" y="2326973"/>
            <a:ext cx="3446048" cy="251297"/>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7" name="Rectangle 10"/>
          <p:cNvSpPr>
            <a:spLocks noChangeArrowheads="1"/>
          </p:cNvSpPr>
          <p:nvPr/>
        </p:nvSpPr>
        <p:spPr bwMode="auto">
          <a:xfrm>
            <a:off x="4587748" y="2598990"/>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8" name="Rectangle 11"/>
          <p:cNvSpPr>
            <a:spLocks noChangeArrowheads="1"/>
          </p:cNvSpPr>
          <p:nvPr/>
        </p:nvSpPr>
        <p:spPr bwMode="auto">
          <a:xfrm>
            <a:off x="4587748" y="2872650"/>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Rectangle 14"/>
          <p:cNvSpPr>
            <a:spLocks noChangeArrowheads="1"/>
          </p:cNvSpPr>
          <p:nvPr/>
        </p:nvSpPr>
        <p:spPr bwMode="auto">
          <a:xfrm>
            <a:off x="4587748" y="2053313"/>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0" name="Rectangle 15"/>
          <p:cNvSpPr>
            <a:spLocks noChangeArrowheads="1"/>
          </p:cNvSpPr>
          <p:nvPr/>
        </p:nvSpPr>
        <p:spPr bwMode="auto">
          <a:xfrm>
            <a:off x="4587748" y="1781296"/>
            <a:ext cx="3446048" cy="251297"/>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1" name="Rectangle 10"/>
          <p:cNvSpPr>
            <a:spLocks noChangeArrowheads="1"/>
          </p:cNvSpPr>
          <p:nvPr/>
        </p:nvSpPr>
        <p:spPr bwMode="auto">
          <a:xfrm>
            <a:off x="4587748" y="3146310"/>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5" name="Rectangle 9"/>
          <p:cNvSpPr>
            <a:spLocks noChangeArrowheads="1"/>
          </p:cNvSpPr>
          <p:nvPr/>
        </p:nvSpPr>
        <p:spPr bwMode="auto">
          <a:xfrm>
            <a:off x="4587748" y="4239307"/>
            <a:ext cx="3446048" cy="251297"/>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8" name="Rectangle 10"/>
          <p:cNvSpPr>
            <a:spLocks noChangeArrowheads="1"/>
          </p:cNvSpPr>
          <p:nvPr/>
        </p:nvSpPr>
        <p:spPr bwMode="auto">
          <a:xfrm>
            <a:off x="4587748" y="4511324"/>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9" name="Rectangle 11"/>
          <p:cNvSpPr>
            <a:spLocks noChangeArrowheads="1"/>
          </p:cNvSpPr>
          <p:nvPr/>
        </p:nvSpPr>
        <p:spPr bwMode="auto">
          <a:xfrm>
            <a:off x="4587748" y="4784984"/>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0" name="Rectangle 14"/>
          <p:cNvSpPr>
            <a:spLocks noChangeArrowheads="1"/>
          </p:cNvSpPr>
          <p:nvPr/>
        </p:nvSpPr>
        <p:spPr bwMode="auto">
          <a:xfrm>
            <a:off x="4587748" y="3965647"/>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1" name="Rectangle 15"/>
          <p:cNvSpPr>
            <a:spLocks noChangeArrowheads="1"/>
          </p:cNvSpPr>
          <p:nvPr/>
        </p:nvSpPr>
        <p:spPr bwMode="auto">
          <a:xfrm>
            <a:off x="4587748" y="3693630"/>
            <a:ext cx="3446048" cy="251297"/>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2" name="Rectangle 9"/>
          <p:cNvSpPr>
            <a:spLocks noChangeArrowheads="1"/>
          </p:cNvSpPr>
          <p:nvPr/>
        </p:nvSpPr>
        <p:spPr bwMode="auto">
          <a:xfrm>
            <a:off x="4587748" y="5332304"/>
            <a:ext cx="3446048" cy="251297"/>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 name="Rectangle 10"/>
          <p:cNvSpPr>
            <a:spLocks noChangeArrowheads="1"/>
          </p:cNvSpPr>
          <p:nvPr/>
        </p:nvSpPr>
        <p:spPr bwMode="auto">
          <a:xfrm>
            <a:off x="4587748" y="5604321"/>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4" name="Rectangle 11"/>
          <p:cNvSpPr>
            <a:spLocks noChangeArrowheads="1"/>
          </p:cNvSpPr>
          <p:nvPr/>
        </p:nvSpPr>
        <p:spPr bwMode="auto">
          <a:xfrm>
            <a:off x="4587748" y="5877981"/>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5" name="Rectangle 16"/>
          <p:cNvSpPr>
            <a:spLocks noChangeArrowheads="1"/>
          </p:cNvSpPr>
          <p:nvPr/>
        </p:nvSpPr>
        <p:spPr bwMode="auto">
          <a:xfrm>
            <a:off x="4587748" y="1425678"/>
            <a:ext cx="3446048" cy="333904"/>
          </a:xfrm>
          <a:prstGeom prst="rect">
            <a:avLst/>
          </a:prstGeom>
          <a:solidFill>
            <a:srgbClr val="00B8EA"/>
          </a:solidFill>
          <a:ln w="3175" algn="ctr">
            <a:noFill/>
            <a:miter lim="800000"/>
            <a:headEnd/>
            <a:tailEnd/>
          </a:ln>
          <a:effectLst/>
          <a:extLst/>
        </p:spPr>
        <p:txBody>
          <a:bodyPr wrap="square" lIns="54000" rIns="0" anchor="ctr"/>
          <a:lstStyle/>
          <a:p>
            <a:pPr algn="l"/>
            <a:r>
              <a:rPr lang="de-DE"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Titel</a:t>
            </a:r>
            <a:endPar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6" name="Rectangle 9"/>
          <p:cNvSpPr>
            <a:spLocks noChangeArrowheads="1"/>
          </p:cNvSpPr>
          <p:nvPr/>
        </p:nvSpPr>
        <p:spPr bwMode="auto">
          <a:xfrm>
            <a:off x="8142328" y="2326973"/>
            <a:ext cx="3446048" cy="251297"/>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7" name="Rectangle 10"/>
          <p:cNvSpPr>
            <a:spLocks noChangeArrowheads="1"/>
          </p:cNvSpPr>
          <p:nvPr/>
        </p:nvSpPr>
        <p:spPr bwMode="auto">
          <a:xfrm>
            <a:off x="8142328" y="2598990"/>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8" name="Rectangle 11"/>
          <p:cNvSpPr>
            <a:spLocks noChangeArrowheads="1"/>
          </p:cNvSpPr>
          <p:nvPr/>
        </p:nvSpPr>
        <p:spPr bwMode="auto">
          <a:xfrm>
            <a:off x="8142328" y="2872650"/>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9" name="Rectangle 14"/>
          <p:cNvSpPr>
            <a:spLocks noChangeArrowheads="1"/>
          </p:cNvSpPr>
          <p:nvPr/>
        </p:nvSpPr>
        <p:spPr bwMode="auto">
          <a:xfrm>
            <a:off x="8142328" y="2053313"/>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0" name="Rectangle 15"/>
          <p:cNvSpPr>
            <a:spLocks noChangeArrowheads="1"/>
          </p:cNvSpPr>
          <p:nvPr/>
        </p:nvSpPr>
        <p:spPr bwMode="auto">
          <a:xfrm>
            <a:off x="8142328" y="1781296"/>
            <a:ext cx="3446048" cy="251297"/>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1" name="Rectangle 10"/>
          <p:cNvSpPr>
            <a:spLocks noChangeArrowheads="1"/>
          </p:cNvSpPr>
          <p:nvPr/>
        </p:nvSpPr>
        <p:spPr bwMode="auto">
          <a:xfrm>
            <a:off x="8142328" y="3146310"/>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2" name="Rectangle 9"/>
          <p:cNvSpPr>
            <a:spLocks noChangeArrowheads="1"/>
          </p:cNvSpPr>
          <p:nvPr/>
        </p:nvSpPr>
        <p:spPr bwMode="auto">
          <a:xfrm>
            <a:off x="8142328" y="4239307"/>
            <a:ext cx="3446048" cy="251297"/>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3" name="Rectangle 10"/>
          <p:cNvSpPr>
            <a:spLocks noChangeArrowheads="1"/>
          </p:cNvSpPr>
          <p:nvPr/>
        </p:nvSpPr>
        <p:spPr bwMode="auto">
          <a:xfrm>
            <a:off x="8142328" y="4511324"/>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4" name="Rectangle 11"/>
          <p:cNvSpPr>
            <a:spLocks noChangeArrowheads="1"/>
          </p:cNvSpPr>
          <p:nvPr/>
        </p:nvSpPr>
        <p:spPr bwMode="auto">
          <a:xfrm>
            <a:off x="8142328" y="4784984"/>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4"/>
          <p:cNvSpPr>
            <a:spLocks noChangeArrowheads="1"/>
          </p:cNvSpPr>
          <p:nvPr/>
        </p:nvSpPr>
        <p:spPr bwMode="auto">
          <a:xfrm>
            <a:off x="8142328" y="3965647"/>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6" name="Rectangle 15"/>
          <p:cNvSpPr>
            <a:spLocks noChangeArrowheads="1"/>
          </p:cNvSpPr>
          <p:nvPr/>
        </p:nvSpPr>
        <p:spPr bwMode="auto">
          <a:xfrm>
            <a:off x="8142328" y="3693630"/>
            <a:ext cx="3446048" cy="251297"/>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7" name="Rectangle 9"/>
          <p:cNvSpPr>
            <a:spLocks noChangeArrowheads="1"/>
          </p:cNvSpPr>
          <p:nvPr/>
        </p:nvSpPr>
        <p:spPr bwMode="auto">
          <a:xfrm>
            <a:off x="8142328" y="5332304"/>
            <a:ext cx="3446048" cy="251297"/>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8" name="Rectangle 10"/>
          <p:cNvSpPr>
            <a:spLocks noChangeArrowheads="1"/>
          </p:cNvSpPr>
          <p:nvPr/>
        </p:nvSpPr>
        <p:spPr bwMode="auto">
          <a:xfrm>
            <a:off x="8142328" y="5604321"/>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9" name="Rectangle 11"/>
          <p:cNvSpPr>
            <a:spLocks noChangeArrowheads="1"/>
          </p:cNvSpPr>
          <p:nvPr/>
        </p:nvSpPr>
        <p:spPr bwMode="auto">
          <a:xfrm>
            <a:off x="8142328" y="5877981"/>
            <a:ext cx="3446048" cy="252940"/>
          </a:xfrm>
          <a:prstGeom prst="rect">
            <a:avLst/>
          </a:prstGeom>
          <a:solidFill>
            <a:schemeClr val="bg1">
              <a:lumMod val="95000"/>
            </a:schemeClr>
          </a:solidFill>
          <a:ln w="9525" algn="ctr">
            <a:noFill/>
            <a:miter lim="800000"/>
            <a:headEnd/>
            <a:tailEnd/>
          </a:ln>
          <a:effectLst/>
          <a:extLst/>
        </p:spPr>
        <p:txBody>
          <a:bodyPr wrap="square" lIns="54000" rIns="0" anchor="ctr"/>
          <a:lstStyle/>
          <a:p>
            <a:pPr algn="l"/>
            <a:r>
              <a:rPr lang="de-DE"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Beispiel</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16"/>
          <p:cNvSpPr>
            <a:spLocks noChangeArrowheads="1"/>
          </p:cNvSpPr>
          <p:nvPr/>
        </p:nvSpPr>
        <p:spPr bwMode="auto">
          <a:xfrm>
            <a:off x="8142328" y="1425678"/>
            <a:ext cx="3446048" cy="333904"/>
          </a:xfrm>
          <a:prstGeom prst="rect">
            <a:avLst/>
          </a:prstGeom>
          <a:solidFill>
            <a:srgbClr val="00B8EA"/>
          </a:solidFill>
          <a:ln w="3175" algn="ctr">
            <a:noFill/>
            <a:miter lim="800000"/>
            <a:headEnd/>
            <a:tailEnd/>
          </a:ln>
          <a:effectLst/>
          <a:extLst/>
        </p:spPr>
        <p:txBody>
          <a:bodyPr wrap="square" lIns="54000" rIns="0" anchor="ctr"/>
          <a:lstStyle/>
          <a:p>
            <a:pPr algn="l"/>
            <a:r>
              <a:rPr lang="de-DE"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Titel</a:t>
            </a:r>
            <a:endPar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1. </a:t>
            </a:r>
            <a:r>
              <a:rPr lang="de-DE" dirty="0" err="1"/>
              <a:t>Tổng</a:t>
            </a:r>
            <a:r>
              <a:rPr lang="de-DE" dirty="0"/>
              <a:t> </a:t>
            </a:r>
            <a:r>
              <a:rPr lang="de-DE" dirty="0" err="1"/>
              <a:t>quan</a:t>
            </a:r>
            <a:r>
              <a:rPr lang="de-DE" dirty="0"/>
              <a:t> </a:t>
            </a:r>
            <a:r>
              <a:rPr lang="de-DE" dirty="0" err="1"/>
              <a:t>về</a:t>
            </a:r>
            <a:r>
              <a:rPr lang="de-DE" dirty="0"/>
              <a:t> </a:t>
            </a:r>
            <a:r>
              <a:rPr lang="de-DE" dirty="0" err="1"/>
              <a:t>Machine</a:t>
            </a:r>
            <a:r>
              <a:rPr lang="de-DE" dirty="0"/>
              <a:t> Learning </a:t>
            </a:r>
            <a:r>
              <a:rPr lang="de-DE" dirty="0" err="1"/>
              <a:t>và</a:t>
            </a:r>
            <a:r>
              <a:rPr lang="de-DE" dirty="0"/>
              <a:t> </a:t>
            </a:r>
            <a:r>
              <a:rPr lang="de-DE" dirty="0" err="1"/>
              <a:t>xữ</a:t>
            </a:r>
            <a:r>
              <a:rPr lang="de-DE" dirty="0"/>
              <a:t> </a:t>
            </a:r>
            <a:r>
              <a:rPr lang="de-DE" dirty="0" err="1"/>
              <a:t>lý</a:t>
            </a:r>
            <a:r>
              <a:rPr lang="de-DE" dirty="0"/>
              <a:t> </a:t>
            </a:r>
            <a:r>
              <a:rPr lang="de-DE" dirty="0" err="1"/>
              <a:t>ngôn</a:t>
            </a:r>
            <a:r>
              <a:rPr lang="de-DE" dirty="0"/>
              <a:t> </a:t>
            </a:r>
            <a:r>
              <a:rPr lang="de-DE" dirty="0" err="1"/>
              <a:t>ngữ</a:t>
            </a:r>
            <a:r>
              <a:rPr lang="de-DE" dirty="0"/>
              <a:t> </a:t>
            </a:r>
            <a:r>
              <a:rPr lang="de-DE" dirty="0" err="1"/>
              <a:t>tự</a:t>
            </a:r>
            <a:r>
              <a:rPr lang="de-DE" dirty="0"/>
              <a:t> </a:t>
            </a:r>
            <a:r>
              <a:rPr lang="de-DE" dirty="0" err="1"/>
              <a:t>nhiên</a:t>
            </a:r>
            <a:r>
              <a:rPr lang="de-DE" dirty="0"/>
              <a:t>.</a:t>
            </a:r>
            <a:br>
              <a:rPr lang="de-DE" dirty="0"/>
            </a:br>
            <a:endParaRPr lang="de-DE" dirty="0"/>
          </a:p>
        </p:txBody>
      </p:sp>
      <p:sp>
        <p:nvSpPr>
          <p:cNvPr id="6" name="Rounded Rectangle 5">
            <a:extLst>
              <a:ext uri="{FF2B5EF4-FFF2-40B4-BE49-F238E27FC236}">
                <a16:creationId xmlns:a16="http://schemas.microsoft.com/office/drawing/2014/main" id="{6EDA6EAD-8985-844E-8C99-8BB62F54C515}"/>
              </a:ext>
            </a:extLst>
          </p:cNvPr>
          <p:cNvSpPr/>
          <p:nvPr/>
        </p:nvSpPr>
        <p:spPr bwMode="auto">
          <a:xfrm>
            <a:off x="505411" y="2600882"/>
            <a:ext cx="7078730" cy="935313"/>
          </a:xfrm>
          <a:prstGeom prst="roundRect">
            <a:avLst/>
          </a:prstGeom>
          <a:solidFill>
            <a:schemeClr val="accent1">
              <a:lumMod val="60000"/>
              <a:lumOff val="40000"/>
              <a:alpha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just">
              <a:lnSpc>
                <a:spcPct val="120000"/>
              </a:lnSpc>
              <a:spcBef>
                <a:spcPts val="600"/>
              </a:spcBef>
              <a:spcAft>
                <a:spcPts val="600"/>
              </a:spcAft>
              <a:buFont typeface="Wingdings" panose="05000000000000000000" pitchFamily="2" charset="2"/>
              <a:buChar char="ü"/>
            </a:pPr>
            <a:r>
              <a:rPr lang="en-US" dirty="0">
                <a:latin typeface="Times New Roman" panose="02020603050405020304" pitchFamily="18" charset="0"/>
                <a:ea typeface="Tahoma" panose="020B0604030504040204" pitchFamily="34" charset="0"/>
                <a:cs typeface="Times New Roman" panose="02020603050405020304" pitchFamily="18" charset="0"/>
              </a:rPr>
              <a:t>NLP (Natural Language Processing) </a:t>
            </a:r>
            <a:r>
              <a:rPr lang="en-US" dirty="0" err="1">
                <a:latin typeface="Times New Roman" panose="02020603050405020304" pitchFamily="18" charset="0"/>
                <a:ea typeface="Tahoma" panose="020B0604030504040204" pitchFamily="34" charset="0"/>
                <a:cs typeface="Times New Roman" panose="02020603050405020304" pitchFamily="18" charset="0"/>
              </a:rPr>
              <a:t>là</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khái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niệm</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để</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chỉ</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các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kĩ</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thuật</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phương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pháp</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thao</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tác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trên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ngôn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ngữ</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tự</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nhiên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bằng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máy</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tính</a:t>
            </a:r>
            <a:r>
              <a:rPr lang="en-US" dirty="0">
                <a:latin typeface="Times New Roman" panose="02020603050405020304" pitchFamily="18" charset="0"/>
                <a:ea typeface="Tahoma" panose="020B0604030504040204" pitchFamily="34" charset="0"/>
                <a:cs typeface="Times New Roman" panose="02020603050405020304" pitchFamily="18" charset="0"/>
              </a:rPr>
              <a:t>. </a:t>
            </a:r>
          </a:p>
          <a:p>
            <a:pPr marL="285750" indent="-285750" algn="just">
              <a:spcAft>
                <a:spcPts val="600"/>
              </a:spcAft>
              <a:buFontTx/>
              <a:buChar char="-"/>
            </a:pPr>
            <a:endParaRPr lang="en-US"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35469B65-CB10-9644-B86D-1CEC2CF7CA40}"/>
              </a:ext>
            </a:extLst>
          </p:cNvPr>
          <p:cNvPicPr>
            <a:picLocks noChangeAspect="1"/>
          </p:cNvPicPr>
          <p:nvPr/>
        </p:nvPicPr>
        <p:blipFill>
          <a:blip r:embed="rId3"/>
          <a:stretch>
            <a:fillRect/>
          </a:stretch>
        </p:blipFill>
        <p:spPr>
          <a:xfrm>
            <a:off x="7026088" y="2454089"/>
            <a:ext cx="4869114" cy="2596861"/>
          </a:xfrm>
          <a:prstGeom prst="rect">
            <a:avLst/>
          </a:prstGeom>
        </p:spPr>
      </p:pic>
      <p:sp>
        <p:nvSpPr>
          <p:cNvPr id="7" name="Rounded Rectangle 6">
            <a:extLst>
              <a:ext uri="{FF2B5EF4-FFF2-40B4-BE49-F238E27FC236}">
                <a16:creationId xmlns:a16="http://schemas.microsoft.com/office/drawing/2014/main" id="{A816BE50-0AE6-E842-B57C-7E8FDF714C3A}"/>
              </a:ext>
            </a:extLst>
          </p:cNvPr>
          <p:cNvSpPr/>
          <p:nvPr/>
        </p:nvSpPr>
        <p:spPr bwMode="auto">
          <a:xfrm>
            <a:off x="451623" y="1120026"/>
            <a:ext cx="11214847" cy="1222608"/>
          </a:xfrm>
          <a:prstGeom prst="roundRect">
            <a:avLst/>
          </a:prstGeom>
          <a:solidFill>
            <a:schemeClr val="accent3">
              <a:lumMod val="40000"/>
              <a:lumOff val="60000"/>
              <a:alpha val="27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lgn="just">
              <a:spcAft>
                <a:spcPts val="600"/>
              </a:spcAft>
              <a:buFont typeface="Wingdings" panose="05000000000000000000" pitchFamily="2" charset="2"/>
              <a:buChar char="ü"/>
            </a:pPr>
            <a:r>
              <a:rPr lang="en-US" dirty="0">
                <a:latin typeface="Times New Roman" panose="02020603050405020304" pitchFamily="18" charset="0"/>
                <a:ea typeface="Tahoma" panose="020B0604030504040204" pitchFamily="34" charset="0"/>
                <a:cs typeface="Times New Roman" panose="02020603050405020304" pitchFamily="18" charset="0"/>
              </a:rPr>
              <a:t>Machine Learning </a:t>
            </a:r>
            <a:r>
              <a:rPr lang="en-US" dirty="0" err="1">
                <a:latin typeface="Times New Roman" panose="02020603050405020304" pitchFamily="18" charset="0"/>
                <a:ea typeface="Tahoma" panose="020B0604030504040204" pitchFamily="34" charset="0"/>
                <a:cs typeface="Times New Roman" panose="02020603050405020304" pitchFamily="18" charset="0"/>
              </a:rPr>
              <a:t>là</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một</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tập</a:t>
            </a:r>
            <a:r>
              <a:rPr lang="en-US" dirty="0">
                <a:latin typeface="Times New Roman" panose="02020603050405020304" pitchFamily="18" charset="0"/>
                <a:ea typeface="Tahoma" panose="020B0604030504040204" pitchFamily="34" charset="0"/>
                <a:cs typeface="Times New Roman" panose="02020603050405020304" pitchFamily="18" charset="0"/>
              </a:rPr>
              <a:t> con </a:t>
            </a:r>
            <a:r>
              <a:rPr lang="en-US" dirty="0" err="1">
                <a:latin typeface="Times New Roman" panose="02020603050405020304" pitchFamily="18" charset="0"/>
                <a:ea typeface="Tahoma" panose="020B0604030504040204" pitchFamily="34" charset="0"/>
                <a:cs typeface="Times New Roman" panose="02020603050405020304" pitchFamily="18" charset="0"/>
              </a:rPr>
              <a:t>của</a:t>
            </a:r>
            <a:r>
              <a:rPr lang="en-US" dirty="0">
                <a:latin typeface="Times New Roman" panose="02020603050405020304" pitchFamily="18" charset="0"/>
                <a:ea typeface="Tahoma" panose="020B0604030504040204" pitchFamily="34" charset="0"/>
                <a:cs typeface="Times New Roman" panose="02020603050405020304" pitchFamily="18" charset="0"/>
              </a:rPr>
              <a:t> AI. </a:t>
            </a:r>
          </a:p>
          <a:p>
            <a:pPr marL="285750" indent="-285750" algn="just">
              <a:spcAft>
                <a:spcPts val="600"/>
              </a:spcAft>
              <a:buFont typeface="Wingdings" panose="05000000000000000000" pitchFamily="2" charset="2"/>
              <a:buChar char="ü"/>
            </a:pPr>
            <a:r>
              <a:rPr lang="en-US" dirty="0" err="1">
                <a:latin typeface="Times New Roman" panose="02020603050405020304" pitchFamily="18" charset="0"/>
                <a:ea typeface="Tahoma" panose="020B0604030504040204" pitchFamily="34" charset="0"/>
                <a:cs typeface="Times New Roman" panose="02020603050405020304" pitchFamily="18" charset="0"/>
              </a:rPr>
              <a:t>Nói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đơn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giản</a:t>
            </a:r>
            <a:r>
              <a:rPr lang="en-US" dirty="0">
                <a:latin typeface="Times New Roman" panose="02020603050405020304" pitchFamily="18" charset="0"/>
                <a:ea typeface="Tahoma" panose="020B0604030504040204" pitchFamily="34" charset="0"/>
                <a:cs typeface="Times New Roman" panose="02020603050405020304" pitchFamily="18" charset="0"/>
              </a:rPr>
              <a:t>, Machine Learning </a:t>
            </a:r>
            <a:r>
              <a:rPr lang="en-US" dirty="0" err="1">
                <a:latin typeface="Times New Roman" panose="02020603050405020304" pitchFamily="18" charset="0"/>
                <a:ea typeface="Tahoma" panose="020B0604030504040204" pitchFamily="34" charset="0"/>
                <a:cs typeface="Times New Roman" panose="02020603050405020304" pitchFamily="18" charset="0"/>
              </a:rPr>
              <a:t>là</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một</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lĩnh</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vực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nhỏ</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của</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Khoa</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học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máy</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tính</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nó</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có</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khả</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năng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tự</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học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hỏi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dựa</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trên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dữ</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liệu</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đưa</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vào</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mà</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không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cần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phải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được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lập</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trình</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cụ</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thể</a:t>
            </a:r>
            <a:r>
              <a:rPr lang="en-US" dirty="0">
                <a:latin typeface="Times New Roman" panose="02020603050405020304" pitchFamily="18" charset="0"/>
                <a:ea typeface="Tahoma" panose="020B0604030504040204" pitchFamily="34" charset="0"/>
                <a:cs typeface="Times New Roman" panose="02020603050405020304" pitchFamily="18" charset="0"/>
              </a:rPr>
              <a:t> </a:t>
            </a:r>
          </a:p>
          <a:p>
            <a:pPr marL="285750" indent="-285750" algn="just">
              <a:spcAft>
                <a:spcPts val="600"/>
              </a:spcAft>
              <a:buFontTx/>
              <a:buChar char="-"/>
            </a:pPr>
            <a:endParaRPr lang="en-US"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026" name="Picture 2" descr="Káº¿t quáº£ hÃ¬nh áº£nh cho natural language process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8913" y="3536196"/>
            <a:ext cx="6006116" cy="2519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7130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a:t>Vorlage PPT-Tabelle</a:t>
            </a:r>
            <a:endParaRPr lang="de-DE" dirty="0"/>
          </a:p>
        </p:txBody>
      </p:sp>
      <p:graphicFrame>
        <p:nvGraphicFramePr>
          <p:cNvPr id="5" name="Tabelle 4"/>
          <p:cNvGraphicFramePr>
            <a:graphicFrameLocks noGrp="1"/>
          </p:cNvGraphicFramePr>
          <p:nvPr>
            <p:extLst>
              <p:ext uri="{D42A27DB-BD31-4B8C-83A1-F6EECF244321}">
                <p14:modId xmlns:p14="http://schemas.microsoft.com/office/powerpoint/2010/main" val="3436824656"/>
              </p:ext>
            </p:extLst>
          </p:nvPr>
        </p:nvGraphicFramePr>
        <p:xfrm>
          <a:off x="543729" y="1425678"/>
          <a:ext cx="11068552" cy="4240052"/>
        </p:xfrm>
        <a:graphic>
          <a:graphicData uri="http://schemas.openxmlformats.org/drawingml/2006/table">
            <a:tbl>
              <a:tblPr firstRow="1" bandRow="1">
                <a:tableStyleId>{FABFCF23-3B69-468F-B69F-88F6DE6A72F2}</a:tableStyleId>
              </a:tblPr>
              <a:tblGrid>
                <a:gridCol w="984584">
                  <a:extLst>
                    <a:ext uri="{9D8B030D-6E8A-4147-A177-3AD203B41FA5}">
                      <a16:colId xmlns:a16="http://schemas.microsoft.com/office/drawing/2014/main" val="20000"/>
                    </a:ext>
                  </a:extLst>
                </a:gridCol>
                <a:gridCol w="1713498">
                  <a:extLst>
                    <a:ext uri="{9D8B030D-6E8A-4147-A177-3AD203B41FA5}">
                      <a16:colId xmlns:a16="http://schemas.microsoft.com/office/drawing/2014/main" val="20001"/>
                    </a:ext>
                  </a:extLst>
                </a:gridCol>
                <a:gridCol w="2041870">
                  <a:extLst>
                    <a:ext uri="{9D8B030D-6E8A-4147-A177-3AD203B41FA5}">
                      <a16:colId xmlns:a16="http://schemas.microsoft.com/office/drawing/2014/main" val="20002"/>
                    </a:ext>
                  </a:extLst>
                </a:gridCol>
                <a:gridCol w="2071722">
                  <a:extLst>
                    <a:ext uri="{9D8B030D-6E8A-4147-A177-3AD203B41FA5}">
                      <a16:colId xmlns:a16="http://schemas.microsoft.com/office/drawing/2014/main" val="20003"/>
                    </a:ext>
                  </a:extLst>
                </a:gridCol>
                <a:gridCol w="2071720">
                  <a:extLst>
                    <a:ext uri="{9D8B030D-6E8A-4147-A177-3AD203B41FA5}">
                      <a16:colId xmlns:a16="http://schemas.microsoft.com/office/drawing/2014/main" val="20004"/>
                    </a:ext>
                  </a:extLst>
                </a:gridCol>
                <a:gridCol w="2185158">
                  <a:extLst>
                    <a:ext uri="{9D8B030D-6E8A-4147-A177-3AD203B41FA5}">
                      <a16:colId xmlns:a16="http://schemas.microsoft.com/office/drawing/2014/main" val="20005"/>
                    </a:ext>
                  </a:extLst>
                </a:gridCol>
              </a:tblGrid>
              <a:tr h="333478">
                <a:tc>
                  <a:txBody>
                    <a:bodyPr/>
                    <a:lstStyle/>
                    <a:p>
                      <a:endParaRPr lang="de-DE" sz="1100" dirty="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T w="12700" cmpd="sng">
                      <a:noFill/>
                    </a:lnT>
                    <a:lnB w="12700" cmpd="sng">
                      <a:noFill/>
                    </a:lnB>
                    <a:solidFill>
                      <a:srgbClr val="00B8EA"/>
                    </a:solidFill>
                  </a:tcPr>
                </a:tc>
                <a:tc>
                  <a:txBody>
                    <a:bodyPr/>
                    <a:lstStyle/>
                    <a:p>
                      <a:r>
                        <a:rPr lang="de-DE" sz="1100" dirty="0">
                          <a:latin typeface="Open Sans" panose="020B0606030504020204" pitchFamily="34" charset="0"/>
                          <a:ea typeface="Open Sans" panose="020B0606030504020204" pitchFamily="34" charset="0"/>
                          <a:cs typeface="Open Sans" panose="020B0606030504020204" pitchFamily="34" charset="0"/>
                        </a:rPr>
                        <a:t>Name</a:t>
                      </a:r>
                    </a:p>
                  </a:txBody>
                  <a:tcPr anchor="ctr">
                    <a:lnT w="12700" cmpd="sng">
                      <a:noFill/>
                    </a:lnT>
                    <a:lnB w="12700" cmpd="sng">
                      <a:noFill/>
                    </a:lnB>
                    <a:solidFill>
                      <a:srgbClr val="00B8EA"/>
                    </a:solidFill>
                  </a:tcPr>
                </a:tc>
                <a:tc>
                  <a:txBody>
                    <a:bodyPr/>
                    <a:lstStyle/>
                    <a:p>
                      <a:r>
                        <a:rPr lang="de-DE" sz="1100" dirty="0">
                          <a:latin typeface="Open Sans" panose="020B0606030504020204" pitchFamily="34" charset="0"/>
                          <a:ea typeface="Open Sans" panose="020B0606030504020204" pitchFamily="34" charset="0"/>
                          <a:cs typeface="Open Sans" panose="020B0606030504020204" pitchFamily="34" charset="0"/>
                        </a:rPr>
                        <a:t>Titel</a:t>
                      </a:r>
                    </a:p>
                  </a:txBody>
                  <a:tcPr anchor="ctr">
                    <a:lnT w="12700" cmpd="sng">
                      <a:noFill/>
                    </a:lnT>
                    <a:lnB w="12700" cmpd="sng">
                      <a:noFill/>
                    </a:lnB>
                    <a:solidFill>
                      <a:srgbClr val="00B8EA"/>
                    </a:solidFill>
                  </a:tcPr>
                </a:tc>
                <a:tc>
                  <a:txBody>
                    <a:bodyPr/>
                    <a:lstStyle/>
                    <a:p>
                      <a:r>
                        <a:rPr lang="de-DE" sz="1100" dirty="0">
                          <a:latin typeface="Open Sans" panose="020B0606030504020204" pitchFamily="34" charset="0"/>
                          <a:ea typeface="Open Sans" panose="020B0606030504020204" pitchFamily="34" charset="0"/>
                          <a:cs typeface="Open Sans" panose="020B0606030504020204" pitchFamily="34" charset="0"/>
                        </a:rPr>
                        <a:t>Titel</a:t>
                      </a:r>
                    </a:p>
                  </a:txBody>
                  <a:tcPr anchor="ctr">
                    <a:lnT w="12700" cmpd="sng">
                      <a:noFill/>
                    </a:lnT>
                    <a:lnB w="12700" cmpd="sng">
                      <a:noFill/>
                    </a:lnB>
                    <a:solidFill>
                      <a:srgbClr val="00B8EA"/>
                    </a:solidFill>
                  </a:tcPr>
                </a:tc>
                <a:tc>
                  <a:txBody>
                    <a:bodyPr/>
                    <a:lstStyle/>
                    <a:p>
                      <a:r>
                        <a:rPr lang="de-DE" sz="1100" dirty="0">
                          <a:latin typeface="Open Sans" panose="020B0606030504020204" pitchFamily="34" charset="0"/>
                          <a:ea typeface="Open Sans" panose="020B0606030504020204" pitchFamily="34" charset="0"/>
                          <a:cs typeface="Open Sans" panose="020B0606030504020204" pitchFamily="34" charset="0"/>
                        </a:rPr>
                        <a:t>Titel</a:t>
                      </a:r>
                    </a:p>
                  </a:txBody>
                  <a:tcPr anchor="ctr">
                    <a:lnT w="12700" cmpd="sng">
                      <a:noFill/>
                    </a:lnT>
                    <a:lnB w="12700" cmpd="sng">
                      <a:noFill/>
                    </a:lnB>
                    <a:solidFill>
                      <a:srgbClr val="00B8EA"/>
                    </a:solidFill>
                  </a:tcPr>
                </a:tc>
                <a:tc>
                  <a:txBody>
                    <a:bodyPr/>
                    <a:lstStyle/>
                    <a:p>
                      <a:r>
                        <a:rPr lang="en-US" sz="1100" dirty="0" err="1">
                          <a:latin typeface="Open Sans" panose="020B0606030504020204" pitchFamily="34" charset="0"/>
                          <a:ea typeface="Open Sans" panose="020B0606030504020204" pitchFamily="34" charset="0"/>
                          <a:cs typeface="Open Sans" panose="020B0606030504020204" pitchFamily="34" charset="0"/>
                        </a:rPr>
                        <a:t>Titel</a:t>
                      </a:r>
                      <a:endParaRPr lang="de-DE" sz="1100" dirty="0">
                        <a:latin typeface="Open Sans" panose="020B0606030504020204" pitchFamily="34" charset="0"/>
                        <a:ea typeface="Open Sans" panose="020B0606030504020204" pitchFamily="34" charset="0"/>
                        <a:cs typeface="Open Sans" panose="020B0606030504020204" pitchFamily="34" charset="0"/>
                      </a:endParaRPr>
                    </a:p>
                  </a:txBody>
                  <a:tcPr anchor="ctr">
                    <a:lnR w="12700" cmpd="sng">
                      <a:noFill/>
                    </a:lnR>
                    <a:lnT w="12700" cmpd="sng">
                      <a:noFill/>
                    </a:lnT>
                    <a:lnB w="12700" cmpd="sng">
                      <a:noFill/>
                    </a:lnB>
                    <a:solidFill>
                      <a:srgbClr val="00B8EA"/>
                    </a:solidFill>
                  </a:tcPr>
                </a:tc>
                <a:extLst>
                  <a:ext uri="{0D108BD9-81ED-4DB2-BD59-A6C34878D82A}">
                    <a16:rowId xmlns:a16="http://schemas.microsoft.com/office/drawing/2014/main" val="10000"/>
                  </a:ext>
                </a:extLst>
              </a:tr>
              <a:tr h="438894">
                <a:tc>
                  <a:txBody>
                    <a:bodyPr/>
                    <a:lstStyle/>
                    <a:p>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T w="12700" cmpd="sng">
                      <a:noFill/>
                    </a:lnT>
                    <a:lnB w="3175" cap="flat" cmpd="sng" algn="ctr">
                      <a:solidFill>
                        <a:schemeClr val="tx1"/>
                      </a:solidFill>
                      <a:prstDash val="solid"/>
                      <a:round/>
                      <a:headEnd type="none" w="med" len="med"/>
                      <a:tailEnd type="none" w="med" len="med"/>
                    </a:lnB>
                    <a:solidFill>
                      <a:schemeClr val="bg1"/>
                    </a:solidFill>
                  </a:tcPr>
                </a:tc>
                <a:tc>
                  <a:txBody>
                    <a:bodyPr/>
                    <a:lstStyle/>
                    <a:p>
                      <a:r>
                        <a:rPr lang="de-DE" sz="1100" dirty="0">
                          <a:solidFill>
                            <a:schemeClr val="dk1"/>
                          </a:solidFill>
                          <a:latin typeface="Open Sans" panose="020B0606030504020204" pitchFamily="34" charset="0"/>
                          <a:ea typeface="Open Sans" panose="020B0606030504020204" pitchFamily="34" charset="0"/>
                          <a:cs typeface="Open Sans" panose="020B0606030504020204" pitchFamily="34" charset="0"/>
                        </a:rPr>
                        <a:t>Peter</a:t>
                      </a:r>
                      <a:r>
                        <a:rPr lang="de-DE" sz="1100" baseline="0" dirty="0">
                          <a:solidFill>
                            <a:schemeClr val="dk1"/>
                          </a:solidFill>
                          <a:latin typeface="Open Sans" panose="020B0606030504020204" pitchFamily="34" charset="0"/>
                          <a:ea typeface="Open Sans" panose="020B0606030504020204" pitchFamily="34" charset="0"/>
                          <a:cs typeface="Open Sans" panose="020B0606030504020204" pitchFamily="34" charset="0"/>
                        </a:rPr>
                        <a:t> Mustermann</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12700" cmpd="sng">
                      <a:noFill/>
                    </a:lnT>
                    <a:lnB w="31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100" dirty="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12700" cmpd="sng">
                      <a:noFill/>
                    </a:lnT>
                    <a:lnB w="3175" cap="flat" cmpd="sng" algn="ctr">
                      <a:solidFill>
                        <a:schemeClr val="tx1"/>
                      </a:solidFill>
                      <a:prstDash val="solid"/>
                      <a:round/>
                      <a:headEnd type="none" w="med" len="med"/>
                      <a:tailEnd type="none" w="med" len="med"/>
                    </a:lnB>
                    <a:solidFill>
                      <a:schemeClr val="bg1"/>
                    </a:solidFill>
                  </a:tcPr>
                </a:tc>
                <a:tc>
                  <a:txBody>
                    <a:bodyPr/>
                    <a:lstStyle/>
                    <a:p>
                      <a:r>
                        <a:rPr lang="de-DE" sz="1100" dirty="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12700" cmpd="sng">
                      <a:noFill/>
                    </a:lnT>
                    <a:lnB w="3175"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12700" cmpd="sng">
                      <a:noFill/>
                    </a:lnT>
                    <a:lnB w="3175"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R w="12700" cmpd="sng">
                      <a:noFill/>
                    </a:lnR>
                    <a:lnT w="12700" cmpd="sng">
                      <a:noFill/>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33460">
                <a:tc>
                  <a:txBody>
                    <a:bodyPr/>
                    <a:lstStyle/>
                    <a:p>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dirty="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33460">
                <a:tc>
                  <a:txBody>
                    <a:bodyPr/>
                    <a:lstStyle/>
                    <a:p>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33460">
                <a:tc>
                  <a:txBody>
                    <a:bodyPr/>
                    <a:lstStyle/>
                    <a:p>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dirty="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33460">
                <a:tc>
                  <a:txBody>
                    <a:bodyPr/>
                    <a:lstStyle/>
                    <a:p>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33460">
                <a:tc>
                  <a:txBody>
                    <a:bodyPr/>
                    <a:lstStyle/>
                    <a:p>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baseline="0" dirty="0">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xx</a:t>
                      </a:r>
                      <a:endParaRPr lang="de-DE" sz="1100" baseline="0" dirty="0">
                        <a:latin typeface="Open Sans" panose="020B0606030504020204" pitchFamily="34" charset="0"/>
                        <a:ea typeface="Open Sans" panose="020B0606030504020204" pitchFamily="34" charset="0"/>
                        <a:cs typeface="Open Sans" panose="020B0606030504020204" pitchFamily="34" charset="0"/>
                      </a:endParaRPr>
                    </a:p>
                  </a:txBody>
                  <a:tcPr>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33460">
                <a:tc>
                  <a:txBody>
                    <a:bodyPr/>
                    <a:lstStyle/>
                    <a:p>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33460">
                <a:tc>
                  <a:txBody>
                    <a:bodyPr/>
                    <a:lstStyle/>
                    <a:p>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33460">
                <a:tc>
                  <a:txBody>
                    <a:bodyPr/>
                    <a:lstStyle/>
                    <a:p>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100" dirty="0">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xx</a:t>
                      </a:r>
                      <a:endPar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pic>
        <p:nvPicPr>
          <p:cNvPr id="6" name="Picture 40" descr="T:\mgm-Marketing\Icons\Streamline Icons - Flat iOS7 Style\Streamline - PNG\Streamline - PNG\PNG Outline\11-Users\black\120px\profil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874" y="1809978"/>
            <a:ext cx="32821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0" descr="T:\mgm-Marketing\Icons\Streamline Icons - Flat iOS7 Style\Streamline - PNG\Streamline - PNG\PNG Outline\11-Users\black\120px\profil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874" y="2243366"/>
            <a:ext cx="32821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0" descr="T:\mgm-Marketing\Icons\Streamline Icons - Flat iOS7 Style\Streamline - PNG\Streamline - PNG\PNG Outline\11-Users\black\120px\profil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874" y="2676753"/>
            <a:ext cx="32821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0" descr="T:\mgm-Marketing\Icons\Streamline Icons - Flat iOS7 Style\Streamline - PNG\Streamline - PNG\PNG Outline\11-Users\black\120px\profil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874" y="3110140"/>
            <a:ext cx="32821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0" descr="T:\mgm-Marketing\Icons\Streamline Icons - Flat iOS7 Style\Streamline - PNG\Streamline - PNG\PNG Outline\11-Users\black\120px\profil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874" y="3543527"/>
            <a:ext cx="32821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0" descr="T:\mgm-Marketing\Icons\Streamline Icons - Flat iOS7 Style\Streamline - PNG\Streamline - PNG\PNG Outline\11-Users\black\120px\profil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874" y="3976914"/>
            <a:ext cx="32821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0" descr="T:\mgm-Marketing\Icons\Streamline Icons - Flat iOS7 Style\Streamline - PNG\Streamline - PNG\PNG Outline\11-Users\black\120px\profil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874" y="4410301"/>
            <a:ext cx="32821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0" descr="T:\mgm-Marketing\Icons\Streamline Icons - Flat iOS7 Style\Streamline - PNG\Streamline - PNG\PNG Outline\11-Users\black\120px\profil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874" y="4843688"/>
            <a:ext cx="32821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0" descr="T:\mgm-Marketing\Icons\Streamline Icons - Flat iOS7 Style\Streamline - PNG\Streamline - PNG\PNG Outline\11-Users\black\120px\profil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874" y="5277078"/>
            <a:ext cx="32821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5357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Vorlage Zeitstrahl</a:t>
            </a:r>
            <a:endParaRPr lang="de-DE" dirty="0"/>
          </a:p>
        </p:txBody>
      </p:sp>
      <p:sp>
        <p:nvSpPr>
          <p:cNvPr id="40" name="Rechteck 2"/>
          <p:cNvSpPr>
            <a:spLocks noChangeArrowheads="1"/>
          </p:cNvSpPr>
          <p:nvPr/>
        </p:nvSpPr>
        <p:spPr bwMode="auto">
          <a:xfrm>
            <a:off x="0" y="1120878"/>
            <a:ext cx="12192000" cy="2658924"/>
          </a:xfrm>
          <a:prstGeom prst="rect">
            <a:avLst/>
          </a:prstGeom>
          <a:solidFill>
            <a:srgbClr val="00B8EA"/>
          </a:solidFill>
          <a:ln>
            <a:noFill/>
          </a:ln>
        </p:spPr>
        <p:txBody>
          <a:bodyPr wrap="none" anchor="ctr"/>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ctr" eaLnBrk="1" hangingPunct="1">
              <a:spcAft>
                <a:spcPct val="0"/>
              </a:spcAft>
              <a:buClrTx/>
              <a:buFontTx/>
              <a:buNone/>
            </a:pPr>
            <a:endParaRPr lang="de-DE" altLang="de-DE">
              <a:latin typeface="Arial" pitchFamily="34" charset="0"/>
              <a:cs typeface="Arial" pitchFamily="34" charset="0"/>
            </a:endParaRPr>
          </a:p>
        </p:txBody>
      </p:sp>
      <p:sp>
        <p:nvSpPr>
          <p:cNvPr id="43" name="Pentagon 8"/>
          <p:cNvSpPr/>
          <p:nvPr/>
        </p:nvSpPr>
        <p:spPr bwMode="auto">
          <a:xfrm>
            <a:off x="550863" y="1618110"/>
            <a:ext cx="1439967" cy="968263"/>
          </a:xfrm>
          <a:prstGeom prst="homePlate">
            <a:avLst>
              <a:gd name="adj" fmla="val 11871"/>
            </a:avLst>
          </a:prstGeom>
          <a:solidFill>
            <a:schemeClr val="bg1"/>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Projektstart</a:t>
            </a:r>
          </a:p>
        </p:txBody>
      </p:sp>
      <p:cxnSp>
        <p:nvCxnSpPr>
          <p:cNvPr id="44" name="Gerade Verbindung 12"/>
          <p:cNvCxnSpPr>
            <a:cxnSpLocks noChangeShapeType="1"/>
          </p:cNvCxnSpPr>
          <p:nvPr/>
        </p:nvCxnSpPr>
        <p:spPr bwMode="auto">
          <a:xfrm flipV="1">
            <a:off x="2567303" y="2540021"/>
            <a:ext cx="0" cy="785284"/>
          </a:xfrm>
          <a:prstGeom prst="line">
            <a:avLst/>
          </a:prstGeom>
          <a:noFill/>
          <a:ln w="6350" algn="ctr">
            <a:solidFill>
              <a:schemeClr val="bg1"/>
            </a:solidFill>
            <a:round/>
            <a:headEnd/>
            <a:tailEnd/>
          </a:ln>
          <a:extLst>
            <a:ext uri="{909E8E84-426E-40DD-AFC4-6F175D3DCCD1}">
              <a14:hiddenFill xmlns:a14="http://schemas.microsoft.com/office/drawing/2010/main">
                <a:noFill/>
              </a14:hiddenFill>
            </a:ext>
          </a:extLst>
        </p:spPr>
      </p:cxnSp>
      <p:sp>
        <p:nvSpPr>
          <p:cNvPr id="45" name="Chevron 9"/>
          <p:cNvSpPr/>
          <p:nvPr/>
        </p:nvSpPr>
        <p:spPr bwMode="auto">
          <a:xfrm>
            <a:off x="1939751" y="1618110"/>
            <a:ext cx="1911848" cy="968263"/>
          </a:xfrm>
          <a:prstGeom prst="chevron">
            <a:avLst>
              <a:gd name="adj" fmla="val 11985"/>
            </a:avLst>
          </a:prstGeom>
          <a:solidFill>
            <a:schemeClr val="bg1"/>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46" name="Line Callout 2 16"/>
          <p:cNvSpPr/>
          <p:nvPr/>
        </p:nvSpPr>
        <p:spPr bwMode="auto">
          <a:xfrm>
            <a:off x="3112157" y="2874454"/>
            <a:ext cx="1505642" cy="452967"/>
          </a:xfrm>
          <a:prstGeom prst="rect">
            <a:avLst/>
          </a:prstGeom>
          <a:solidFill>
            <a:srgbClr val="009ED0"/>
          </a:solidFill>
          <a:ln w="19050">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wrap="none" anchor="ctr"/>
          <a:lstStyle/>
          <a:p>
            <a:pPr>
              <a:defRPr/>
            </a:pPr>
            <a:r>
              <a:rPr lang="de-DE"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Text</a:t>
            </a:r>
          </a:p>
        </p:txBody>
      </p:sp>
      <p:sp>
        <p:nvSpPr>
          <p:cNvPr id="47" name="Line Callout 2 17"/>
          <p:cNvSpPr/>
          <p:nvPr/>
        </p:nvSpPr>
        <p:spPr bwMode="auto">
          <a:xfrm>
            <a:off x="881666" y="2874454"/>
            <a:ext cx="1680772" cy="452967"/>
          </a:xfrm>
          <a:prstGeom prst="rect">
            <a:avLst/>
          </a:prstGeom>
          <a:solidFill>
            <a:srgbClr val="009ED0"/>
          </a:solidFill>
          <a:ln w="19050">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wrap="none" anchor="ctr"/>
          <a:lstStyle/>
          <a:p>
            <a:pPr>
              <a:defRPr/>
            </a:pPr>
            <a:r>
              <a:rPr lang="de-DE"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Text</a:t>
            </a:r>
            <a:endParaRPr lang="de-DE"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8" name="Line Callout 2 18"/>
          <p:cNvSpPr/>
          <p:nvPr/>
        </p:nvSpPr>
        <p:spPr bwMode="auto">
          <a:xfrm>
            <a:off x="4977789" y="2874454"/>
            <a:ext cx="1641854" cy="452967"/>
          </a:xfrm>
          <a:prstGeom prst="rect">
            <a:avLst/>
          </a:prstGeom>
          <a:solidFill>
            <a:srgbClr val="009ED0"/>
          </a:solidFill>
          <a:ln w="19050">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wrap="none" anchor="ctr"/>
          <a:lstStyle/>
          <a:p>
            <a:pPr>
              <a:defRPr/>
            </a:pPr>
            <a:r>
              <a:rPr lang="de-DE"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Text</a:t>
            </a:r>
          </a:p>
        </p:txBody>
      </p:sp>
      <p:sp>
        <p:nvSpPr>
          <p:cNvPr id="49" name="Line Callout 2 19"/>
          <p:cNvSpPr/>
          <p:nvPr/>
        </p:nvSpPr>
        <p:spPr bwMode="auto">
          <a:xfrm>
            <a:off x="7663134" y="2874454"/>
            <a:ext cx="1537262" cy="452967"/>
          </a:xfrm>
          <a:prstGeom prst="rect">
            <a:avLst/>
          </a:prstGeom>
          <a:solidFill>
            <a:srgbClr val="009ED0"/>
          </a:solidFill>
          <a:ln w="19050">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wrap="none" anchor="ctr"/>
          <a:lstStyle/>
          <a:p>
            <a:pPr>
              <a:defRPr/>
            </a:pPr>
            <a:r>
              <a:rPr lang="de-DE"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Text</a:t>
            </a:r>
          </a:p>
        </p:txBody>
      </p:sp>
      <p:sp>
        <p:nvSpPr>
          <p:cNvPr id="51" name="Chevron 9"/>
          <p:cNvSpPr/>
          <p:nvPr/>
        </p:nvSpPr>
        <p:spPr bwMode="auto">
          <a:xfrm>
            <a:off x="3800519" y="1618110"/>
            <a:ext cx="1401049" cy="968263"/>
          </a:xfrm>
          <a:prstGeom prst="chevron">
            <a:avLst>
              <a:gd name="adj" fmla="val 11985"/>
            </a:avLst>
          </a:prstGeom>
          <a:solidFill>
            <a:schemeClr val="bg1"/>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52" name="Chevron 9"/>
          <p:cNvSpPr/>
          <p:nvPr/>
        </p:nvSpPr>
        <p:spPr bwMode="auto">
          <a:xfrm>
            <a:off x="5152922" y="1618110"/>
            <a:ext cx="1977522" cy="968263"/>
          </a:xfrm>
          <a:prstGeom prst="chevron">
            <a:avLst>
              <a:gd name="adj" fmla="val 11985"/>
            </a:avLst>
          </a:prstGeom>
          <a:solidFill>
            <a:schemeClr val="bg1"/>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53" name="Chevron 9"/>
          <p:cNvSpPr/>
          <p:nvPr/>
        </p:nvSpPr>
        <p:spPr bwMode="auto">
          <a:xfrm>
            <a:off x="7079363" y="1618110"/>
            <a:ext cx="1498344" cy="968263"/>
          </a:xfrm>
          <a:prstGeom prst="chevron">
            <a:avLst>
              <a:gd name="adj" fmla="val 11985"/>
            </a:avLst>
          </a:prstGeom>
          <a:solidFill>
            <a:schemeClr val="bg1"/>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54" name="Chevron 9"/>
          <p:cNvSpPr/>
          <p:nvPr/>
        </p:nvSpPr>
        <p:spPr bwMode="auto">
          <a:xfrm>
            <a:off x="8526628" y="1618110"/>
            <a:ext cx="1495913" cy="968263"/>
          </a:xfrm>
          <a:prstGeom prst="chevron">
            <a:avLst>
              <a:gd name="adj" fmla="val 11985"/>
            </a:avLst>
          </a:prstGeom>
          <a:solidFill>
            <a:schemeClr val="bg1"/>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Go-Live</a:t>
            </a:r>
          </a:p>
        </p:txBody>
      </p:sp>
      <p:cxnSp>
        <p:nvCxnSpPr>
          <p:cNvPr id="55" name="Gerade Verbindung 29"/>
          <p:cNvCxnSpPr>
            <a:cxnSpLocks noChangeShapeType="1"/>
          </p:cNvCxnSpPr>
          <p:nvPr/>
        </p:nvCxnSpPr>
        <p:spPr bwMode="auto">
          <a:xfrm flipV="1">
            <a:off x="6619643" y="2540021"/>
            <a:ext cx="0" cy="785284"/>
          </a:xfrm>
          <a:prstGeom prst="line">
            <a:avLst/>
          </a:prstGeom>
          <a:noFill/>
          <a:ln w="6350" algn="ctr">
            <a:solidFill>
              <a:schemeClr val="bg1"/>
            </a:solidFill>
            <a:round/>
            <a:headEnd/>
            <a:tailEnd/>
          </a:ln>
          <a:extLst>
            <a:ext uri="{909E8E84-426E-40DD-AFC4-6F175D3DCCD1}">
              <a14:hiddenFill xmlns:a14="http://schemas.microsoft.com/office/drawing/2010/main">
                <a:noFill/>
              </a14:hiddenFill>
            </a:ext>
          </a:extLst>
        </p:spPr>
      </p:cxnSp>
      <p:cxnSp>
        <p:nvCxnSpPr>
          <p:cNvPr id="56" name="Gerade Verbindung 30"/>
          <p:cNvCxnSpPr>
            <a:cxnSpLocks noChangeShapeType="1"/>
          </p:cNvCxnSpPr>
          <p:nvPr/>
        </p:nvCxnSpPr>
        <p:spPr bwMode="auto">
          <a:xfrm flipV="1">
            <a:off x="4622662" y="2540021"/>
            <a:ext cx="0" cy="785284"/>
          </a:xfrm>
          <a:prstGeom prst="line">
            <a:avLst/>
          </a:prstGeom>
          <a:noFill/>
          <a:ln w="6350" algn="ctr">
            <a:solidFill>
              <a:schemeClr val="bg1"/>
            </a:solidFill>
            <a:round/>
            <a:headEnd/>
            <a:tailEnd/>
          </a:ln>
          <a:extLst>
            <a:ext uri="{909E8E84-426E-40DD-AFC4-6F175D3DCCD1}">
              <a14:hiddenFill xmlns:a14="http://schemas.microsoft.com/office/drawing/2010/main">
                <a:noFill/>
              </a14:hiddenFill>
            </a:ext>
          </a:extLst>
        </p:spPr>
      </p:cxnSp>
      <p:cxnSp>
        <p:nvCxnSpPr>
          <p:cNvPr id="57" name="Gerade Verbindung 31"/>
          <p:cNvCxnSpPr>
            <a:cxnSpLocks noChangeShapeType="1"/>
          </p:cNvCxnSpPr>
          <p:nvPr/>
        </p:nvCxnSpPr>
        <p:spPr bwMode="auto">
          <a:xfrm flipV="1">
            <a:off x="7663134" y="2540021"/>
            <a:ext cx="0" cy="785284"/>
          </a:xfrm>
          <a:prstGeom prst="line">
            <a:avLst/>
          </a:prstGeom>
          <a:noFill/>
          <a:ln w="6350" algn="ctr">
            <a:solidFill>
              <a:schemeClr val="bg1"/>
            </a:solidFill>
            <a:round/>
            <a:headEnd/>
            <a:tailEnd/>
          </a:ln>
          <a:extLst>
            <a:ext uri="{909E8E84-426E-40DD-AFC4-6F175D3DCCD1}">
              <a14:hiddenFill xmlns:a14="http://schemas.microsoft.com/office/drawing/2010/main">
                <a:noFill/>
              </a14:hiddenFill>
            </a:ext>
          </a:extLst>
        </p:spPr>
      </p:cxnSp>
      <p:sp>
        <p:nvSpPr>
          <p:cNvPr id="58" name="Rechteck 57"/>
          <p:cNvSpPr/>
          <p:nvPr/>
        </p:nvSpPr>
        <p:spPr bwMode="auto">
          <a:xfrm>
            <a:off x="550864" y="3733449"/>
            <a:ext cx="799570" cy="46353"/>
          </a:xfrm>
          <a:prstGeom prst="rect">
            <a:avLst/>
          </a:prstGeom>
          <a:solidFill>
            <a:srgbClr val="FF9E0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2" name="Textplatzhalter 5"/>
          <p:cNvSpPr txBox="1">
            <a:spLocks/>
          </p:cNvSpPr>
          <p:nvPr/>
        </p:nvSpPr>
        <p:spPr>
          <a:xfrm>
            <a:off x="449264" y="3989917"/>
            <a:ext cx="4620834" cy="2766483"/>
          </a:xfrm>
          <a:prstGeom prst="rect">
            <a:avLst/>
          </a:prstGeom>
        </p:spPr>
        <p:txBody>
          <a:bodyPr/>
          <a:lstStyle>
            <a:lvl1pPr marL="285750" indent="-285750" algn="l" rtl="0" eaLnBrk="1" fontAlgn="base" hangingPunct="1">
              <a:spcBef>
                <a:spcPts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44400" indent="-284400" algn="l" rtl="0" eaLnBrk="1" fontAlgn="base" hangingPunct="1">
              <a:spcBef>
                <a:spcPts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00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6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72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3415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6pPr>
            <a:lvl7pPr marL="27987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7pPr>
            <a:lvl8pPr marL="32559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8pPr>
            <a:lvl9pPr marL="37131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9pPr>
          </a:lstStyle>
          <a:p>
            <a:pPr marL="0" indent="0">
              <a:buFont typeface="Wingdings" pitchFamily="2" charset="2"/>
              <a:buNone/>
              <a:defRPr/>
            </a:pPr>
            <a:r>
              <a:rPr lang="de-DE" sz="1200" kern="0" dirty="0">
                <a:latin typeface="Open Sans" panose="020B0606030504020204" pitchFamily="34" charset="0"/>
                <a:ea typeface="Open Sans" panose="020B0606030504020204" pitchFamily="34" charset="0"/>
                <a:cs typeface="Open Sans" panose="020B0606030504020204" pitchFamily="34" charset="0"/>
              </a:rPr>
              <a:t>Headline</a:t>
            </a:r>
          </a:p>
          <a:p>
            <a:pPr>
              <a:spcBef>
                <a:spcPts val="300"/>
              </a:spcBef>
              <a:spcAft>
                <a:spcPts val="300"/>
              </a:spcAft>
              <a:buClr>
                <a:srgbClr val="A5A8B7"/>
              </a:buClr>
              <a:defRPr/>
            </a:pPr>
            <a:r>
              <a:rPr lang="de-DE" sz="1000" dirty="0" err="1">
                <a:latin typeface="Open Sans" panose="020B0606030504020204" pitchFamily="34" charset="0"/>
                <a:ea typeface="Open Sans" panose="020B0606030504020204" pitchFamily="34" charset="0"/>
                <a:cs typeface="Open Sans" panose="020B0606030504020204" pitchFamily="34" charset="0"/>
              </a:rPr>
              <a:t>Lorem</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ipsum</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dolor</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sit</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amet</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consectetuer</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adipiscing</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elit</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Aenean</a:t>
            </a:r>
            <a:r>
              <a:rPr lang="de-DE" sz="1000" dirty="0">
                <a:latin typeface="Open Sans" panose="020B0606030504020204" pitchFamily="34" charset="0"/>
                <a:ea typeface="Open Sans" panose="020B0606030504020204" pitchFamily="34" charset="0"/>
                <a:cs typeface="Open Sans" panose="020B0606030504020204" pitchFamily="34" charset="0"/>
              </a:rPr>
              <a:t> commodo </a:t>
            </a:r>
            <a:r>
              <a:rPr lang="de-DE" sz="1000" dirty="0" err="1">
                <a:latin typeface="Open Sans" panose="020B0606030504020204" pitchFamily="34" charset="0"/>
                <a:ea typeface="Open Sans" panose="020B0606030504020204" pitchFamily="34" charset="0"/>
                <a:cs typeface="Open Sans" panose="020B0606030504020204" pitchFamily="34" charset="0"/>
              </a:rPr>
              <a:t>ligula</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eget</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dolor</a:t>
            </a:r>
            <a:r>
              <a:rPr lang="de-DE" sz="1000" dirty="0">
                <a:latin typeface="Open Sans" panose="020B0606030504020204" pitchFamily="34" charset="0"/>
                <a:ea typeface="Open Sans" panose="020B0606030504020204" pitchFamily="34" charset="0"/>
                <a:cs typeface="Open Sans" panose="020B0606030504020204" pitchFamily="34" charset="0"/>
              </a:rPr>
              <a:t>. </a:t>
            </a:r>
          </a:p>
          <a:p>
            <a:pPr>
              <a:spcBef>
                <a:spcPts val="300"/>
              </a:spcBef>
              <a:spcAft>
                <a:spcPts val="300"/>
              </a:spcAft>
              <a:buClr>
                <a:srgbClr val="A5A8B7"/>
              </a:buClr>
              <a:defRPr/>
            </a:pPr>
            <a:r>
              <a:rPr lang="de-DE" sz="1000" dirty="0" err="1">
                <a:latin typeface="Open Sans" panose="020B0606030504020204" pitchFamily="34" charset="0"/>
                <a:ea typeface="Open Sans" panose="020B0606030504020204" pitchFamily="34" charset="0"/>
                <a:cs typeface="Open Sans" panose="020B0606030504020204" pitchFamily="34" charset="0"/>
              </a:rPr>
              <a:t>Aenean</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massa</a:t>
            </a:r>
            <a:r>
              <a:rPr lang="de-DE" sz="1000" dirty="0">
                <a:latin typeface="Open Sans" panose="020B0606030504020204" pitchFamily="34" charset="0"/>
                <a:ea typeface="Open Sans" panose="020B0606030504020204" pitchFamily="34" charset="0"/>
                <a:cs typeface="Open Sans" panose="020B0606030504020204" pitchFamily="34" charset="0"/>
              </a:rPr>
              <a:t>. </a:t>
            </a:r>
          </a:p>
          <a:p>
            <a:pPr>
              <a:spcBef>
                <a:spcPts val="300"/>
              </a:spcBef>
              <a:spcAft>
                <a:spcPts val="300"/>
              </a:spcAft>
              <a:buClr>
                <a:srgbClr val="A5A8B7"/>
              </a:buClr>
              <a:defRPr/>
            </a:pPr>
            <a:r>
              <a:rPr lang="de-DE" sz="1000" dirty="0">
                <a:latin typeface="Open Sans" panose="020B0606030504020204" pitchFamily="34" charset="0"/>
                <a:ea typeface="Open Sans" panose="020B0606030504020204" pitchFamily="34" charset="0"/>
                <a:cs typeface="Open Sans" panose="020B0606030504020204" pitchFamily="34" charset="0"/>
              </a:rPr>
              <a:t>Cum </a:t>
            </a:r>
            <a:r>
              <a:rPr lang="de-DE" sz="1000" dirty="0" err="1">
                <a:latin typeface="Open Sans" panose="020B0606030504020204" pitchFamily="34" charset="0"/>
                <a:ea typeface="Open Sans" panose="020B0606030504020204" pitchFamily="34" charset="0"/>
                <a:cs typeface="Open Sans" panose="020B0606030504020204" pitchFamily="34" charset="0"/>
              </a:rPr>
              <a:t>sociis</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natoque</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penatibus</a:t>
            </a:r>
            <a:r>
              <a:rPr lang="de-DE" sz="1000" dirty="0">
                <a:latin typeface="Open Sans" panose="020B0606030504020204" pitchFamily="34" charset="0"/>
                <a:ea typeface="Open Sans" panose="020B0606030504020204" pitchFamily="34" charset="0"/>
                <a:cs typeface="Open Sans" panose="020B0606030504020204" pitchFamily="34" charset="0"/>
              </a:rPr>
              <a:t> et </a:t>
            </a:r>
            <a:r>
              <a:rPr lang="de-DE" sz="1000" dirty="0" err="1">
                <a:latin typeface="Open Sans" panose="020B0606030504020204" pitchFamily="34" charset="0"/>
                <a:ea typeface="Open Sans" panose="020B0606030504020204" pitchFamily="34" charset="0"/>
                <a:cs typeface="Open Sans" panose="020B0606030504020204" pitchFamily="34" charset="0"/>
              </a:rPr>
              <a:t>magnis</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dis</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parturient</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montes</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nascetur</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ridiculus</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mus</a:t>
            </a:r>
            <a:r>
              <a:rPr lang="de-DE" sz="1000" dirty="0">
                <a:latin typeface="Open Sans" panose="020B0606030504020204" pitchFamily="34" charset="0"/>
                <a:ea typeface="Open Sans" panose="020B0606030504020204" pitchFamily="34" charset="0"/>
                <a:cs typeface="Open Sans" panose="020B0606030504020204" pitchFamily="34" charset="0"/>
              </a:rPr>
              <a:t>. </a:t>
            </a:r>
          </a:p>
          <a:p>
            <a:pPr>
              <a:spcBef>
                <a:spcPts val="300"/>
              </a:spcBef>
              <a:spcAft>
                <a:spcPts val="300"/>
              </a:spcAft>
              <a:buClr>
                <a:srgbClr val="A5A8B7"/>
              </a:buClr>
              <a:defRPr/>
            </a:pPr>
            <a:r>
              <a:rPr lang="de-DE" sz="1000" dirty="0" err="1">
                <a:latin typeface="Open Sans" panose="020B0606030504020204" pitchFamily="34" charset="0"/>
                <a:ea typeface="Open Sans" panose="020B0606030504020204" pitchFamily="34" charset="0"/>
                <a:cs typeface="Open Sans" panose="020B0606030504020204" pitchFamily="34" charset="0"/>
              </a:rPr>
              <a:t>Donec</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quam</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felis</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ultricies</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nec</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pellentesque</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eu</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pretium</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quis</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sem</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Nulla</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consequat</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massa</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quis</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enim</a:t>
            </a:r>
            <a:r>
              <a:rPr lang="de-DE" sz="1000" dirty="0">
                <a:latin typeface="Open Sans" panose="020B0606030504020204" pitchFamily="34" charset="0"/>
                <a:ea typeface="Open Sans" panose="020B0606030504020204" pitchFamily="34" charset="0"/>
                <a:cs typeface="Open Sans" panose="020B0606030504020204" pitchFamily="34" charset="0"/>
              </a:rPr>
              <a:t>. </a:t>
            </a:r>
            <a:endParaRPr lang="de-DE" sz="1000" kern="0" dirty="0">
              <a:latin typeface="Open Sans" panose="020B0606030504020204" pitchFamily="34" charset="0"/>
              <a:ea typeface="Open Sans" panose="020B0606030504020204" pitchFamily="34" charset="0"/>
              <a:cs typeface="Open Sans" panose="020B0606030504020204" pitchFamily="34" charset="0"/>
            </a:endParaRPr>
          </a:p>
        </p:txBody>
      </p:sp>
      <p:sp>
        <p:nvSpPr>
          <p:cNvPr id="59" name="Textplatzhalter 5"/>
          <p:cNvSpPr txBox="1">
            <a:spLocks/>
          </p:cNvSpPr>
          <p:nvPr/>
        </p:nvSpPr>
        <p:spPr>
          <a:xfrm>
            <a:off x="5563072" y="3989917"/>
            <a:ext cx="4620834" cy="2766483"/>
          </a:xfrm>
          <a:prstGeom prst="rect">
            <a:avLst/>
          </a:prstGeom>
        </p:spPr>
        <p:txBody>
          <a:bodyPr/>
          <a:lstStyle>
            <a:lvl1pPr marL="285750" indent="-285750" algn="l" rtl="0" eaLnBrk="1" fontAlgn="base" hangingPunct="1">
              <a:spcBef>
                <a:spcPts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44400" indent="-284400" algn="l" rtl="0" eaLnBrk="1" fontAlgn="base" hangingPunct="1">
              <a:spcBef>
                <a:spcPts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00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6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72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3415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6pPr>
            <a:lvl7pPr marL="27987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7pPr>
            <a:lvl8pPr marL="32559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8pPr>
            <a:lvl9pPr marL="37131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9pPr>
          </a:lstStyle>
          <a:p>
            <a:pPr marL="0" indent="0">
              <a:buFont typeface="Wingdings" pitchFamily="2" charset="2"/>
              <a:buNone/>
              <a:defRPr/>
            </a:pPr>
            <a:r>
              <a:rPr lang="de-DE" sz="1200" kern="0" dirty="0">
                <a:latin typeface="Open Sans" panose="020B0606030504020204" pitchFamily="34" charset="0"/>
                <a:ea typeface="Open Sans" panose="020B0606030504020204" pitchFamily="34" charset="0"/>
                <a:cs typeface="Open Sans" panose="020B0606030504020204" pitchFamily="34" charset="0"/>
              </a:rPr>
              <a:t>Headline</a:t>
            </a:r>
          </a:p>
          <a:p>
            <a:pPr>
              <a:spcBef>
                <a:spcPts val="300"/>
              </a:spcBef>
              <a:spcAft>
                <a:spcPts val="300"/>
              </a:spcAft>
              <a:buClr>
                <a:srgbClr val="A5A8B7"/>
              </a:buClr>
              <a:defRPr/>
            </a:pPr>
            <a:r>
              <a:rPr lang="de-DE" sz="1000" dirty="0" err="1">
                <a:latin typeface="Open Sans" panose="020B0606030504020204" pitchFamily="34" charset="0"/>
                <a:ea typeface="Open Sans" panose="020B0606030504020204" pitchFamily="34" charset="0"/>
                <a:cs typeface="Open Sans" panose="020B0606030504020204" pitchFamily="34" charset="0"/>
              </a:rPr>
              <a:t>Lorem</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ipsum</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dolor</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sit</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amet</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consectetuer</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adipiscing</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elit</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Aenean</a:t>
            </a:r>
            <a:r>
              <a:rPr lang="de-DE" sz="1000" dirty="0">
                <a:latin typeface="Open Sans" panose="020B0606030504020204" pitchFamily="34" charset="0"/>
                <a:ea typeface="Open Sans" panose="020B0606030504020204" pitchFamily="34" charset="0"/>
                <a:cs typeface="Open Sans" panose="020B0606030504020204" pitchFamily="34" charset="0"/>
              </a:rPr>
              <a:t> commodo </a:t>
            </a:r>
            <a:r>
              <a:rPr lang="de-DE" sz="1000" dirty="0" err="1">
                <a:latin typeface="Open Sans" panose="020B0606030504020204" pitchFamily="34" charset="0"/>
                <a:ea typeface="Open Sans" panose="020B0606030504020204" pitchFamily="34" charset="0"/>
                <a:cs typeface="Open Sans" panose="020B0606030504020204" pitchFamily="34" charset="0"/>
              </a:rPr>
              <a:t>ligula</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eget</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dolor</a:t>
            </a:r>
            <a:r>
              <a:rPr lang="de-DE" sz="1000" dirty="0">
                <a:latin typeface="Open Sans" panose="020B0606030504020204" pitchFamily="34" charset="0"/>
                <a:ea typeface="Open Sans" panose="020B0606030504020204" pitchFamily="34" charset="0"/>
                <a:cs typeface="Open Sans" panose="020B0606030504020204" pitchFamily="34" charset="0"/>
              </a:rPr>
              <a:t>. </a:t>
            </a:r>
          </a:p>
          <a:p>
            <a:pPr>
              <a:spcBef>
                <a:spcPts val="300"/>
              </a:spcBef>
              <a:spcAft>
                <a:spcPts val="300"/>
              </a:spcAft>
              <a:buClr>
                <a:srgbClr val="A5A8B7"/>
              </a:buClr>
              <a:defRPr/>
            </a:pPr>
            <a:r>
              <a:rPr lang="de-DE" sz="1000" dirty="0" err="1">
                <a:latin typeface="Open Sans" panose="020B0606030504020204" pitchFamily="34" charset="0"/>
                <a:ea typeface="Open Sans" panose="020B0606030504020204" pitchFamily="34" charset="0"/>
                <a:cs typeface="Open Sans" panose="020B0606030504020204" pitchFamily="34" charset="0"/>
              </a:rPr>
              <a:t>Aenean</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massa</a:t>
            </a:r>
            <a:r>
              <a:rPr lang="de-DE" sz="1000" dirty="0">
                <a:latin typeface="Open Sans" panose="020B0606030504020204" pitchFamily="34" charset="0"/>
                <a:ea typeface="Open Sans" panose="020B0606030504020204" pitchFamily="34" charset="0"/>
                <a:cs typeface="Open Sans" panose="020B0606030504020204" pitchFamily="34" charset="0"/>
              </a:rPr>
              <a:t>. </a:t>
            </a:r>
          </a:p>
          <a:p>
            <a:pPr>
              <a:spcBef>
                <a:spcPts val="300"/>
              </a:spcBef>
              <a:spcAft>
                <a:spcPts val="300"/>
              </a:spcAft>
              <a:buClr>
                <a:srgbClr val="A5A8B7"/>
              </a:buClr>
              <a:defRPr/>
            </a:pPr>
            <a:r>
              <a:rPr lang="de-DE" sz="1000" dirty="0">
                <a:latin typeface="Open Sans" panose="020B0606030504020204" pitchFamily="34" charset="0"/>
                <a:ea typeface="Open Sans" panose="020B0606030504020204" pitchFamily="34" charset="0"/>
                <a:cs typeface="Open Sans" panose="020B0606030504020204" pitchFamily="34" charset="0"/>
              </a:rPr>
              <a:t>Cum </a:t>
            </a:r>
            <a:r>
              <a:rPr lang="de-DE" sz="1000" dirty="0" err="1">
                <a:latin typeface="Open Sans" panose="020B0606030504020204" pitchFamily="34" charset="0"/>
                <a:ea typeface="Open Sans" panose="020B0606030504020204" pitchFamily="34" charset="0"/>
                <a:cs typeface="Open Sans" panose="020B0606030504020204" pitchFamily="34" charset="0"/>
              </a:rPr>
              <a:t>sociis</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natoque</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penatibus</a:t>
            </a:r>
            <a:r>
              <a:rPr lang="de-DE" sz="1000" dirty="0">
                <a:latin typeface="Open Sans" panose="020B0606030504020204" pitchFamily="34" charset="0"/>
                <a:ea typeface="Open Sans" panose="020B0606030504020204" pitchFamily="34" charset="0"/>
                <a:cs typeface="Open Sans" panose="020B0606030504020204" pitchFamily="34" charset="0"/>
              </a:rPr>
              <a:t> et </a:t>
            </a:r>
            <a:r>
              <a:rPr lang="de-DE" sz="1000" dirty="0" err="1">
                <a:latin typeface="Open Sans" panose="020B0606030504020204" pitchFamily="34" charset="0"/>
                <a:ea typeface="Open Sans" panose="020B0606030504020204" pitchFamily="34" charset="0"/>
                <a:cs typeface="Open Sans" panose="020B0606030504020204" pitchFamily="34" charset="0"/>
              </a:rPr>
              <a:t>magnis</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dis</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parturient</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montes</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nascetur</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ridiculus</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mus</a:t>
            </a:r>
            <a:r>
              <a:rPr lang="de-DE" sz="1000" dirty="0">
                <a:latin typeface="Open Sans" panose="020B0606030504020204" pitchFamily="34" charset="0"/>
                <a:ea typeface="Open Sans" panose="020B0606030504020204" pitchFamily="34" charset="0"/>
                <a:cs typeface="Open Sans" panose="020B0606030504020204" pitchFamily="34" charset="0"/>
              </a:rPr>
              <a:t>. </a:t>
            </a:r>
          </a:p>
          <a:p>
            <a:pPr>
              <a:spcBef>
                <a:spcPts val="300"/>
              </a:spcBef>
              <a:spcAft>
                <a:spcPts val="300"/>
              </a:spcAft>
              <a:buClr>
                <a:srgbClr val="A5A8B7"/>
              </a:buClr>
              <a:defRPr/>
            </a:pPr>
            <a:r>
              <a:rPr lang="de-DE" sz="1000" dirty="0" err="1">
                <a:latin typeface="Open Sans" panose="020B0606030504020204" pitchFamily="34" charset="0"/>
                <a:ea typeface="Open Sans" panose="020B0606030504020204" pitchFamily="34" charset="0"/>
                <a:cs typeface="Open Sans" panose="020B0606030504020204" pitchFamily="34" charset="0"/>
              </a:rPr>
              <a:t>Donec</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quam</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felis</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ultricies</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nec</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pellentesque</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eu</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pretium</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quis</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sem</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Nulla</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consequat</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massa</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quis</a:t>
            </a:r>
            <a:r>
              <a:rPr lang="de-DE" sz="1000" dirty="0">
                <a:latin typeface="Open Sans" panose="020B0606030504020204" pitchFamily="34" charset="0"/>
                <a:ea typeface="Open Sans" panose="020B0606030504020204" pitchFamily="34" charset="0"/>
                <a:cs typeface="Open Sans" panose="020B0606030504020204" pitchFamily="34" charset="0"/>
              </a:rPr>
              <a:t> </a:t>
            </a:r>
            <a:r>
              <a:rPr lang="de-DE" sz="1000" dirty="0" err="1">
                <a:latin typeface="Open Sans" panose="020B0606030504020204" pitchFamily="34" charset="0"/>
                <a:ea typeface="Open Sans" panose="020B0606030504020204" pitchFamily="34" charset="0"/>
                <a:cs typeface="Open Sans" panose="020B0606030504020204" pitchFamily="34" charset="0"/>
              </a:rPr>
              <a:t>enim</a:t>
            </a:r>
            <a:r>
              <a:rPr lang="de-DE" sz="1000" dirty="0">
                <a:latin typeface="Open Sans" panose="020B0606030504020204" pitchFamily="34" charset="0"/>
                <a:ea typeface="Open Sans" panose="020B0606030504020204" pitchFamily="34" charset="0"/>
                <a:cs typeface="Open Sans" panose="020B0606030504020204" pitchFamily="34" charset="0"/>
              </a:rPr>
              <a:t>. </a:t>
            </a:r>
            <a:endParaRPr lang="de-DE" sz="1000" kern="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56459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a:t>Vorlage Mitarbeiter-Statements inkl. Foto</a:t>
            </a:r>
            <a:endParaRPr lang="de-DE" dirty="0"/>
          </a:p>
        </p:txBody>
      </p:sp>
      <p:sp>
        <p:nvSpPr>
          <p:cNvPr id="17" name="Rechteck 16"/>
          <p:cNvSpPr/>
          <p:nvPr/>
        </p:nvSpPr>
        <p:spPr bwMode="auto">
          <a:xfrm>
            <a:off x="5553074" y="1425678"/>
            <a:ext cx="2659697" cy="1211263"/>
          </a:xfrm>
          <a:prstGeom prst="rect">
            <a:avLst/>
          </a:prstGeom>
          <a:solidFill>
            <a:schemeClr val="bg1">
              <a:lumMod val="95000"/>
            </a:schemeClr>
          </a:solidFill>
          <a:ln w="9525" cap="flat" cmpd="sng" algn="ctr">
            <a:noFill/>
            <a:prstDash val="solid"/>
            <a:round/>
            <a:headEnd type="none" w="med" len="med"/>
            <a:tailEnd type="none" w="med" len="med"/>
          </a:ln>
          <a:effectLst/>
        </p:spPr>
        <p:txBody>
          <a:bodyPr wrap="square" tIns="108000" anchor="t"/>
          <a:lstStyle/>
          <a:p>
            <a:pPr lvl="0" algn="l">
              <a:defRPr/>
            </a:pPr>
            <a:r>
              <a:rPr lang="de-DE"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mgm Software-Modul</a:t>
            </a:r>
          </a:p>
          <a:p>
            <a:pPr lvl="0" algn="l">
              <a:defRPr/>
            </a:pPr>
            <a:r>
              <a:rPr lang="de-DE"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Einsatz im </a:t>
            </a:r>
            <a:r>
              <a:rPr lang="de-DE" sz="10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nn</a:t>
            </a:r>
            <a:r>
              <a:rPr lang="de-DE"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-Projekt</a:t>
            </a:r>
          </a:p>
          <a:p>
            <a:pPr lvl="0" algn="l">
              <a:defRPr/>
            </a:pPr>
            <a:endPar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lvl="0" algn="l">
              <a:defRPr/>
            </a:pP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John </a:t>
            </a:r>
            <a:r>
              <a:rPr lang="de-DE" sz="10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Doe</a:t>
            </a: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bei mgm seit x Jahren</a:t>
            </a:r>
          </a:p>
          <a:p>
            <a:pPr lvl="0" algn="l">
              <a:defRPr/>
            </a:pP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Projektleiter im E-</a:t>
            </a:r>
            <a:r>
              <a:rPr lang="de-DE" sz="10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Government</a:t>
            </a: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-Bereich</a:t>
            </a:r>
          </a:p>
        </p:txBody>
      </p:sp>
      <p:sp>
        <p:nvSpPr>
          <p:cNvPr id="18" name="Rechteck 17"/>
          <p:cNvSpPr/>
          <p:nvPr/>
        </p:nvSpPr>
        <p:spPr bwMode="auto">
          <a:xfrm>
            <a:off x="5553074" y="2987778"/>
            <a:ext cx="2659697" cy="1212850"/>
          </a:xfrm>
          <a:prstGeom prst="rect">
            <a:avLst/>
          </a:prstGeom>
          <a:solidFill>
            <a:schemeClr val="bg1">
              <a:lumMod val="95000"/>
            </a:schemeClr>
          </a:solidFill>
          <a:ln w="9525" cap="flat" cmpd="sng" algn="ctr">
            <a:noFill/>
            <a:prstDash val="solid"/>
            <a:round/>
            <a:headEnd type="none" w="med" len="med"/>
            <a:tailEnd type="none" w="med" len="med"/>
          </a:ln>
          <a:effectLst/>
        </p:spPr>
        <p:txBody>
          <a:bodyPr wrap="square" tIns="108000" anchor="t"/>
          <a:lstStyle/>
          <a:p>
            <a:pPr lvl="0" algn="l">
              <a:defRPr/>
            </a:pPr>
            <a:r>
              <a:rPr lang="de-DE"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mgm Software-Modul</a:t>
            </a:r>
          </a:p>
          <a:p>
            <a:pPr lvl="0" algn="l">
              <a:defRPr/>
            </a:pPr>
            <a:r>
              <a:rPr lang="de-DE"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Einsatz im </a:t>
            </a:r>
            <a:r>
              <a:rPr lang="de-DE" sz="10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nn</a:t>
            </a:r>
            <a:r>
              <a:rPr lang="de-DE"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-Projekt</a:t>
            </a:r>
          </a:p>
          <a:p>
            <a:pPr lvl="0" algn="l">
              <a:defRPr/>
            </a:pPr>
            <a:endPar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lvl="0" algn="l">
              <a:defRPr/>
            </a:pP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Jane </a:t>
            </a:r>
            <a:r>
              <a:rPr lang="de-DE" sz="10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Doe</a:t>
            </a: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bei mgm seit x Jahren</a:t>
            </a:r>
          </a:p>
          <a:p>
            <a:pPr lvl="0" algn="l">
              <a:defRPr/>
            </a:pP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Projektleiter im E-</a:t>
            </a:r>
            <a:r>
              <a:rPr lang="de-DE" sz="10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Government</a:t>
            </a: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-Bereich</a:t>
            </a:r>
          </a:p>
          <a:p>
            <a:pPr algn="l">
              <a:defRPr/>
            </a:pPr>
            <a:endParaRPr lang="de-DE" sz="10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Rechteck 18"/>
          <p:cNvSpPr/>
          <p:nvPr/>
        </p:nvSpPr>
        <p:spPr bwMode="auto">
          <a:xfrm>
            <a:off x="5553075" y="4565753"/>
            <a:ext cx="2653347" cy="1211263"/>
          </a:xfrm>
          <a:prstGeom prst="rect">
            <a:avLst/>
          </a:prstGeom>
          <a:solidFill>
            <a:schemeClr val="bg1">
              <a:lumMod val="95000"/>
            </a:schemeClr>
          </a:solidFill>
          <a:ln w="9525" cap="flat" cmpd="sng" algn="ctr">
            <a:noFill/>
            <a:prstDash val="solid"/>
            <a:round/>
            <a:headEnd type="none" w="med" len="med"/>
            <a:tailEnd type="none" w="med" len="med"/>
          </a:ln>
          <a:effectLst/>
        </p:spPr>
        <p:txBody>
          <a:bodyPr wrap="square" tIns="108000" anchor="t"/>
          <a:lstStyle/>
          <a:p>
            <a:pPr lvl="0" algn="l">
              <a:defRPr/>
            </a:pPr>
            <a:r>
              <a:rPr lang="de-DE"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mgm Software-Modul</a:t>
            </a:r>
          </a:p>
          <a:p>
            <a:pPr lvl="0" algn="l">
              <a:defRPr/>
            </a:pPr>
            <a:r>
              <a:rPr lang="de-DE"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Einsatz im </a:t>
            </a:r>
            <a:r>
              <a:rPr lang="de-DE" sz="10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nn</a:t>
            </a:r>
            <a:r>
              <a:rPr lang="de-DE"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-Projekt</a:t>
            </a:r>
          </a:p>
          <a:p>
            <a:pPr lvl="0" algn="l">
              <a:defRPr/>
            </a:pPr>
            <a:endPar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lvl="0" algn="l">
              <a:defRPr/>
            </a:pP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John </a:t>
            </a:r>
            <a:r>
              <a:rPr lang="de-DE" sz="10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Doe</a:t>
            </a: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bei mgm seit x Jahren</a:t>
            </a:r>
          </a:p>
          <a:p>
            <a:pPr lvl="0" algn="l">
              <a:defRPr/>
            </a:pP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Projektleiter im E-</a:t>
            </a:r>
            <a:r>
              <a:rPr lang="de-DE" sz="10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Government</a:t>
            </a: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-Bereich</a:t>
            </a:r>
          </a:p>
          <a:p>
            <a:pPr algn="l">
              <a:defRPr/>
            </a:pPr>
            <a:endParaRPr lang="de-DE" sz="10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20" name="Gruppieren 19"/>
          <p:cNvGrpSpPr/>
          <p:nvPr/>
        </p:nvGrpSpPr>
        <p:grpSpPr>
          <a:xfrm>
            <a:off x="4657443" y="1425678"/>
            <a:ext cx="895632" cy="1211263"/>
            <a:chOff x="564868" y="1932940"/>
            <a:chExt cx="895632" cy="1211263"/>
          </a:xfrm>
        </p:grpSpPr>
        <p:sp>
          <p:nvSpPr>
            <p:cNvPr id="21" name="Rechteck 20"/>
            <p:cNvSpPr/>
            <p:nvPr/>
          </p:nvSpPr>
          <p:spPr bwMode="auto">
            <a:xfrm>
              <a:off x="564868" y="1932940"/>
              <a:ext cx="895632" cy="1211263"/>
            </a:xfrm>
            <a:prstGeom prst="rect">
              <a:avLst/>
            </a:prstGeom>
            <a:solidFill>
              <a:srgbClr val="00B8EA"/>
            </a:solidFill>
            <a:ln w="9525" cap="flat" cmpd="sng" algn="ctr">
              <a:noFill/>
              <a:prstDash val="solid"/>
              <a:round/>
              <a:headEnd type="none" w="med" len="med"/>
              <a:tailEnd type="none" w="med" len="med"/>
            </a:ln>
            <a:effectLst/>
          </p:spPr>
          <p:txBody>
            <a:bodyPr wrap="square" tIns="108000" anchor="t"/>
            <a:lstStyle/>
            <a:p>
              <a:pPr lvl="0" algn="l">
                <a:defRPr/>
              </a:pPr>
              <a:endPar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2" name="Picture 36" descr="T:\mgm-Marketing\Icons\Streamline Icons - Flat iOS7 Style\Streamline - PNG\Streamline - PNG\PNG Outline\11-Users\black\120px\user-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69809" y="2396014"/>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 name="Gruppieren 22"/>
          <p:cNvGrpSpPr/>
          <p:nvPr/>
        </p:nvGrpSpPr>
        <p:grpSpPr>
          <a:xfrm>
            <a:off x="4657443" y="2987777"/>
            <a:ext cx="895632" cy="1211263"/>
            <a:chOff x="564868" y="1932940"/>
            <a:chExt cx="895632" cy="1211263"/>
          </a:xfrm>
        </p:grpSpPr>
        <p:sp>
          <p:nvSpPr>
            <p:cNvPr id="24" name="Rechteck 23"/>
            <p:cNvSpPr/>
            <p:nvPr/>
          </p:nvSpPr>
          <p:spPr bwMode="auto">
            <a:xfrm>
              <a:off x="564868" y="1932940"/>
              <a:ext cx="895632" cy="1211263"/>
            </a:xfrm>
            <a:prstGeom prst="rect">
              <a:avLst/>
            </a:prstGeom>
            <a:solidFill>
              <a:srgbClr val="00B8EA"/>
            </a:solidFill>
            <a:ln w="9525" cap="flat" cmpd="sng" algn="ctr">
              <a:noFill/>
              <a:prstDash val="solid"/>
              <a:round/>
              <a:headEnd type="none" w="med" len="med"/>
              <a:tailEnd type="none" w="med" len="med"/>
            </a:ln>
            <a:effectLst/>
          </p:spPr>
          <p:txBody>
            <a:bodyPr wrap="square" tIns="108000" anchor="t"/>
            <a:lstStyle/>
            <a:p>
              <a:pPr lvl="0" algn="l">
                <a:defRPr/>
              </a:pPr>
              <a:endPar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5" name="Picture 36" descr="T:\mgm-Marketing\Icons\Streamline Icons - Flat iOS7 Style\Streamline - PNG\Streamline - PNG\PNG Outline\11-Users\black\120px\user-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69809" y="2396014"/>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uppieren 25"/>
          <p:cNvGrpSpPr/>
          <p:nvPr/>
        </p:nvGrpSpPr>
        <p:grpSpPr>
          <a:xfrm>
            <a:off x="4657443" y="4565753"/>
            <a:ext cx="895632" cy="1211263"/>
            <a:chOff x="564868" y="1932940"/>
            <a:chExt cx="895632" cy="1211263"/>
          </a:xfrm>
        </p:grpSpPr>
        <p:sp>
          <p:nvSpPr>
            <p:cNvPr id="27" name="Rechteck 26"/>
            <p:cNvSpPr/>
            <p:nvPr/>
          </p:nvSpPr>
          <p:spPr bwMode="auto">
            <a:xfrm>
              <a:off x="564868" y="1932940"/>
              <a:ext cx="895632" cy="1211263"/>
            </a:xfrm>
            <a:prstGeom prst="rect">
              <a:avLst/>
            </a:prstGeom>
            <a:solidFill>
              <a:srgbClr val="00B8EA"/>
            </a:solidFill>
            <a:ln w="9525" cap="flat" cmpd="sng" algn="ctr">
              <a:noFill/>
              <a:prstDash val="solid"/>
              <a:round/>
              <a:headEnd type="none" w="med" len="med"/>
              <a:tailEnd type="none" w="med" len="med"/>
            </a:ln>
            <a:effectLst/>
          </p:spPr>
          <p:txBody>
            <a:bodyPr wrap="square" tIns="108000" anchor="t"/>
            <a:lstStyle/>
            <a:p>
              <a:pPr lvl="0" algn="l">
                <a:defRPr/>
              </a:pPr>
              <a:endPar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8" name="Picture 36" descr="T:\mgm-Marketing\Icons\Streamline Icons - Flat iOS7 Style\Streamline - PNG\Streamline - PNG\PNG Outline\11-Users\black\120px\user-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69809" y="2396014"/>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 name="Rechteck 28"/>
          <p:cNvSpPr/>
          <p:nvPr/>
        </p:nvSpPr>
        <p:spPr bwMode="auto">
          <a:xfrm>
            <a:off x="1460499" y="1425678"/>
            <a:ext cx="2659697" cy="1211263"/>
          </a:xfrm>
          <a:prstGeom prst="rect">
            <a:avLst/>
          </a:prstGeom>
          <a:solidFill>
            <a:schemeClr val="bg1">
              <a:lumMod val="95000"/>
            </a:schemeClr>
          </a:solidFill>
          <a:ln w="9525" cap="flat" cmpd="sng" algn="ctr">
            <a:noFill/>
            <a:prstDash val="solid"/>
            <a:round/>
            <a:headEnd type="none" w="med" len="med"/>
            <a:tailEnd type="none" w="med" len="med"/>
          </a:ln>
          <a:effectLst/>
        </p:spPr>
        <p:txBody>
          <a:bodyPr wrap="square" tIns="108000" anchor="t"/>
          <a:lstStyle/>
          <a:p>
            <a:pPr lvl="0" algn="l">
              <a:defRPr/>
            </a:pPr>
            <a:r>
              <a:rPr lang="de-DE"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mgm Software-Modul</a:t>
            </a:r>
          </a:p>
          <a:p>
            <a:pPr lvl="0" algn="l">
              <a:defRPr/>
            </a:pPr>
            <a:r>
              <a:rPr lang="de-DE"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Einsatz im </a:t>
            </a:r>
            <a:r>
              <a:rPr lang="de-DE" sz="10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nn</a:t>
            </a:r>
            <a:r>
              <a:rPr lang="de-DE"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-Projekt</a:t>
            </a:r>
          </a:p>
          <a:p>
            <a:pPr lvl="0" algn="l">
              <a:defRPr/>
            </a:pPr>
            <a:endPar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lvl="0" algn="l">
              <a:defRPr/>
            </a:pP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John </a:t>
            </a:r>
            <a:r>
              <a:rPr lang="de-DE" sz="10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Doe</a:t>
            </a: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bei mgm seit x Jahren</a:t>
            </a:r>
          </a:p>
          <a:p>
            <a:pPr lvl="0" algn="l">
              <a:defRPr/>
            </a:pP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Projektleiter im E-</a:t>
            </a:r>
            <a:r>
              <a:rPr lang="de-DE" sz="10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Government</a:t>
            </a: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-Bereich</a:t>
            </a:r>
          </a:p>
        </p:txBody>
      </p:sp>
      <p:sp>
        <p:nvSpPr>
          <p:cNvPr id="30" name="Rechteck 29"/>
          <p:cNvSpPr/>
          <p:nvPr/>
        </p:nvSpPr>
        <p:spPr bwMode="auto">
          <a:xfrm>
            <a:off x="1460499" y="2987778"/>
            <a:ext cx="2659697" cy="1212850"/>
          </a:xfrm>
          <a:prstGeom prst="rect">
            <a:avLst/>
          </a:prstGeom>
          <a:solidFill>
            <a:schemeClr val="bg1">
              <a:lumMod val="95000"/>
            </a:schemeClr>
          </a:solidFill>
          <a:ln w="9525" cap="flat" cmpd="sng" algn="ctr">
            <a:noFill/>
            <a:prstDash val="solid"/>
            <a:round/>
            <a:headEnd type="none" w="med" len="med"/>
            <a:tailEnd type="none" w="med" len="med"/>
          </a:ln>
          <a:effectLst/>
        </p:spPr>
        <p:txBody>
          <a:bodyPr wrap="square" tIns="108000" anchor="t"/>
          <a:lstStyle/>
          <a:p>
            <a:pPr lvl="0" algn="l">
              <a:defRPr/>
            </a:pPr>
            <a:r>
              <a:rPr lang="de-DE"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mgm Software-Modul</a:t>
            </a:r>
          </a:p>
          <a:p>
            <a:pPr lvl="0" algn="l">
              <a:defRPr/>
            </a:pPr>
            <a:r>
              <a:rPr lang="de-DE"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Einsatz im </a:t>
            </a:r>
            <a:r>
              <a:rPr lang="de-DE" sz="10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nn</a:t>
            </a:r>
            <a:r>
              <a:rPr lang="de-DE"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-Projekt</a:t>
            </a:r>
          </a:p>
          <a:p>
            <a:pPr lvl="0" algn="l">
              <a:defRPr/>
            </a:pPr>
            <a:endPar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lvl="0" algn="l">
              <a:defRPr/>
            </a:pP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Jane </a:t>
            </a:r>
            <a:r>
              <a:rPr lang="de-DE" sz="10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Doe</a:t>
            </a: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bei mgm seit x Jahren</a:t>
            </a:r>
          </a:p>
          <a:p>
            <a:pPr lvl="0" algn="l">
              <a:defRPr/>
            </a:pP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Projektleiter im E-</a:t>
            </a:r>
            <a:r>
              <a:rPr lang="de-DE" sz="10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Government</a:t>
            </a: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-Bereich</a:t>
            </a:r>
          </a:p>
          <a:p>
            <a:pPr algn="l">
              <a:defRPr/>
            </a:pPr>
            <a:endParaRPr lang="de-DE" sz="10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31" name="Rechteck 30"/>
          <p:cNvSpPr/>
          <p:nvPr/>
        </p:nvSpPr>
        <p:spPr bwMode="auto">
          <a:xfrm>
            <a:off x="1460500" y="4565753"/>
            <a:ext cx="2653347" cy="1211263"/>
          </a:xfrm>
          <a:prstGeom prst="rect">
            <a:avLst/>
          </a:prstGeom>
          <a:solidFill>
            <a:schemeClr val="bg1">
              <a:lumMod val="95000"/>
            </a:schemeClr>
          </a:solidFill>
          <a:ln w="9525" cap="flat" cmpd="sng" algn="ctr">
            <a:noFill/>
            <a:prstDash val="solid"/>
            <a:round/>
            <a:headEnd type="none" w="med" len="med"/>
            <a:tailEnd type="none" w="med" len="med"/>
          </a:ln>
          <a:effectLst/>
        </p:spPr>
        <p:txBody>
          <a:bodyPr wrap="square" tIns="108000" anchor="t"/>
          <a:lstStyle/>
          <a:p>
            <a:pPr lvl="0" algn="l">
              <a:defRPr/>
            </a:pPr>
            <a:r>
              <a:rPr lang="de-DE"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mgm Software-Modul</a:t>
            </a:r>
          </a:p>
          <a:p>
            <a:pPr lvl="0" algn="l">
              <a:defRPr/>
            </a:pPr>
            <a:r>
              <a:rPr lang="de-DE"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Einsatz im </a:t>
            </a:r>
            <a:r>
              <a:rPr lang="de-DE" sz="10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nn</a:t>
            </a:r>
            <a:r>
              <a:rPr lang="de-DE"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-Projekt</a:t>
            </a:r>
          </a:p>
          <a:p>
            <a:pPr lvl="0" algn="l">
              <a:defRPr/>
            </a:pPr>
            <a:endPar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lvl="0" algn="l">
              <a:defRPr/>
            </a:pP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John </a:t>
            </a:r>
            <a:r>
              <a:rPr lang="de-DE" sz="10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Doe</a:t>
            </a: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bei mgm seit x Jahren</a:t>
            </a:r>
          </a:p>
          <a:p>
            <a:pPr lvl="0" algn="l">
              <a:defRPr/>
            </a:pP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Projektleiter im E-</a:t>
            </a:r>
            <a:r>
              <a:rPr lang="de-DE" sz="10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Government</a:t>
            </a:r>
            <a:r>
              <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-Bereich</a:t>
            </a:r>
          </a:p>
          <a:p>
            <a:pPr algn="l">
              <a:defRPr/>
            </a:pPr>
            <a:endParaRPr lang="de-DE" sz="10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32" name="Gruppieren 31"/>
          <p:cNvGrpSpPr/>
          <p:nvPr/>
        </p:nvGrpSpPr>
        <p:grpSpPr>
          <a:xfrm>
            <a:off x="564868" y="1425678"/>
            <a:ext cx="895632" cy="1211263"/>
            <a:chOff x="564868" y="1932940"/>
            <a:chExt cx="895632" cy="1211263"/>
          </a:xfrm>
        </p:grpSpPr>
        <p:sp>
          <p:nvSpPr>
            <p:cNvPr id="33" name="Rechteck 32"/>
            <p:cNvSpPr/>
            <p:nvPr/>
          </p:nvSpPr>
          <p:spPr bwMode="auto">
            <a:xfrm>
              <a:off x="564868" y="1932940"/>
              <a:ext cx="895632" cy="1211263"/>
            </a:xfrm>
            <a:prstGeom prst="rect">
              <a:avLst/>
            </a:prstGeom>
            <a:solidFill>
              <a:srgbClr val="00B8EA"/>
            </a:solidFill>
            <a:ln w="9525" cap="flat" cmpd="sng" algn="ctr">
              <a:noFill/>
              <a:prstDash val="solid"/>
              <a:round/>
              <a:headEnd type="none" w="med" len="med"/>
              <a:tailEnd type="none" w="med" len="med"/>
            </a:ln>
            <a:effectLst/>
          </p:spPr>
          <p:txBody>
            <a:bodyPr wrap="square" tIns="108000" anchor="t"/>
            <a:lstStyle/>
            <a:p>
              <a:pPr lvl="0" algn="l">
                <a:defRPr/>
              </a:pPr>
              <a:endPar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4" name="Picture 36" descr="T:\mgm-Marketing\Icons\Streamline Icons - Flat iOS7 Style\Streamline - PNG\Streamline - PNG\PNG Outline\11-Users\black\120px\user-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69809" y="2396014"/>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 name="Gruppieren 34"/>
          <p:cNvGrpSpPr/>
          <p:nvPr/>
        </p:nvGrpSpPr>
        <p:grpSpPr>
          <a:xfrm>
            <a:off x="564868" y="2987777"/>
            <a:ext cx="895632" cy="1211263"/>
            <a:chOff x="564868" y="1932940"/>
            <a:chExt cx="895632" cy="1211263"/>
          </a:xfrm>
        </p:grpSpPr>
        <p:sp>
          <p:nvSpPr>
            <p:cNvPr id="36" name="Rechteck 35"/>
            <p:cNvSpPr/>
            <p:nvPr/>
          </p:nvSpPr>
          <p:spPr bwMode="auto">
            <a:xfrm>
              <a:off x="564868" y="1932940"/>
              <a:ext cx="895632" cy="1211263"/>
            </a:xfrm>
            <a:prstGeom prst="rect">
              <a:avLst/>
            </a:prstGeom>
            <a:solidFill>
              <a:srgbClr val="00B8EA"/>
            </a:solidFill>
            <a:ln w="9525" cap="flat" cmpd="sng" algn="ctr">
              <a:noFill/>
              <a:prstDash val="solid"/>
              <a:round/>
              <a:headEnd type="none" w="med" len="med"/>
              <a:tailEnd type="none" w="med" len="med"/>
            </a:ln>
            <a:effectLst/>
          </p:spPr>
          <p:txBody>
            <a:bodyPr wrap="square" tIns="108000" anchor="t"/>
            <a:lstStyle/>
            <a:p>
              <a:pPr lvl="0" algn="l">
                <a:defRPr/>
              </a:pPr>
              <a:endPar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7" name="Picture 36" descr="T:\mgm-Marketing\Icons\Streamline Icons - Flat iOS7 Style\Streamline - PNG\Streamline - PNG\PNG Outline\11-Users\black\120px\user-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69809" y="2396014"/>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 name="Gruppieren 44"/>
          <p:cNvGrpSpPr/>
          <p:nvPr/>
        </p:nvGrpSpPr>
        <p:grpSpPr>
          <a:xfrm>
            <a:off x="564868" y="4565753"/>
            <a:ext cx="895632" cy="1211263"/>
            <a:chOff x="564868" y="1932940"/>
            <a:chExt cx="895632" cy="1211263"/>
          </a:xfrm>
        </p:grpSpPr>
        <p:sp>
          <p:nvSpPr>
            <p:cNvPr id="51" name="Rechteck 50"/>
            <p:cNvSpPr/>
            <p:nvPr/>
          </p:nvSpPr>
          <p:spPr bwMode="auto">
            <a:xfrm>
              <a:off x="564868" y="1932940"/>
              <a:ext cx="895632" cy="1211263"/>
            </a:xfrm>
            <a:prstGeom prst="rect">
              <a:avLst/>
            </a:prstGeom>
            <a:solidFill>
              <a:srgbClr val="00B8EA"/>
            </a:solidFill>
            <a:ln w="9525" cap="flat" cmpd="sng" algn="ctr">
              <a:noFill/>
              <a:prstDash val="solid"/>
              <a:round/>
              <a:headEnd type="none" w="med" len="med"/>
              <a:tailEnd type="none" w="med" len="med"/>
            </a:ln>
            <a:effectLst/>
          </p:spPr>
          <p:txBody>
            <a:bodyPr wrap="square" tIns="108000" anchor="t"/>
            <a:lstStyle/>
            <a:p>
              <a:pPr lvl="0" algn="l">
                <a:defRPr/>
              </a:pPr>
              <a:endParaRPr lang="de-DE" sz="1000" i="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2" name="Picture 36" descr="T:\mgm-Marketing\Icons\Streamline Icons - Flat iOS7 Style\Streamline - PNG\Streamline - PNG\PNG Outline\11-Users\black\120px\user-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69809" y="2396014"/>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594767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endParaRPr lang="de-DE"/>
          </a:p>
        </p:txBody>
      </p:sp>
      <p:sp>
        <p:nvSpPr>
          <p:cNvPr id="8" name="Inhaltsplatzhalter 7"/>
          <p:cNvSpPr>
            <a:spLocks noGrp="1"/>
          </p:cNvSpPr>
          <p:nvPr>
            <p:ph sz="half" idx="1"/>
          </p:nvPr>
        </p:nvSpPr>
        <p:spPr/>
        <p:txBody>
          <a:bodyPr/>
          <a:lstStyle/>
          <a:p>
            <a:endParaRPr lang="de-DE"/>
          </a:p>
        </p:txBody>
      </p:sp>
    </p:spTree>
    <p:extLst>
      <p:ext uri="{BB962C8B-B14F-4D97-AF65-F5344CB8AC3E}">
        <p14:creationId xmlns:p14="http://schemas.microsoft.com/office/powerpoint/2010/main" val="2325396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3906009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4"/>
          <p:cNvSpPr>
            <a:spLocks noGrp="1" noChangeArrowheads="1"/>
          </p:cNvSpPr>
          <p:nvPr>
            <p:ph type="title"/>
          </p:nvPr>
        </p:nvSpPr>
        <p:spPr>
          <a:xfrm>
            <a:off x="508348" y="397510"/>
            <a:ext cx="11214847" cy="490538"/>
          </a:xfrm>
        </p:spPr>
        <p:txBody>
          <a:bodyPr/>
          <a:lstStyle/>
          <a:p>
            <a:r>
              <a:rPr lang="de-DE" dirty="0"/>
              <a:t>Innovation </a:t>
            </a:r>
            <a:r>
              <a:rPr lang="de-DE" dirty="0" err="1"/>
              <a:t>Implemented</a:t>
            </a:r>
            <a:r>
              <a:rPr lang="de-DE" dirty="0"/>
              <a:t>.</a:t>
            </a:r>
          </a:p>
        </p:txBody>
      </p:sp>
      <p:sp>
        <p:nvSpPr>
          <p:cNvPr id="9" name="Text Box 27"/>
          <p:cNvSpPr txBox="1">
            <a:spLocks noChangeArrowheads="1"/>
          </p:cNvSpPr>
          <p:nvPr/>
        </p:nvSpPr>
        <p:spPr bwMode="auto">
          <a:xfrm>
            <a:off x="535406" y="3311405"/>
            <a:ext cx="2678112" cy="133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eaLnBrk="0" hangingPunct="0">
              <a:tabLst>
                <a:tab pos="361950" algn="l"/>
              </a:tabLst>
              <a:defRPr>
                <a:solidFill>
                  <a:schemeClr val="tx1"/>
                </a:solidFill>
                <a:latin typeface="Arial" charset="0"/>
              </a:defRPr>
            </a:lvl1pPr>
            <a:lvl2pPr marL="742950" indent="-285750" eaLnBrk="0" hangingPunct="0">
              <a:tabLst>
                <a:tab pos="361950" algn="l"/>
              </a:tabLst>
              <a:defRPr>
                <a:solidFill>
                  <a:schemeClr val="tx1"/>
                </a:solidFill>
                <a:latin typeface="Arial" charset="0"/>
              </a:defRPr>
            </a:lvl2pPr>
            <a:lvl3pPr marL="1143000" indent="-228600" eaLnBrk="0" hangingPunct="0">
              <a:tabLst>
                <a:tab pos="361950" algn="l"/>
              </a:tabLst>
              <a:defRPr>
                <a:solidFill>
                  <a:schemeClr val="tx1"/>
                </a:solidFill>
                <a:latin typeface="Arial" charset="0"/>
              </a:defRPr>
            </a:lvl3pPr>
            <a:lvl4pPr marL="1600200" indent="-228600" eaLnBrk="0" hangingPunct="0">
              <a:tabLst>
                <a:tab pos="361950" algn="l"/>
              </a:tabLst>
              <a:defRPr>
                <a:solidFill>
                  <a:schemeClr val="tx1"/>
                </a:solidFill>
                <a:latin typeface="Arial" charset="0"/>
              </a:defRPr>
            </a:lvl4pPr>
            <a:lvl5pPr marL="2057400" indent="-228600" eaLnBrk="0" hangingPunct="0">
              <a:tabLst>
                <a:tab pos="361950" algn="l"/>
              </a:tabLst>
              <a:defRPr>
                <a:solidFill>
                  <a:schemeClr val="tx1"/>
                </a:solidFill>
                <a:latin typeface="Arial" charset="0"/>
              </a:defRPr>
            </a:lvl5pPr>
            <a:lvl6pPr marL="2514600" indent="-228600" algn="ctr" eaLnBrk="0" fontAlgn="base" hangingPunct="0">
              <a:spcBef>
                <a:spcPct val="0"/>
              </a:spcBef>
              <a:spcAft>
                <a:spcPct val="0"/>
              </a:spcAft>
              <a:tabLst>
                <a:tab pos="361950" algn="l"/>
              </a:tabLst>
              <a:defRPr>
                <a:solidFill>
                  <a:schemeClr val="tx1"/>
                </a:solidFill>
                <a:latin typeface="Arial" charset="0"/>
              </a:defRPr>
            </a:lvl6pPr>
            <a:lvl7pPr marL="2971800" indent="-228600" algn="ctr" eaLnBrk="0" fontAlgn="base" hangingPunct="0">
              <a:spcBef>
                <a:spcPct val="0"/>
              </a:spcBef>
              <a:spcAft>
                <a:spcPct val="0"/>
              </a:spcAft>
              <a:tabLst>
                <a:tab pos="361950" algn="l"/>
              </a:tabLst>
              <a:defRPr>
                <a:solidFill>
                  <a:schemeClr val="tx1"/>
                </a:solidFill>
                <a:latin typeface="Arial" charset="0"/>
              </a:defRPr>
            </a:lvl7pPr>
            <a:lvl8pPr marL="3429000" indent="-228600" algn="ctr" eaLnBrk="0" fontAlgn="base" hangingPunct="0">
              <a:spcBef>
                <a:spcPct val="0"/>
              </a:spcBef>
              <a:spcAft>
                <a:spcPct val="0"/>
              </a:spcAft>
              <a:tabLst>
                <a:tab pos="361950" algn="l"/>
              </a:tabLst>
              <a:defRPr>
                <a:solidFill>
                  <a:schemeClr val="tx1"/>
                </a:solidFill>
                <a:latin typeface="Arial" charset="0"/>
              </a:defRPr>
            </a:lvl8pPr>
            <a:lvl9pPr marL="3886200" indent="-228600" algn="ctr" eaLnBrk="0" fontAlgn="base" hangingPunct="0">
              <a:spcBef>
                <a:spcPct val="0"/>
              </a:spcBef>
              <a:spcAft>
                <a:spcPct val="0"/>
              </a:spcAft>
              <a:tabLst>
                <a:tab pos="361950" algn="l"/>
              </a:tabLst>
              <a:defRPr>
                <a:solidFill>
                  <a:schemeClr val="tx1"/>
                </a:solidFill>
                <a:latin typeface="Arial" charset="0"/>
              </a:defRPr>
            </a:lvl9pPr>
          </a:lstStyle>
          <a:p>
            <a:pPr algn="l" eaLnBrk="1" hangingPunct="1">
              <a:lnSpc>
                <a:spcPct val="150000"/>
              </a:lnSpc>
            </a:pPr>
            <a:r>
              <a:rPr lang="de-DE" sz="12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mgm technology partners GmbH</a:t>
            </a:r>
          </a:p>
          <a:p>
            <a:pPr algn="l" eaLnBrk="1" hangingPunct="1">
              <a:lnSpc>
                <a:spcPts val="900"/>
              </a:lnSpc>
              <a:spcBef>
                <a:spcPts val="600"/>
              </a:spcBef>
            </a:pPr>
            <a:r>
              <a:rPr lang="de-DE" sz="1100" dirty="0">
                <a:latin typeface="Open Sans" panose="020B0606030504020204" pitchFamily="34" charset="0"/>
                <a:ea typeface="Open Sans" panose="020B0606030504020204" pitchFamily="34" charset="0"/>
                <a:cs typeface="Open Sans" panose="020B0606030504020204" pitchFamily="34" charset="0"/>
              </a:rPr>
              <a:t>Frankfurter Ring 105a</a:t>
            </a:r>
          </a:p>
          <a:p>
            <a:pPr algn="l" eaLnBrk="1" hangingPunct="1">
              <a:lnSpc>
                <a:spcPts val="900"/>
              </a:lnSpc>
              <a:spcBef>
                <a:spcPts val="600"/>
              </a:spcBef>
            </a:pPr>
            <a:r>
              <a:rPr lang="de-DE" sz="1100" dirty="0">
                <a:latin typeface="Open Sans" panose="020B0606030504020204" pitchFamily="34" charset="0"/>
                <a:ea typeface="Open Sans" panose="020B0606030504020204" pitchFamily="34" charset="0"/>
                <a:cs typeface="Open Sans" panose="020B0606030504020204" pitchFamily="34" charset="0"/>
              </a:rPr>
              <a:t>80807 München</a:t>
            </a:r>
          </a:p>
          <a:p>
            <a:pPr algn="l" eaLnBrk="1" hangingPunct="1">
              <a:lnSpc>
                <a:spcPts val="900"/>
              </a:lnSpc>
              <a:spcBef>
                <a:spcPts val="600"/>
              </a:spcBef>
            </a:pPr>
            <a:r>
              <a:rPr lang="de-DE" sz="1100" dirty="0">
                <a:latin typeface="Open Sans" panose="020B0606030504020204" pitchFamily="34" charset="0"/>
                <a:ea typeface="Open Sans" panose="020B0606030504020204" pitchFamily="34" charset="0"/>
                <a:cs typeface="Open Sans" panose="020B0606030504020204" pitchFamily="34" charset="0"/>
              </a:rPr>
              <a:t>Tel.:	+49 (89) 35 86 80-0</a:t>
            </a:r>
          </a:p>
          <a:p>
            <a:pPr algn="l" eaLnBrk="1" hangingPunct="1">
              <a:lnSpc>
                <a:spcPts val="900"/>
              </a:lnSpc>
              <a:spcBef>
                <a:spcPts val="600"/>
              </a:spcBef>
            </a:pPr>
            <a:r>
              <a:rPr lang="de-DE" sz="1100" dirty="0">
                <a:latin typeface="Open Sans" panose="020B0606030504020204" pitchFamily="34" charset="0"/>
                <a:ea typeface="Open Sans" panose="020B0606030504020204" pitchFamily="34" charset="0"/>
                <a:cs typeface="Open Sans" panose="020B0606030504020204" pitchFamily="34" charset="0"/>
              </a:rPr>
              <a:t>Fax:	+49 (89) 35 86 80-288</a:t>
            </a:r>
          </a:p>
          <a:p>
            <a:pPr algn="l" eaLnBrk="1" hangingPunct="1">
              <a:lnSpc>
                <a:spcPts val="900"/>
              </a:lnSpc>
              <a:spcBef>
                <a:spcPts val="600"/>
              </a:spcBef>
            </a:pPr>
            <a:r>
              <a:rPr lang="de-DE" sz="1100" dirty="0">
                <a:latin typeface="Open Sans" panose="020B0606030504020204" pitchFamily="34" charset="0"/>
                <a:ea typeface="Open Sans" panose="020B0606030504020204" pitchFamily="34" charset="0"/>
                <a:cs typeface="Open Sans" panose="020B0606030504020204" pitchFamily="34" charset="0"/>
              </a:rPr>
              <a:t>www.mgm-tp.com</a:t>
            </a:r>
          </a:p>
        </p:txBody>
      </p:sp>
      <p:pic>
        <p:nvPicPr>
          <p:cNvPr id="24" name="Picture 2" descr="T:\mgm-Marketing\2016\Corporate Design\2016-09 Standorticons\Standorticon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92917"/>
          <a:stretch/>
        </p:blipFill>
        <p:spPr bwMode="auto">
          <a:xfrm>
            <a:off x="537995" y="1977739"/>
            <a:ext cx="678815" cy="638907"/>
          </a:xfrm>
          <a:prstGeom prst="rect">
            <a:avLst/>
          </a:prstGeom>
          <a:noFill/>
          <a:extLst>
            <a:ext uri="{909E8E84-426E-40DD-AFC4-6F175D3DCCD1}">
              <a14:hiddenFill xmlns:a14="http://schemas.microsoft.com/office/drawing/2010/main">
                <a:solidFill>
                  <a:srgbClr val="FFFFFF"/>
                </a:solidFill>
              </a14:hiddenFill>
            </a:ext>
          </a:extLst>
        </p:spPr>
      </p:pic>
      <p:sp>
        <p:nvSpPr>
          <p:cNvPr id="25" name="Textfeld 24"/>
          <p:cNvSpPr txBox="1"/>
          <p:nvPr/>
        </p:nvSpPr>
        <p:spPr>
          <a:xfrm>
            <a:off x="8792846" y="2632619"/>
            <a:ext cx="573746" cy="214796"/>
          </a:xfrm>
          <a:prstGeom prst="rect">
            <a:avLst/>
          </a:prstGeom>
          <a:noFill/>
        </p:spPr>
        <p:txBody>
          <a:bodyPr wrap="square" lIns="0" rIns="0" rtlCol="0">
            <a:spAutoFit/>
          </a:bodyPr>
          <a:lstStyle>
            <a:defPPr>
              <a:defRPr lang="en-US"/>
            </a:defPPr>
            <a:lvl1pPr algn="l">
              <a:defRPr sz="800"/>
            </a:lvl1pPr>
          </a:lstStyle>
          <a:p>
            <a:pPr algn="ctr"/>
            <a:r>
              <a:rPr lang="de-DE" sz="900" dirty="0">
                <a:latin typeface="Open Sans" panose="020B0606030504020204" pitchFamily="34" charset="0"/>
                <a:ea typeface="Open Sans" panose="020B0606030504020204" pitchFamily="34" charset="0"/>
                <a:cs typeface="Open Sans" panose="020B0606030504020204" pitchFamily="34" charset="0"/>
              </a:rPr>
              <a:t>Prag</a:t>
            </a:r>
          </a:p>
        </p:txBody>
      </p:sp>
      <p:sp>
        <p:nvSpPr>
          <p:cNvPr id="26" name="Textfeld 25"/>
          <p:cNvSpPr txBox="1"/>
          <p:nvPr/>
        </p:nvSpPr>
        <p:spPr>
          <a:xfrm>
            <a:off x="571969" y="2632619"/>
            <a:ext cx="573746" cy="214796"/>
          </a:xfrm>
          <a:prstGeom prst="rect">
            <a:avLst/>
          </a:prstGeom>
          <a:noFill/>
        </p:spPr>
        <p:txBody>
          <a:bodyPr wrap="square" lIns="0" rIns="0" rtlCol="0">
            <a:spAutoFit/>
          </a:bodyPr>
          <a:lstStyle>
            <a:defPPr>
              <a:defRPr lang="en-US"/>
            </a:defPPr>
            <a:lvl1pPr algn="l">
              <a:defRPr sz="800"/>
            </a:lvl1pPr>
          </a:lstStyle>
          <a:p>
            <a:pPr algn="ctr"/>
            <a:r>
              <a:rPr lang="de-DE" sz="900" dirty="0">
                <a:latin typeface="Open Sans" panose="020B0606030504020204" pitchFamily="34" charset="0"/>
                <a:ea typeface="Open Sans" panose="020B0606030504020204" pitchFamily="34" charset="0"/>
                <a:cs typeface="Open Sans" panose="020B0606030504020204" pitchFamily="34" charset="0"/>
              </a:rPr>
              <a:t>München</a:t>
            </a:r>
          </a:p>
        </p:txBody>
      </p:sp>
      <p:sp>
        <p:nvSpPr>
          <p:cNvPr id="27" name="Textfeld 26"/>
          <p:cNvSpPr txBox="1"/>
          <p:nvPr/>
        </p:nvSpPr>
        <p:spPr>
          <a:xfrm>
            <a:off x="2830613" y="2632619"/>
            <a:ext cx="573746" cy="214796"/>
          </a:xfrm>
          <a:prstGeom prst="rect">
            <a:avLst/>
          </a:prstGeom>
          <a:noFill/>
        </p:spPr>
        <p:txBody>
          <a:bodyPr wrap="square" lIns="0" rIns="0" rtlCol="0">
            <a:spAutoFit/>
          </a:bodyPr>
          <a:lstStyle/>
          <a:p>
            <a:r>
              <a:rPr lang="de-DE" sz="900" dirty="0">
                <a:latin typeface="Open Sans" panose="020B0606030504020204" pitchFamily="34" charset="0"/>
                <a:ea typeface="Open Sans" panose="020B0606030504020204" pitchFamily="34" charset="0"/>
                <a:cs typeface="Open Sans" panose="020B0606030504020204" pitchFamily="34" charset="0"/>
              </a:rPr>
              <a:t>Berlin</a:t>
            </a:r>
          </a:p>
        </p:txBody>
      </p:sp>
      <p:sp>
        <p:nvSpPr>
          <p:cNvPr id="28" name="Textfeld 27"/>
          <p:cNvSpPr txBox="1"/>
          <p:nvPr/>
        </p:nvSpPr>
        <p:spPr>
          <a:xfrm>
            <a:off x="5808112" y="2632619"/>
            <a:ext cx="573746" cy="214796"/>
          </a:xfrm>
          <a:prstGeom prst="rect">
            <a:avLst/>
          </a:prstGeom>
          <a:noFill/>
        </p:spPr>
        <p:txBody>
          <a:bodyPr wrap="square" lIns="0" rIns="0" rtlCol="0">
            <a:spAutoFit/>
          </a:bodyPr>
          <a:lstStyle>
            <a:defPPr>
              <a:defRPr lang="en-US"/>
            </a:defPPr>
            <a:lvl1pPr algn="l">
              <a:defRPr sz="800"/>
            </a:lvl1pPr>
          </a:lstStyle>
          <a:p>
            <a:pPr algn="ctr"/>
            <a:r>
              <a:rPr lang="de-DE" sz="900" dirty="0">
                <a:latin typeface="Open Sans" panose="020B0606030504020204" pitchFamily="34" charset="0"/>
                <a:ea typeface="Open Sans" panose="020B0606030504020204" pitchFamily="34" charset="0"/>
                <a:cs typeface="Open Sans" panose="020B0606030504020204" pitchFamily="34" charset="0"/>
              </a:rPr>
              <a:t>Hamburg</a:t>
            </a:r>
          </a:p>
        </p:txBody>
      </p:sp>
      <p:sp>
        <p:nvSpPr>
          <p:cNvPr id="29" name="Textfeld 28"/>
          <p:cNvSpPr txBox="1"/>
          <p:nvPr/>
        </p:nvSpPr>
        <p:spPr>
          <a:xfrm>
            <a:off x="6556533" y="2632619"/>
            <a:ext cx="573746" cy="214796"/>
          </a:xfrm>
          <a:prstGeom prst="rect">
            <a:avLst/>
          </a:prstGeom>
          <a:noFill/>
        </p:spPr>
        <p:txBody>
          <a:bodyPr wrap="square" lIns="0" rIns="0" rtlCol="0">
            <a:spAutoFit/>
          </a:bodyPr>
          <a:lstStyle>
            <a:defPPr>
              <a:defRPr lang="en-US"/>
            </a:defPPr>
            <a:lvl1pPr algn="l">
              <a:defRPr sz="800"/>
            </a:lvl1pPr>
          </a:lstStyle>
          <a:p>
            <a:pPr algn="ctr"/>
            <a:r>
              <a:rPr lang="de-DE" sz="900" dirty="0">
                <a:latin typeface="Open Sans" panose="020B0606030504020204" pitchFamily="34" charset="0"/>
                <a:ea typeface="Open Sans" panose="020B0606030504020204" pitchFamily="34" charset="0"/>
                <a:cs typeface="Open Sans" panose="020B0606030504020204" pitchFamily="34" charset="0"/>
              </a:rPr>
              <a:t>Köln</a:t>
            </a:r>
          </a:p>
        </p:txBody>
      </p:sp>
      <p:sp>
        <p:nvSpPr>
          <p:cNvPr id="30" name="Textfeld 29"/>
          <p:cNvSpPr txBox="1"/>
          <p:nvPr/>
        </p:nvSpPr>
        <p:spPr>
          <a:xfrm>
            <a:off x="8050251" y="2632619"/>
            <a:ext cx="573745" cy="214796"/>
          </a:xfrm>
          <a:prstGeom prst="rect">
            <a:avLst/>
          </a:prstGeom>
          <a:noFill/>
        </p:spPr>
        <p:txBody>
          <a:bodyPr wrap="square" lIns="0" rIns="0" rtlCol="0">
            <a:spAutoFit/>
          </a:bodyPr>
          <a:lstStyle>
            <a:defPPr>
              <a:defRPr lang="en-US"/>
            </a:defPPr>
            <a:lvl1pPr algn="l">
              <a:defRPr sz="800"/>
            </a:lvl1pPr>
          </a:lstStyle>
          <a:p>
            <a:pPr algn="ctr"/>
            <a:r>
              <a:rPr lang="de-DE" sz="900" dirty="0">
                <a:latin typeface="Open Sans" panose="020B0606030504020204" pitchFamily="34" charset="0"/>
                <a:ea typeface="Open Sans" panose="020B0606030504020204" pitchFamily="34" charset="0"/>
                <a:cs typeface="Open Sans" panose="020B0606030504020204" pitchFamily="34" charset="0"/>
              </a:rPr>
              <a:t>Nürnberg</a:t>
            </a:r>
          </a:p>
        </p:txBody>
      </p:sp>
      <p:sp>
        <p:nvSpPr>
          <p:cNvPr id="31" name="Textfeld 30"/>
          <p:cNvSpPr txBox="1"/>
          <p:nvPr/>
        </p:nvSpPr>
        <p:spPr>
          <a:xfrm>
            <a:off x="5066524" y="2632619"/>
            <a:ext cx="573746" cy="214796"/>
          </a:xfrm>
          <a:prstGeom prst="rect">
            <a:avLst/>
          </a:prstGeom>
          <a:noFill/>
        </p:spPr>
        <p:txBody>
          <a:bodyPr wrap="square" lIns="0" rIns="0" rtlCol="0">
            <a:spAutoFit/>
          </a:bodyPr>
          <a:lstStyle>
            <a:defPPr>
              <a:defRPr lang="en-US"/>
            </a:defPPr>
            <a:lvl1pPr algn="l">
              <a:defRPr sz="800"/>
            </a:lvl1pPr>
          </a:lstStyle>
          <a:p>
            <a:pPr algn="ctr"/>
            <a:r>
              <a:rPr lang="de-DE" sz="900" dirty="0">
                <a:latin typeface="Open Sans" panose="020B0606030504020204" pitchFamily="34" charset="0"/>
                <a:ea typeface="Open Sans" panose="020B0606030504020204" pitchFamily="34" charset="0"/>
                <a:cs typeface="Open Sans" panose="020B0606030504020204" pitchFamily="34" charset="0"/>
              </a:rPr>
              <a:t>Grenoble</a:t>
            </a:r>
          </a:p>
        </p:txBody>
      </p:sp>
      <p:sp>
        <p:nvSpPr>
          <p:cNvPr id="32" name="Textfeld 31"/>
          <p:cNvSpPr txBox="1"/>
          <p:nvPr/>
        </p:nvSpPr>
        <p:spPr>
          <a:xfrm>
            <a:off x="7305750" y="2632619"/>
            <a:ext cx="573746" cy="214796"/>
          </a:xfrm>
          <a:prstGeom prst="rect">
            <a:avLst/>
          </a:prstGeom>
          <a:noFill/>
        </p:spPr>
        <p:txBody>
          <a:bodyPr wrap="square" lIns="0" rIns="0" rtlCol="0">
            <a:spAutoFit/>
          </a:bodyPr>
          <a:lstStyle>
            <a:defPPr>
              <a:defRPr lang="en-US"/>
            </a:defPPr>
            <a:lvl1pPr algn="l">
              <a:defRPr sz="800"/>
            </a:lvl1pPr>
          </a:lstStyle>
          <a:p>
            <a:pPr algn="ctr"/>
            <a:r>
              <a:rPr lang="de-DE" sz="900" dirty="0">
                <a:latin typeface="Open Sans" panose="020B0606030504020204" pitchFamily="34" charset="0"/>
                <a:ea typeface="Open Sans" panose="020B0606030504020204" pitchFamily="34" charset="0"/>
                <a:cs typeface="Open Sans" panose="020B0606030504020204" pitchFamily="34" charset="0"/>
              </a:rPr>
              <a:t>Leipzig</a:t>
            </a:r>
          </a:p>
        </p:txBody>
      </p:sp>
      <p:sp>
        <p:nvSpPr>
          <p:cNvPr id="33" name="Textfeld 32"/>
          <p:cNvSpPr txBox="1"/>
          <p:nvPr/>
        </p:nvSpPr>
        <p:spPr>
          <a:xfrm>
            <a:off x="4304881" y="2632619"/>
            <a:ext cx="613644" cy="214796"/>
          </a:xfrm>
          <a:prstGeom prst="rect">
            <a:avLst/>
          </a:prstGeom>
          <a:noFill/>
        </p:spPr>
        <p:txBody>
          <a:bodyPr wrap="square" lIns="0" rIns="0" rtlCol="0">
            <a:spAutoFit/>
          </a:bodyPr>
          <a:lstStyle>
            <a:defPPr>
              <a:defRPr lang="en-US"/>
            </a:defPPr>
            <a:lvl1pPr algn="l">
              <a:defRPr sz="800"/>
            </a:lvl1pPr>
          </a:lstStyle>
          <a:p>
            <a:pPr algn="ctr"/>
            <a:r>
              <a:rPr lang="de-DE" sz="900" dirty="0">
                <a:latin typeface="Open Sans" panose="020B0606030504020204" pitchFamily="34" charset="0"/>
                <a:ea typeface="Open Sans" panose="020B0606030504020204" pitchFamily="34" charset="0"/>
                <a:cs typeface="Open Sans" panose="020B0606030504020204" pitchFamily="34" charset="0"/>
              </a:rPr>
              <a:t>Dresden</a:t>
            </a:r>
          </a:p>
        </p:txBody>
      </p:sp>
      <p:sp>
        <p:nvSpPr>
          <p:cNvPr id="34" name="Textfeld 33"/>
          <p:cNvSpPr txBox="1"/>
          <p:nvPr/>
        </p:nvSpPr>
        <p:spPr>
          <a:xfrm>
            <a:off x="2091229" y="2632619"/>
            <a:ext cx="573745" cy="214796"/>
          </a:xfrm>
          <a:prstGeom prst="rect">
            <a:avLst/>
          </a:prstGeom>
          <a:noFill/>
        </p:spPr>
        <p:txBody>
          <a:bodyPr wrap="square" lIns="0" rIns="0" rtlCol="0">
            <a:spAutoFit/>
          </a:bodyPr>
          <a:lstStyle>
            <a:defPPr>
              <a:defRPr lang="en-US"/>
            </a:defPPr>
            <a:lvl1pPr algn="l">
              <a:defRPr sz="800"/>
            </a:lvl1pPr>
          </a:lstStyle>
          <a:p>
            <a:pPr algn="ctr"/>
            <a:r>
              <a:rPr lang="de-DE" sz="900" dirty="0">
                <a:latin typeface="Open Sans" panose="020B0606030504020204" pitchFamily="34" charset="0"/>
                <a:ea typeface="Open Sans" panose="020B0606030504020204" pitchFamily="34" charset="0"/>
                <a:cs typeface="Open Sans" panose="020B0606030504020204" pitchFamily="34" charset="0"/>
              </a:rPr>
              <a:t>Bamberg</a:t>
            </a:r>
          </a:p>
        </p:txBody>
      </p:sp>
      <p:sp>
        <p:nvSpPr>
          <p:cNvPr id="35" name="Textfeld 34"/>
          <p:cNvSpPr txBox="1"/>
          <p:nvPr/>
        </p:nvSpPr>
        <p:spPr>
          <a:xfrm>
            <a:off x="11015950" y="2635557"/>
            <a:ext cx="573746" cy="214796"/>
          </a:xfrm>
          <a:prstGeom prst="rect">
            <a:avLst/>
          </a:prstGeom>
          <a:noFill/>
        </p:spPr>
        <p:txBody>
          <a:bodyPr wrap="square" lIns="0" rIns="0" rtlCol="0">
            <a:spAutoFit/>
          </a:bodyPr>
          <a:lstStyle>
            <a:defPPr>
              <a:defRPr lang="en-US"/>
            </a:defPPr>
            <a:lvl1pPr algn="l">
              <a:defRPr sz="800"/>
            </a:lvl1pPr>
          </a:lstStyle>
          <a:p>
            <a:pPr algn="ctr"/>
            <a:r>
              <a:rPr lang="de-DE" sz="900" dirty="0">
                <a:latin typeface="Open Sans" panose="020B0606030504020204" pitchFamily="34" charset="0"/>
                <a:ea typeface="Open Sans" panose="020B0606030504020204" pitchFamily="34" charset="0"/>
                <a:cs typeface="Open Sans" panose="020B0606030504020204" pitchFamily="34" charset="0"/>
              </a:rPr>
              <a:t>Zug</a:t>
            </a:r>
          </a:p>
        </p:txBody>
      </p:sp>
      <p:sp>
        <p:nvSpPr>
          <p:cNvPr id="41" name="Textfeld 40"/>
          <p:cNvSpPr txBox="1"/>
          <p:nvPr/>
        </p:nvSpPr>
        <p:spPr>
          <a:xfrm>
            <a:off x="3583037" y="2632619"/>
            <a:ext cx="573745" cy="214796"/>
          </a:xfrm>
          <a:prstGeom prst="rect">
            <a:avLst/>
          </a:prstGeom>
          <a:noFill/>
        </p:spPr>
        <p:txBody>
          <a:bodyPr wrap="square" lIns="0" rIns="0" rtlCol="0">
            <a:spAutoFit/>
          </a:bodyPr>
          <a:lstStyle>
            <a:defPPr>
              <a:defRPr lang="en-US"/>
            </a:defPPr>
            <a:lvl1pPr algn="l">
              <a:defRPr sz="800"/>
            </a:lvl1pPr>
          </a:lstStyle>
          <a:p>
            <a:pPr algn="ctr"/>
            <a:r>
              <a:rPr lang="de-DE" sz="900" dirty="0" err="1">
                <a:latin typeface="Open Sans" panose="020B0606030504020204" pitchFamily="34" charset="0"/>
                <a:ea typeface="Open Sans" panose="020B0606030504020204" pitchFamily="34" charset="0"/>
                <a:cs typeface="Open Sans" panose="020B0606030504020204" pitchFamily="34" charset="0"/>
              </a:rPr>
              <a:t>Đà</a:t>
            </a:r>
            <a:r>
              <a:rPr lang="de-DE" sz="900" dirty="0">
                <a:latin typeface="Open Sans" panose="020B0606030504020204" pitchFamily="34" charset="0"/>
                <a:ea typeface="Open Sans" panose="020B0606030504020204" pitchFamily="34" charset="0"/>
                <a:cs typeface="Open Sans" panose="020B0606030504020204" pitchFamily="34" charset="0"/>
              </a:rPr>
              <a:t> </a:t>
            </a:r>
            <a:r>
              <a:rPr lang="de-DE" sz="900" dirty="0" err="1">
                <a:latin typeface="Open Sans" panose="020B0606030504020204" pitchFamily="34" charset="0"/>
                <a:ea typeface="Open Sans" panose="020B0606030504020204" pitchFamily="34" charset="0"/>
                <a:cs typeface="Open Sans" panose="020B0606030504020204" pitchFamily="34" charset="0"/>
              </a:rPr>
              <a:t>Nẵng</a:t>
            </a:r>
            <a:endParaRPr lang="de-DE" sz="9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4" name="Picture 2" descr="T:\mgm-Marketing\2016\Corporate Design\2016-09 Standorticons\Standorticon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260" r="15014"/>
          <a:stretch/>
        </p:blipFill>
        <p:spPr bwMode="auto">
          <a:xfrm>
            <a:off x="2003595" y="1976955"/>
            <a:ext cx="7449015" cy="638907"/>
          </a:xfrm>
          <a:prstGeom prst="rect">
            <a:avLst/>
          </a:prstGeom>
          <a:noFill/>
          <a:extLst>
            <a:ext uri="{909E8E84-426E-40DD-AFC4-6F175D3DCCD1}">
              <a14:hiddenFill xmlns:a14="http://schemas.microsoft.com/office/drawing/2010/main">
                <a:solidFill>
                  <a:srgbClr val="FFFFFF"/>
                </a:solidFill>
              </a14:hiddenFill>
            </a:ext>
          </a:extLst>
        </p:spPr>
      </p:pic>
      <p:sp>
        <p:nvSpPr>
          <p:cNvPr id="58" name="Textfeld 57"/>
          <p:cNvSpPr txBox="1"/>
          <p:nvPr/>
        </p:nvSpPr>
        <p:spPr>
          <a:xfrm>
            <a:off x="1324597" y="2632619"/>
            <a:ext cx="573746" cy="214796"/>
          </a:xfrm>
          <a:prstGeom prst="rect">
            <a:avLst/>
          </a:prstGeom>
          <a:noFill/>
        </p:spPr>
        <p:txBody>
          <a:bodyPr wrap="square" lIns="0" rIns="0" rtlCol="0">
            <a:spAutoFit/>
          </a:bodyPr>
          <a:lstStyle>
            <a:defPPr>
              <a:defRPr lang="en-US"/>
            </a:defPPr>
            <a:lvl1pPr algn="l">
              <a:defRPr sz="800"/>
            </a:lvl1pPr>
          </a:lstStyle>
          <a:p>
            <a:pPr algn="ctr"/>
            <a:r>
              <a:rPr lang="de-DE" sz="900" dirty="0">
                <a:latin typeface="Open Sans" panose="020B0606030504020204" pitchFamily="34" charset="0"/>
                <a:ea typeface="Open Sans" panose="020B0606030504020204" pitchFamily="34" charset="0"/>
                <a:cs typeface="Open Sans" panose="020B0606030504020204" pitchFamily="34" charset="0"/>
              </a:rPr>
              <a:t>Aachen</a:t>
            </a:r>
          </a:p>
        </p:txBody>
      </p:sp>
      <p:pic>
        <p:nvPicPr>
          <p:cNvPr id="59" name="Grafik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8111" y="1977739"/>
            <a:ext cx="638906" cy="638907"/>
          </a:xfrm>
          <a:prstGeom prst="rect">
            <a:avLst/>
          </a:prstGeom>
        </p:spPr>
      </p:pic>
      <p:pic>
        <p:nvPicPr>
          <p:cNvPr id="60" name="Picture 2" descr="T:\mgm-Marketing\2016\Corporate Design\2016-09 Standorticons\Standorticon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2576" r="-1"/>
          <a:stretch/>
        </p:blipFill>
        <p:spPr bwMode="auto">
          <a:xfrm>
            <a:off x="10922000" y="1981411"/>
            <a:ext cx="711541" cy="638907"/>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uppieren 60"/>
          <p:cNvGrpSpPr/>
          <p:nvPr/>
        </p:nvGrpSpPr>
        <p:grpSpPr>
          <a:xfrm>
            <a:off x="10209529" y="1978472"/>
            <a:ext cx="720091" cy="884979"/>
            <a:chOff x="10251439" y="1978472"/>
            <a:chExt cx="720091" cy="884979"/>
          </a:xfrm>
        </p:grpSpPr>
        <p:sp>
          <p:nvSpPr>
            <p:cNvPr id="62" name="Textfeld 61"/>
            <p:cNvSpPr txBox="1"/>
            <p:nvPr/>
          </p:nvSpPr>
          <p:spPr>
            <a:xfrm>
              <a:off x="10270241" y="2632619"/>
              <a:ext cx="701289" cy="230832"/>
            </a:xfrm>
            <a:prstGeom prst="rect">
              <a:avLst/>
            </a:prstGeom>
            <a:noFill/>
          </p:spPr>
          <p:txBody>
            <a:bodyPr wrap="square" lIns="0" rIns="0" rtlCol="0">
              <a:spAutoFit/>
            </a:bodyPr>
            <a:lstStyle>
              <a:defPPr>
                <a:defRPr lang="en-US"/>
              </a:defPPr>
              <a:lvl1pPr algn="l">
                <a:defRPr sz="800"/>
              </a:lvl1pPr>
            </a:lstStyle>
            <a:p>
              <a:pPr algn="ctr"/>
              <a:r>
                <a:rPr lang="de-DE" sz="900" dirty="0">
                  <a:latin typeface="Open Sans" panose="020B0606030504020204" pitchFamily="34" charset="0"/>
                  <a:ea typeface="Open Sans" panose="020B0606030504020204" pitchFamily="34" charset="0"/>
                  <a:cs typeface="Open Sans" panose="020B0606030504020204" pitchFamily="34" charset="0"/>
                </a:rPr>
                <a:t>Washington</a:t>
              </a:r>
            </a:p>
          </p:txBody>
        </p:sp>
        <p:pic>
          <p:nvPicPr>
            <p:cNvPr id="63" name="Picture 2" descr="T:\mgm-Marketing\2016\Corporate Design\2016-09 Standorticons\Standorticon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5106" r="7420"/>
            <a:stretch/>
          </p:blipFill>
          <p:spPr bwMode="auto">
            <a:xfrm>
              <a:off x="10251439" y="1978472"/>
              <a:ext cx="716281" cy="638907"/>
            </a:xfrm>
            <a:prstGeom prst="rect">
              <a:avLst/>
            </a:prstGeom>
            <a:noFill/>
            <a:extLst>
              <a:ext uri="{909E8E84-426E-40DD-AFC4-6F175D3DCCD1}">
                <a14:hiddenFill xmlns:a14="http://schemas.microsoft.com/office/drawing/2010/main">
                  <a:solidFill>
                    <a:srgbClr val="FFFFFF"/>
                  </a:solidFill>
                </a14:hiddenFill>
              </a:ext>
            </a:extLst>
          </p:spPr>
        </p:pic>
      </p:grpSp>
      <p:pic>
        <p:nvPicPr>
          <p:cNvPr id="64" name="Picture 2" descr="T:\mgm-Marketing\2016\Corporate Design\2016-09 Standorticons\Standorticons einzeln PNG 1000 px\Standorticons_Stuttgar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9759" y="1976954"/>
            <a:ext cx="638907" cy="638907"/>
          </a:xfrm>
          <a:prstGeom prst="rect">
            <a:avLst/>
          </a:prstGeom>
          <a:noFill/>
          <a:extLst>
            <a:ext uri="{909E8E84-426E-40DD-AFC4-6F175D3DCCD1}">
              <a14:hiddenFill xmlns:a14="http://schemas.microsoft.com/office/drawing/2010/main">
                <a:solidFill>
                  <a:srgbClr val="FFFFFF"/>
                </a:solidFill>
              </a14:hiddenFill>
            </a:ext>
          </a:extLst>
        </p:spPr>
      </p:pic>
      <p:sp>
        <p:nvSpPr>
          <p:cNvPr id="65" name="Textfeld 64"/>
          <p:cNvSpPr txBox="1"/>
          <p:nvPr/>
        </p:nvSpPr>
        <p:spPr>
          <a:xfrm>
            <a:off x="9489997" y="2633418"/>
            <a:ext cx="701289" cy="230832"/>
          </a:xfrm>
          <a:prstGeom prst="rect">
            <a:avLst/>
          </a:prstGeom>
          <a:noFill/>
        </p:spPr>
        <p:txBody>
          <a:bodyPr wrap="square" lIns="0" rIns="0" rtlCol="0">
            <a:spAutoFit/>
          </a:bodyPr>
          <a:lstStyle>
            <a:defPPr>
              <a:defRPr lang="en-US"/>
            </a:defPPr>
            <a:lvl1pPr algn="l">
              <a:defRPr sz="800"/>
            </a:lvl1pPr>
          </a:lstStyle>
          <a:p>
            <a:pPr algn="ctr"/>
            <a:r>
              <a:rPr lang="de-DE" sz="900">
                <a:latin typeface="Open Sans" panose="020B0606030504020204" pitchFamily="34" charset="0"/>
                <a:ea typeface="Open Sans" panose="020B0606030504020204" pitchFamily="34" charset="0"/>
                <a:cs typeface="Open Sans" panose="020B0606030504020204" pitchFamily="34" charset="0"/>
              </a:rPr>
              <a:t>Stuttgart</a:t>
            </a:r>
            <a:endParaRPr lang="de-DE" sz="9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16357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Icons 1</a:t>
            </a:r>
            <a:endParaRPr lang="de-DE" dirty="0"/>
          </a:p>
        </p:txBody>
      </p:sp>
      <p:grpSp>
        <p:nvGrpSpPr>
          <p:cNvPr id="113" name="Gruppieren 112"/>
          <p:cNvGrpSpPr/>
          <p:nvPr/>
        </p:nvGrpSpPr>
        <p:grpSpPr>
          <a:xfrm>
            <a:off x="5922150" y="1080648"/>
            <a:ext cx="323850" cy="184150"/>
            <a:chOff x="532607" y="3756980"/>
            <a:chExt cx="323850" cy="184150"/>
          </a:xfrm>
        </p:grpSpPr>
        <p:sp>
          <p:nvSpPr>
            <p:cNvPr id="114" name="Freeform 59"/>
            <p:cNvSpPr>
              <a:spLocks/>
            </p:cNvSpPr>
            <p:nvPr/>
          </p:nvSpPr>
          <p:spPr bwMode="auto">
            <a:xfrm>
              <a:off x="532607" y="3756980"/>
              <a:ext cx="323850" cy="184150"/>
            </a:xfrm>
            <a:custGeom>
              <a:avLst/>
              <a:gdLst>
                <a:gd name="T0" fmla="*/ 1020 w 1020"/>
                <a:gd name="T1" fmla="*/ 289 h 578"/>
                <a:gd name="T2" fmla="*/ 998 w 1020"/>
                <a:gd name="T3" fmla="*/ 315 h 578"/>
                <a:gd name="T4" fmla="*/ 958 w 1020"/>
                <a:gd name="T5" fmla="*/ 355 h 578"/>
                <a:gd name="T6" fmla="*/ 903 w 1020"/>
                <a:gd name="T7" fmla="*/ 406 h 578"/>
                <a:gd name="T8" fmla="*/ 835 w 1020"/>
                <a:gd name="T9" fmla="*/ 460 h 578"/>
                <a:gd name="T10" fmla="*/ 796 w 1020"/>
                <a:gd name="T11" fmla="*/ 486 h 578"/>
                <a:gd name="T12" fmla="*/ 753 w 1020"/>
                <a:gd name="T13" fmla="*/ 510 h 578"/>
                <a:gd name="T14" fmla="*/ 709 w 1020"/>
                <a:gd name="T15" fmla="*/ 532 h 578"/>
                <a:gd name="T16" fmla="*/ 662 w 1020"/>
                <a:gd name="T17" fmla="*/ 551 h 578"/>
                <a:gd name="T18" fmla="*/ 613 w 1020"/>
                <a:gd name="T19" fmla="*/ 565 h 578"/>
                <a:gd name="T20" fmla="*/ 562 w 1020"/>
                <a:gd name="T21" fmla="*/ 574 h 578"/>
                <a:gd name="T22" fmla="*/ 511 w 1020"/>
                <a:gd name="T23" fmla="*/ 578 h 578"/>
                <a:gd name="T24" fmla="*/ 484 w 1020"/>
                <a:gd name="T25" fmla="*/ 577 h 578"/>
                <a:gd name="T26" fmla="*/ 432 w 1020"/>
                <a:gd name="T27" fmla="*/ 570 h 578"/>
                <a:gd name="T28" fmla="*/ 383 w 1020"/>
                <a:gd name="T29" fmla="*/ 559 h 578"/>
                <a:gd name="T30" fmla="*/ 335 w 1020"/>
                <a:gd name="T31" fmla="*/ 542 h 578"/>
                <a:gd name="T32" fmla="*/ 290 w 1020"/>
                <a:gd name="T33" fmla="*/ 522 h 578"/>
                <a:gd name="T34" fmla="*/ 246 w 1020"/>
                <a:gd name="T35" fmla="*/ 498 h 578"/>
                <a:gd name="T36" fmla="*/ 206 w 1020"/>
                <a:gd name="T37" fmla="*/ 473 h 578"/>
                <a:gd name="T38" fmla="*/ 149 w 1020"/>
                <a:gd name="T39" fmla="*/ 433 h 578"/>
                <a:gd name="T40" fmla="*/ 88 w 1020"/>
                <a:gd name="T41" fmla="*/ 380 h 578"/>
                <a:gd name="T42" fmla="*/ 41 w 1020"/>
                <a:gd name="T43" fmla="*/ 334 h 578"/>
                <a:gd name="T44" fmla="*/ 10 w 1020"/>
                <a:gd name="T45" fmla="*/ 301 h 578"/>
                <a:gd name="T46" fmla="*/ 0 w 1020"/>
                <a:gd name="T47" fmla="*/ 289 h 578"/>
                <a:gd name="T48" fmla="*/ 23 w 1020"/>
                <a:gd name="T49" fmla="*/ 262 h 578"/>
                <a:gd name="T50" fmla="*/ 62 w 1020"/>
                <a:gd name="T51" fmla="*/ 222 h 578"/>
                <a:gd name="T52" fmla="*/ 117 w 1020"/>
                <a:gd name="T53" fmla="*/ 171 h 578"/>
                <a:gd name="T54" fmla="*/ 185 w 1020"/>
                <a:gd name="T55" fmla="*/ 117 h 578"/>
                <a:gd name="T56" fmla="*/ 225 w 1020"/>
                <a:gd name="T57" fmla="*/ 91 h 578"/>
                <a:gd name="T58" fmla="*/ 267 w 1020"/>
                <a:gd name="T59" fmla="*/ 66 h 578"/>
                <a:gd name="T60" fmla="*/ 312 w 1020"/>
                <a:gd name="T61" fmla="*/ 45 h 578"/>
                <a:gd name="T62" fmla="*/ 358 w 1020"/>
                <a:gd name="T63" fmla="*/ 26 h 578"/>
                <a:gd name="T64" fmla="*/ 407 w 1020"/>
                <a:gd name="T65" fmla="*/ 13 h 578"/>
                <a:gd name="T66" fmla="*/ 458 w 1020"/>
                <a:gd name="T67" fmla="*/ 4 h 578"/>
                <a:gd name="T68" fmla="*/ 511 w 1020"/>
                <a:gd name="T69" fmla="*/ 0 h 578"/>
                <a:gd name="T70" fmla="*/ 537 w 1020"/>
                <a:gd name="T71" fmla="*/ 0 h 578"/>
                <a:gd name="T72" fmla="*/ 588 w 1020"/>
                <a:gd name="T73" fmla="*/ 7 h 578"/>
                <a:gd name="T74" fmla="*/ 638 w 1020"/>
                <a:gd name="T75" fmla="*/ 19 h 578"/>
                <a:gd name="T76" fmla="*/ 686 w 1020"/>
                <a:gd name="T77" fmla="*/ 35 h 578"/>
                <a:gd name="T78" fmla="*/ 732 w 1020"/>
                <a:gd name="T79" fmla="*/ 55 h 578"/>
                <a:gd name="T80" fmla="*/ 774 w 1020"/>
                <a:gd name="T81" fmla="*/ 79 h 578"/>
                <a:gd name="T82" fmla="*/ 816 w 1020"/>
                <a:gd name="T83" fmla="*/ 104 h 578"/>
                <a:gd name="T84" fmla="*/ 871 w 1020"/>
                <a:gd name="T85" fmla="*/ 144 h 578"/>
                <a:gd name="T86" fmla="*/ 934 w 1020"/>
                <a:gd name="T87" fmla="*/ 197 h 578"/>
                <a:gd name="T88" fmla="*/ 981 w 1020"/>
                <a:gd name="T89" fmla="*/ 244 h 578"/>
                <a:gd name="T90" fmla="*/ 1010 w 1020"/>
                <a:gd name="T91" fmla="*/ 277 h 578"/>
                <a:gd name="T92" fmla="*/ 1020 w 1020"/>
                <a:gd name="T93" fmla="*/ 28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20" h="578">
                  <a:moveTo>
                    <a:pt x="1020" y="289"/>
                  </a:moveTo>
                  <a:lnTo>
                    <a:pt x="1020" y="289"/>
                  </a:lnTo>
                  <a:lnTo>
                    <a:pt x="1010" y="301"/>
                  </a:lnTo>
                  <a:lnTo>
                    <a:pt x="998" y="315"/>
                  </a:lnTo>
                  <a:lnTo>
                    <a:pt x="981" y="334"/>
                  </a:lnTo>
                  <a:lnTo>
                    <a:pt x="958" y="355"/>
                  </a:lnTo>
                  <a:lnTo>
                    <a:pt x="934" y="380"/>
                  </a:lnTo>
                  <a:lnTo>
                    <a:pt x="903" y="406"/>
                  </a:lnTo>
                  <a:lnTo>
                    <a:pt x="871" y="433"/>
                  </a:lnTo>
                  <a:lnTo>
                    <a:pt x="835" y="460"/>
                  </a:lnTo>
                  <a:lnTo>
                    <a:pt x="816" y="473"/>
                  </a:lnTo>
                  <a:lnTo>
                    <a:pt x="796" y="486"/>
                  </a:lnTo>
                  <a:lnTo>
                    <a:pt x="774" y="498"/>
                  </a:lnTo>
                  <a:lnTo>
                    <a:pt x="753" y="510"/>
                  </a:lnTo>
                  <a:lnTo>
                    <a:pt x="732" y="522"/>
                  </a:lnTo>
                  <a:lnTo>
                    <a:pt x="709" y="532"/>
                  </a:lnTo>
                  <a:lnTo>
                    <a:pt x="686" y="542"/>
                  </a:lnTo>
                  <a:lnTo>
                    <a:pt x="662" y="551"/>
                  </a:lnTo>
                  <a:lnTo>
                    <a:pt x="638" y="559"/>
                  </a:lnTo>
                  <a:lnTo>
                    <a:pt x="613" y="565"/>
                  </a:lnTo>
                  <a:lnTo>
                    <a:pt x="588" y="570"/>
                  </a:lnTo>
                  <a:lnTo>
                    <a:pt x="562" y="574"/>
                  </a:lnTo>
                  <a:lnTo>
                    <a:pt x="537" y="577"/>
                  </a:lnTo>
                  <a:lnTo>
                    <a:pt x="511" y="578"/>
                  </a:lnTo>
                  <a:lnTo>
                    <a:pt x="511" y="578"/>
                  </a:lnTo>
                  <a:lnTo>
                    <a:pt x="484" y="577"/>
                  </a:lnTo>
                  <a:lnTo>
                    <a:pt x="458" y="574"/>
                  </a:lnTo>
                  <a:lnTo>
                    <a:pt x="432" y="570"/>
                  </a:lnTo>
                  <a:lnTo>
                    <a:pt x="407" y="565"/>
                  </a:lnTo>
                  <a:lnTo>
                    <a:pt x="383" y="559"/>
                  </a:lnTo>
                  <a:lnTo>
                    <a:pt x="358" y="551"/>
                  </a:lnTo>
                  <a:lnTo>
                    <a:pt x="335" y="542"/>
                  </a:lnTo>
                  <a:lnTo>
                    <a:pt x="312" y="532"/>
                  </a:lnTo>
                  <a:lnTo>
                    <a:pt x="290" y="522"/>
                  </a:lnTo>
                  <a:lnTo>
                    <a:pt x="267" y="510"/>
                  </a:lnTo>
                  <a:lnTo>
                    <a:pt x="246" y="498"/>
                  </a:lnTo>
                  <a:lnTo>
                    <a:pt x="225" y="486"/>
                  </a:lnTo>
                  <a:lnTo>
                    <a:pt x="206" y="473"/>
                  </a:lnTo>
                  <a:lnTo>
                    <a:pt x="185" y="460"/>
                  </a:lnTo>
                  <a:lnTo>
                    <a:pt x="149" y="433"/>
                  </a:lnTo>
                  <a:lnTo>
                    <a:pt x="117" y="406"/>
                  </a:lnTo>
                  <a:lnTo>
                    <a:pt x="88" y="380"/>
                  </a:lnTo>
                  <a:lnTo>
                    <a:pt x="62" y="355"/>
                  </a:lnTo>
                  <a:lnTo>
                    <a:pt x="41" y="334"/>
                  </a:lnTo>
                  <a:lnTo>
                    <a:pt x="23" y="315"/>
                  </a:lnTo>
                  <a:lnTo>
                    <a:pt x="10" y="301"/>
                  </a:lnTo>
                  <a:lnTo>
                    <a:pt x="0" y="289"/>
                  </a:lnTo>
                  <a:lnTo>
                    <a:pt x="0" y="289"/>
                  </a:lnTo>
                  <a:lnTo>
                    <a:pt x="10" y="277"/>
                  </a:lnTo>
                  <a:lnTo>
                    <a:pt x="23" y="262"/>
                  </a:lnTo>
                  <a:lnTo>
                    <a:pt x="41" y="244"/>
                  </a:lnTo>
                  <a:lnTo>
                    <a:pt x="62" y="222"/>
                  </a:lnTo>
                  <a:lnTo>
                    <a:pt x="88" y="197"/>
                  </a:lnTo>
                  <a:lnTo>
                    <a:pt x="117" y="171"/>
                  </a:lnTo>
                  <a:lnTo>
                    <a:pt x="149" y="144"/>
                  </a:lnTo>
                  <a:lnTo>
                    <a:pt x="185" y="117"/>
                  </a:lnTo>
                  <a:lnTo>
                    <a:pt x="206" y="104"/>
                  </a:lnTo>
                  <a:lnTo>
                    <a:pt x="225" y="91"/>
                  </a:lnTo>
                  <a:lnTo>
                    <a:pt x="246" y="79"/>
                  </a:lnTo>
                  <a:lnTo>
                    <a:pt x="267" y="66"/>
                  </a:lnTo>
                  <a:lnTo>
                    <a:pt x="290" y="55"/>
                  </a:lnTo>
                  <a:lnTo>
                    <a:pt x="312" y="45"/>
                  </a:lnTo>
                  <a:lnTo>
                    <a:pt x="335" y="35"/>
                  </a:lnTo>
                  <a:lnTo>
                    <a:pt x="358" y="26"/>
                  </a:lnTo>
                  <a:lnTo>
                    <a:pt x="383" y="19"/>
                  </a:lnTo>
                  <a:lnTo>
                    <a:pt x="407" y="13"/>
                  </a:lnTo>
                  <a:lnTo>
                    <a:pt x="432" y="7"/>
                  </a:lnTo>
                  <a:lnTo>
                    <a:pt x="458" y="4"/>
                  </a:lnTo>
                  <a:lnTo>
                    <a:pt x="484" y="0"/>
                  </a:lnTo>
                  <a:lnTo>
                    <a:pt x="511" y="0"/>
                  </a:lnTo>
                  <a:lnTo>
                    <a:pt x="511" y="0"/>
                  </a:lnTo>
                  <a:lnTo>
                    <a:pt x="537" y="0"/>
                  </a:lnTo>
                  <a:lnTo>
                    <a:pt x="562" y="4"/>
                  </a:lnTo>
                  <a:lnTo>
                    <a:pt x="588" y="7"/>
                  </a:lnTo>
                  <a:lnTo>
                    <a:pt x="613" y="13"/>
                  </a:lnTo>
                  <a:lnTo>
                    <a:pt x="638" y="19"/>
                  </a:lnTo>
                  <a:lnTo>
                    <a:pt x="662" y="26"/>
                  </a:lnTo>
                  <a:lnTo>
                    <a:pt x="686" y="35"/>
                  </a:lnTo>
                  <a:lnTo>
                    <a:pt x="709" y="45"/>
                  </a:lnTo>
                  <a:lnTo>
                    <a:pt x="732" y="55"/>
                  </a:lnTo>
                  <a:lnTo>
                    <a:pt x="753" y="66"/>
                  </a:lnTo>
                  <a:lnTo>
                    <a:pt x="774" y="79"/>
                  </a:lnTo>
                  <a:lnTo>
                    <a:pt x="796" y="91"/>
                  </a:lnTo>
                  <a:lnTo>
                    <a:pt x="816" y="104"/>
                  </a:lnTo>
                  <a:lnTo>
                    <a:pt x="835" y="117"/>
                  </a:lnTo>
                  <a:lnTo>
                    <a:pt x="871" y="144"/>
                  </a:lnTo>
                  <a:lnTo>
                    <a:pt x="903" y="171"/>
                  </a:lnTo>
                  <a:lnTo>
                    <a:pt x="934" y="197"/>
                  </a:lnTo>
                  <a:lnTo>
                    <a:pt x="958" y="222"/>
                  </a:lnTo>
                  <a:lnTo>
                    <a:pt x="981" y="244"/>
                  </a:lnTo>
                  <a:lnTo>
                    <a:pt x="998" y="262"/>
                  </a:lnTo>
                  <a:lnTo>
                    <a:pt x="1010" y="277"/>
                  </a:lnTo>
                  <a:lnTo>
                    <a:pt x="1020" y="289"/>
                  </a:lnTo>
                  <a:lnTo>
                    <a:pt x="1020" y="28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5" name="Freeform 60"/>
            <p:cNvSpPr>
              <a:spLocks/>
            </p:cNvSpPr>
            <p:nvPr/>
          </p:nvSpPr>
          <p:spPr bwMode="auto">
            <a:xfrm>
              <a:off x="637382" y="3793493"/>
              <a:ext cx="112713" cy="112713"/>
            </a:xfrm>
            <a:custGeom>
              <a:avLst/>
              <a:gdLst>
                <a:gd name="T0" fmla="*/ 355 w 355"/>
                <a:gd name="T1" fmla="*/ 178 h 355"/>
                <a:gd name="T2" fmla="*/ 352 w 355"/>
                <a:gd name="T3" fmla="*/ 214 h 355"/>
                <a:gd name="T4" fmla="*/ 340 w 355"/>
                <a:gd name="T5" fmla="*/ 246 h 355"/>
                <a:gd name="T6" fmla="*/ 325 w 355"/>
                <a:gd name="T7" fmla="*/ 277 h 355"/>
                <a:gd name="T8" fmla="*/ 302 w 355"/>
                <a:gd name="T9" fmla="*/ 303 h 355"/>
                <a:gd name="T10" fmla="*/ 276 w 355"/>
                <a:gd name="T11" fmla="*/ 325 h 355"/>
                <a:gd name="T12" fmla="*/ 246 w 355"/>
                <a:gd name="T13" fmla="*/ 341 h 355"/>
                <a:gd name="T14" fmla="*/ 214 w 355"/>
                <a:gd name="T15" fmla="*/ 352 h 355"/>
                <a:gd name="T16" fmla="*/ 178 w 355"/>
                <a:gd name="T17" fmla="*/ 355 h 355"/>
                <a:gd name="T18" fmla="*/ 160 w 355"/>
                <a:gd name="T19" fmla="*/ 354 h 355"/>
                <a:gd name="T20" fmla="*/ 125 w 355"/>
                <a:gd name="T21" fmla="*/ 348 h 355"/>
                <a:gd name="T22" fmla="*/ 92 w 355"/>
                <a:gd name="T23" fmla="*/ 334 h 355"/>
                <a:gd name="T24" fmla="*/ 64 w 355"/>
                <a:gd name="T25" fmla="*/ 315 h 355"/>
                <a:gd name="T26" fmla="*/ 41 w 355"/>
                <a:gd name="T27" fmla="*/ 290 h 355"/>
                <a:gd name="T28" fmla="*/ 22 w 355"/>
                <a:gd name="T29" fmla="*/ 262 h 355"/>
                <a:gd name="T30" fmla="*/ 8 w 355"/>
                <a:gd name="T31" fmla="*/ 231 h 355"/>
                <a:gd name="T32" fmla="*/ 0 w 355"/>
                <a:gd name="T33" fmla="*/ 196 h 355"/>
                <a:gd name="T34" fmla="*/ 0 w 355"/>
                <a:gd name="T35" fmla="*/ 178 h 355"/>
                <a:gd name="T36" fmla="*/ 4 w 355"/>
                <a:gd name="T37" fmla="*/ 142 h 355"/>
                <a:gd name="T38" fmla="*/ 14 w 355"/>
                <a:gd name="T39" fmla="*/ 108 h 355"/>
                <a:gd name="T40" fmla="*/ 31 w 355"/>
                <a:gd name="T41" fmla="*/ 78 h 355"/>
                <a:gd name="T42" fmla="*/ 52 w 355"/>
                <a:gd name="T43" fmla="*/ 52 h 355"/>
                <a:gd name="T44" fmla="*/ 78 w 355"/>
                <a:gd name="T45" fmla="*/ 31 h 355"/>
                <a:gd name="T46" fmla="*/ 108 w 355"/>
                <a:gd name="T47" fmla="*/ 14 h 355"/>
                <a:gd name="T48" fmla="*/ 142 w 355"/>
                <a:gd name="T49" fmla="*/ 4 h 355"/>
                <a:gd name="T50" fmla="*/ 178 w 355"/>
                <a:gd name="T51" fmla="*/ 0 h 355"/>
                <a:gd name="T52" fmla="*/ 196 w 355"/>
                <a:gd name="T53" fmla="*/ 0 h 355"/>
                <a:gd name="T54" fmla="*/ 230 w 355"/>
                <a:gd name="T55" fmla="*/ 8 h 355"/>
                <a:gd name="T56" fmla="*/ 262 w 355"/>
                <a:gd name="T57" fmla="*/ 22 h 355"/>
                <a:gd name="T58" fmla="*/ 290 w 355"/>
                <a:gd name="T59" fmla="*/ 41 h 355"/>
                <a:gd name="T60" fmla="*/ 315 w 355"/>
                <a:gd name="T61" fmla="*/ 64 h 355"/>
                <a:gd name="T62" fmla="*/ 334 w 355"/>
                <a:gd name="T63" fmla="*/ 93 h 355"/>
                <a:gd name="T64" fmla="*/ 347 w 355"/>
                <a:gd name="T65" fmla="*/ 125 h 355"/>
                <a:gd name="T66" fmla="*/ 354 w 355"/>
                <a:gd name="T67" fmla="*/ 160 h 355"/>
                <a:gd name="T68" fmla="*/ 355 w 355"/>
                <a:gd name="T69" fmla="*/ 17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5" h="355">
                  <a:moveTo>
                    <a:pt x="355" y="178"/>
                  </a:moveTo>
                  <a:lnTo>
                    <a:pt x="355" y="178"/>
                  </a:lnTo>
                  <a:lnTo>
                    <a:pt x="354" y="196"/>
                  </a:lnTo>
                  <a:lnTo>
                    <a:pt x="352" y="214"/>
                  </a:lnTo>
                  <a:lnTo>
                    <a:pt x="347" y="231"/>
                  </a:lnTo>
                  <a:lnTo>
                    <a:pt x="340" y="246"/>
                  </a:lnTo>
                  <a:lnTo>
                    <a:pt x="334" y="262"/>
                  </a:lnTo>
                  <a:lnTo>
                    <a:pt x="325" y="277"/>
                  </a:lnTo>
                  <a:lnTo>
                    <a:pt x="315" y="290"/>
                  </a:lnTo>
                  <a:lnTo>
                    <a:pt x="302" y="303"/>
                  </a:lnTo>
                  <a:lnTo>
                    <a:pt x="290" y="315"/>
                  </a:lnTo>
                  <a:lnTo>
                    <a:pt x="276" y="325"/>
                  </a:lnTo>
                  <a:lnTo>
                    <a:pt x="262" y="334"/>
                  </a:lnTo>
                  <a:lnTo>
                    <a:pt x="246" y="341"/>
                  </a:lnTo>
                  <a:lnTo>
                    <a:pt x="230" y="348"/>
                  </a:lnTo>
                  <a:lnTo>
                    <a:pt x="214" y="352"/>
                  </a:lnTo>
                  <a:lnTo>
                    <a:pt x="196" y="354"/>
                  </a:lnTo>
                  <a:lnTo>
                    <a:pt x="178" y="355"/>
                  </a:lnTo>
                  <a:lnTo>
                    <a:pt x="178" y="355"/>
                  </a:lnTo>
                  <a:lnTo>
                    <a:pt x="160" y="354"/>
                  </a:lnTo>
                  <a:lnTo>
                    <a:pt x="142" y="352"/>
                  </a:lnTo>
                  <a:lnTo>
                    <a:pt x="125" y="348"/>
                  </a:lnTo>
                  <a:lnTo>
                    <a:pt x="108" y="341"/>
                  </a:lnTo>
                  <a:lnTo>
                    <a:pt x="92" y="334"/>
                  </a:lnTo>
                  <a:lnTo>
                    <a:pt x="78" y="325"/>
                  </a:lnTo>
                  <a:lnTo>
                    <a:pt x="64" y="315"/>
                  </a:lnTo>
                  <a:lnTo>
                    <a:pt x="52" y="303"/>
                  </a:lnTo>
                  <a:lnTo>
                    <a:pt x="41" y="290"/>
                  </a:lnTo>
                  <a:lnTo>
                    <a:pt x="31" y="277"/>
                  </a:lnTo>
                  <a:lnTo>
                    <a:pt x="22" y="262"/>
                  </a:lnTo>
                  <a:lnTo>
                    <a:pt x="14" y="246"/>
                  </a:lnTo>
                  <a:lnTo>
                    <a:pt x="8" y="231"/>
                  </a:lnTo>
                  <a:lnTo>
                    <a:pt x="4" y="214"/>
                  </a:lnTo>
                  <a:lnTo>
                    <a:pt x="0" y="196"/>
                  </a:lnTo>
                  <a:lnTo>
                    <a:pt x="0" y="178"/>
                  </a:lnTo>
                  <a:lnTo>
                    <a:pt x="0" y="178"/>
                  </a:lnTo>
                  <a:lnTo>
                    <a:pt x="0" y="160"/>
                  </a:lnTo>
                  <a:lnTo>
                    <a:pt x="4" y="142"/>
                  </a:lnTo>
                  <a:lnTo>
                    <a:pt x="8" y="125"/>
                  </a:lnTo>
                  <a:lnTo>
                    <a:pt x="14" y="108"/>
                  </a:lnTo>
                  <a:lnTo>
                    <a:pt x="22" y="93"/>
                  </a:lnTo>
                  <a:lnTo>
                    <a:pt x="31" y="78"/>
                  </a:lnTo>
                  <a:lnTo>
                    <a:pt x="41" y="64"/>
                  </a:lnTo>
                  <a:lnTo>
                    <a:pt x="52" y="52"/>
                  </a:lnTo>
                  <a:lnTo>
                    <a:pt x="64" y="41"/>
                  </a:lnTo>
                  <a:lnTo>
                    <a:pt x="78" y="31"/>
                  </a:lnTo>
                  <a:lnTo>
                    <a:pt x="92" y="22"/>
                  </a:lnTo>
                  <a:lnTo>
                    <a:pt x="108" y="14"/>
                  </a:lnTo>
                  <a:lnTo>
                    <a:pt x="125" y="8"/>
                  </a:lnTo>
                  <a:lnTo>
                    <a:pt x="142" y="4"/>
                  </a:lnTo>
                  <a:lnTo>
                    <a:pt x="160" y="0"/>
                  </a:lnTo>
                  <a:lnTo>
                    <a:pt x="178" y="0"/>
                  </a:lnTo>
                  <a:lnTo>
                    <a:pt x="178" y="0"/>
                  </a:lnTo>
                  <a:lnTo>
                    <a:pt x="196" y="0"/>
                  </a:lnTo>
                  <a:lnTo>
                    <a:pt x="214" y="4"/>
                  </a:lnTo>
                  <a:lnTo>
                    <a:pt x="230" y="8"/>
                  </a:lnTo>
                  <a:lnTo>
                    <a:pt x="246" y="14"/>
                  </a:lnTo>
                  <a:lnTo>
                    <a:pt x="262" y="22"/>
                  </a:lnTo>
                  <a:lnTo>
                    <a:pt x="276" y="31"/>
                  </a:lnTo>
                  <a:lnTo>
                    <a:pt x="290" y="41"/>
                  </a:lnTo>
                  <a:lnTo>
                    <a:pt x="302" y="52"/>
                  </a:lnTo>
                  <a:lnTo>
                    <a:pt x="315" y="64"/>
                  </a:lnTo>
                  <a:lnTo>
                    <a:pt x="325" y="78"/>
                  </a:lnTo>
                  <a:lnTo>
                    <a:pt x="334" y="93"/>
                  </a:lnTo>
                  <a:lnTo>
                    <a:pt x="340" y="108"/>
                  </a:lnTo>
                  <a:lnTo>
                    <a:pt x="347" y="125"/>
                  </a:lnTo>
                  <a:lnTo>
                    <a:pt x="352" y="142"/>
                  </a:lnTo>
                  <a:lnTo>
                    <a:pt x="354" y="160"/>
                  </a:lnTo>
                  <a:lnTo>
                    <a:pt x="355" y="178"/>
                  </a:lnTo>
                  <a:lnTo>
                    <a:pt x="355" y="178"/>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116" name="Gruppieren 115"/>
          <p:cNvGrpSpPr/>
          <p:nvPr/>
        </p:nvGrpSpPr>
        <p:grpSpPr>
          <a:xfrm>
            <a:off x="4932040" y="1011591"/>
            <a:ext cx="319088" cy="319088"/>
            <a:chOff x="599282" y="3248980"/>
            <a:chExt cx="319088" cy="319088"/>
          </a:xfrm>
        </p:grpSpPr>
        <p:sp>
          <p:nvSpPr>
            <p:cNvPr id="117" name="Freeform 61"/>
            <p:cNvSpPr>
              <a:spLocks/>
            </p:cNvSpPr>
            <p:nvPr/>
          </p:nvSpPr>
          <p:spPr bwMode="auto">
            <a:xfrm>
              <a:off x="599282" y="3248980"/>
              <a:ext cx="319088" cy="319088"/>
            </a:xfrm>
            <a:custGeom>
              <a:avLst/>
              <a:gdLst>
                <a:gd name="T0" fmla="*/ 288 w 1006"/>
                <a:gd name="T1" fmla="*/ 939 h 1007"/>
                <a:gd name="T2" fmla="*/ 0 w 1006"/>
                <a:gd name="T3" fmla="*/ 1007 h 1007"/>
                <a:gd name="T4" fmla="*/ 68 w 1006"/>
                <a:gd name="T5" fmla="*/ 719 h 1007"/>
                <a:gd name="T6" fmla="*/ 760 w 1006"/>
                <a:gd name="T7" fmla="*/ 27 h 1007"/>
                <a:gd name="T8" fmla="*/ 760 w 1006"/>
                <a:gd name="T9" fmla="*/ 27 h 1007"/>
                <a:gd name="T10" fmla="*/ 767 w 1006"/>
                <a:gd name="T11" fmla="*/ 20 h 1007"/>
                <a:gd name="T12" fmla="*/ 773 w 1006"/>
                <a:gd name="T13" fmla="*/ 16 h 1007"/>
                <a:gd name="T14" fmla="*/ 781 w 1006"/>
                <a:gd name="T15" fmla="*/ 11 h 1007"/>
                <a:gd name="T16" fmla="*/ 789 w 1006"/>
                <a:gd name="T17" fmla="*/ 7 h 1007"/>
                <a:gd name="T18" fmla="*/ 797 w 1006"/>
                <a:gd name="T19" fmla="*/ 4 h 1007"/>
                <a:gd name="T20" fmla="*/ 806 w 1006"/>
                <a:gd name="T21" fmla="*/ 2 h 1007"/>
                <a:gd name="T22" fmla="*/ 814 w 1006"/>
                <a:gd name="T23" fmla="*/ 1 h 1007"/>
                <a:gd name="T24" fmla="*/ 823 w 1006"/>
                <a:gd name="T25" fmla="*/ 0 h 1007"/>
                <a:gd name="T26" fmla="*/ 831 w 1006"/>
                <a:gd name="T27" fmla="*/ 1 h 1007"/>
                <a:gd name="T28" fmla="*/ 840 w 1006"/>
                <a:gd name="T29" fmla="*/ 2 h 1007"/>
                <a:gd name="T30" fmla="*/ 847 w 1006"/>
                <a:gd name="T31" fmla="*/ 4 h 1007"/>
                <a:gd name="T32" fmla="*/ 855 w 1006"/>
                <a:gd name="T33" fmla="*/ 7 h 1007"/>
                <a:gd name="T34" fmla="*/ 863 w 1006"/>
                <a:gd name="T35" fmla="*/ 11 h 1007"/>
                <a:gd name="T36" fmla="*/ 871 w 1006"/>
                <a:gd name="T37" fmla="*/ 16 h 1007"/>
                <a:gd name="T38" fmla="*/ 879 w 1006"/>
                <a:gd name="T39" fmla="*/ 20 h 1007"/>
                <a:gd name="T40" fmla="*/ 886 w 1006"/>
                <a:gd name="T41" fmla="*/ 27 h 1007"/>
                <a:gd name="T42" fmla="*/ 979 w 1006"/>
                <a:gd name="T43" fmla="*/ 121 h 1007"/>
                <a:gd name="T44" fmla="*/ 979 w 1006"/>
                <a:gd name="T45" fmla="*/ 121 h 1007"/>
                <a:gd name="T46" fmla="*/ 985 w 1006"/>
                <a:gd name="T47" fmla="*/ 128 h 1007"/>
                <a:gd name="T48" fmla="*/ 991 w 1006"/>
                <a:gd name="T49" fmla="*/ 135 h 1007"/>
                <a:gd name="T50" fmla="*/ 996 w 1006"/>
                <a:gd name="T51" fmla="*/ 143 h 1007"/>
                <a:gd name="T52" fmla="*/ 999 w 1006"/>
                <a:gd name="T53" fmla="*/ 151 h 1007"/>
                <a:gd name="T54" fmla="*/ 1001 w 1006"/>
                <a:gd name="T55" fmla="*/ 158 h 1007"/>
                <a:gd name="T56" fmla="*/ 1003 w 1006"/>
                <a:gd name="T57" fmla="*/ 166 h 1007"/>
                <a:gd name="T58" fmla="*/ 1005 w 1006"/>
                <a:gd name="T59" fmla="*/ 175 h 1007"/>
                <a:gd name="T60" fmla="*/ 1006 w 1006"/>
                <a:gd name="T61" fmla="*/ 183 h 1007"/>
                <a:gd name="T62" fmla="*/ 1005 w 1006"/>
                <a:gd name="T63" fmla="*/ 192 h 1007"/>
                <a:gd name="T64" fmla="*/ 1003 w 1006"/>
                <a:gd name="T65" fmla="*/ 200 h 1007"/>
                <a:gd name="T66" fmla="*/ 1001 w 1006"/>
                <a:gd name="T67" fmla="*/ 209 h 1007"/>
                <a:gd name="T68" fmla="*/ 999 w 1006"/>
                <a:gd name="T69" fmla="*/ 217 h 1007"/>
                <a:gd name="T70" fmla="*/ 996 w 1006"/>
                <a:gd name="T71" fmla="*/ 225 h 1007"/>
                <a:gd name="T72" fmla="*/ 991 w 1006"/>
                <a:gd name="T73" fmla="*/ 233 h 1007"/>
                <a:gd name="T74" fmla="*/ 985 w 1006"/>
                <a:gd name="T75" fmla="*/ 239 h 1007"/>
                <a:gd name="T76" fmla="*/ 979 w 1006"/>
                <a:gd name="T77" fmla="*/ 246 h 1007"/>
                <a:gd name="T78" fmla="*/ 288 w 1006"/>
                <a:gd name="T79" fmla="*/ 939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6" h="1007">
                  <a:moveTo>
                    <a:pt x="288" y="939"/>
                  </a:moveTo>
                  <a:lnTo>
                    <a:pt x="0" y="1007"/>
                  </a:lnTo>
                  <a:lnTo>
                    <a:pt x="68" y="719"/>
                  </a:lnTo>
                  <a:lnTo>
                    <a:pt x="760" y="27"/>
                  </a:lnTo>
                  <a:lnTo>
                    <a:pt x="760" y="27"/>
                  </a:lnTo>
                  <a:lnTo>
                    <a:pt x="767" y="20"/>
                  </a:lnTo>
                  <a:lnTo>
                    <a:pt x="773" y="16"/>
                  </a:lnTo>
                  <a:lnTo>
                    <a:pt x="781" y="11"/>
                  </a:lnTo>
                  <a:lnTo>
                    <a:pt x="789" y="7"/>
                  </a:lnTo>
                  <a:lnTo>
                    <a:pt x="797" y="4"/>
                  </a:lnTo>
                  <a:lnTo>
                    <a:pt x="806" y="2"/>
                  </a:lnTo>
                  <a:lnTo>
                    <a:pt x="814" y="1"/>
                  </a:lnTo>
                  <a:lnTo>
                    <a:pt x="823" y="0"/>
                  </a:lnTo>
                  <a:lnTo>
                    <a:pt x="831" y="1"/>
                  </a:lnTo>
                  <a:lnTo>
                    <a:pt x="840" y="2"/>
                  </a:lnTo>
                  <a:lnTo>
                    <a:pt x="847" y="4"/>
                  </a:lnTo>
                  <a:lnTo>
                    <a:pt x="855" y="7"/>
                  </a:lnTo>
                  <a:lnTo>
                    <a:pt x="863" y="11"/>
                  </a:lnTo>
                  <a:lnTo>
                    <a:pt x="871" y="16"/>
                  </a:lnTo>
                  <a:lnTo>
                    <a:pt x="879" y="20"/>
                  </a:lnTo>
                  <a:lnTo>
                    <a:pt x="886" y="27"/>
                  </a:lnTo>
                  <a:lnTo>
                    <a:pt x="979" y="121"/>
                  </a:lnTo>
                  <a:lnTo>
                    <a:pt x="979" y="121"/>
                  </a:lnTo>
                  <a:lnTo>
                    <a:pt x="985" y="128"/>
                  </a:lnTo>
                  <a:lnTo>
                    <a:pt x="991" y="135"/>
                  </a:lnTo>
                  <a:lnTo>
                    <a:pt x="996" y="143"/>
                  </a:lnTo>
                  <a:lnTo>
                    <a:pt x="999" y="151"/>
                  </a:lnTo>
                  <a:lnTo>
                    <a:pt x="1001" y="158"/>
                  </a:lnTo>
                  <a:lnTo>
                    <a:pt x="1003" y="166"/>
                  </a:lnTo>
                  <a:lnTo>
                    <a:pt x="1005" y="175"/>
                  </a:lnTo>
                  <a:lnTo>
                    <a:pt x="1006" y="183"/>
                  </a:lnTo>
                  <a:lnTo>
                    <a:pt x="1005" y="192"/>
                  </a:lnTo>
                  <a:lnTo>
                    <a:pt x="1003" y="200"/>
                  </a:lnTo>
                  <a:lnTo>
                    <a:pt x="1001" y="209"/>
                  </a:lnTo>
                  <a:lnTo>
                    <a:pt x="999" y="217"/>
                  </a:lnTo>
                  <a:lnTo>
                    <a:pt x="996" y="225"/>
                  </a:lnTo>
                  <a:lnTo>
                    <a:pt x="991" y="233"/>
                  </a:lnTo>
                  <a:lnTo>
                    <a:pt x="985" y="239"/>
                  </a:lnTo>
                  <a:lnTo>
                    <a:pt x="979" y="246"/>
                  </a:lnTo>
                  <a:lnTo>
                    <a:pt x="288" y="93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8" name="Line 62"/>
            <p:cNvSpPr>
              <a:spLocks noChangeShapeType="1"/>
            </p:cNvSpPr>
            <p:nvPr/>
          </p:nvSpPr>
          <p:spPr bwMode="auto">
            <a:xfrm flipH="1" flipV="1">
              <a:off x="831057" y="3266443"/>
              <a:ext cx="69850" cy="6985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9" name="Line 63"/>
            <p:cNvSpPr>
              <a:spLocks noChangeShapeType="1"/>
            </p:cNvSpPr>
            <p:nvPr/>
          </p:nvSpPr>
          <p:spPr bwMode="auto">
            <a:xfrm flipH="1" flipV="1">
              <a:off x="810420" y="3287080"/>
              <a:ext cx="69850" cy="6985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20" name="Line 64"/>
            <p:cNvSpPr>
              <a:spLocks noChangeShapeType="1"/>
            </p:cNvSpPr>
            <p:nvPr/>
          </p:nvSpPr>
          <p:spPr bwMode="auto">
            <a:xfrm flipH="1" flipV="1">
              <a:off x="624682" y="3472818"/>
              <a:ext cx="69850" cy="6985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121" name="Gruppieren 120"/>
          <p:cNvGrpSpPr/>
          <p:nvPr/>
        </p:nvGrpSpPr>
        <p:grpSpPr>
          <a:xfrm>
            <a:off x="5418280" y="998730"/>
            <a:ext cx="323850" cy="325438"/>
            <a:chOff x="1799432" y="3245805"/>
            <a:chExt cx="323850" cy="325438"/>
          </a:xfrm>
        </p:grpSpPr>
        <p:sp>
          <p:nvSpPr>
            <p:cNvPr id="122" name="Freeform 65"/>
            <p:cNvSpPr>
              <a:spLocks/>
            </p:cNvSpPr>
            <p:nvPr/>
          </p:nvSpPr>
          <p:spPr bwMode="auto">
            <a:xfrm>
              <a:off x="1872457" y="3302955"/>
              <a:ext cx="195263" cy="193675"/>
            </a:xfrm>
            <a:custGeom>
              <a:avLst/>
              <a:gdLst>
                <a:gd name="T0" fmla="*/ 220 w 612"/>
                <a:gd name="T1" fmla="*/ 518 h 612"/>
                <a:gd name="T2" fmla="*/ 0 w 612"/>
                <a:gd name="T3" fmla="*/ 612 h 612"/>
                <a:gd name="T4" fmla="*/ 94 w 612"/>
                <a:gd name="T5" fmla="*/ 392 h 612"/>
                <a:gd name="T6" fmla="*/ 487 w 612"/>
                <a:gd name="T7" fmla="*/ 0 h 612"/>
                <a:gd name="T8" fmla="*/ 612 w 612"/>
                <a:gd name="T9" fmla="*/ 126 h 612"/>
                <a:gd name="T10" fmla="*/ 220 w 612"/>
                <a:gd name="T11" fmla="*/ 518 h 612"/>
              </a:gdLst>
              <a:ahLst/>
              <a:cxnLst>
                <a:cxn ang="0">
                  <a:pos x="T0" y="T1"/>
                </a:cxn>
                <a:cxn ang="0">
                  <a:pos x="T2" y="T3"/>
                </a:cxn>
                <a:cxn ang="0">
                  <a:pos x="T4" y="T5"/>
                </a:cxn>
                <a:cxn ang="0">
                  <a:pos x="T6" y="T7"/>
                </a:cxn>
                <a:cxn ang="0">
                  <a:pos x="T8" y="T9"/>
                </a:cxn>
                <a:cxn ang="0">
                  <a:pos x="T10" y="T11"/>
                </a:cxn>
              </a:cxnLst>
              <a:rect l="0" t="0" r="r" b="b"/>
              <a:pathLst>
                <a:path w="612" h="612">
                  <a:moveTo>
                    <a:pt x="220" y="518"/>
                  </a:moveTo>
                  <a:lnTo>
                    <a:pt x="0" y="612"/>
                  </a:lnTo>
                  <a:lnTo>
                    <a:pt x="94" y="392"/>
                  </a:lnTo>
                  <a:lnTo>
                    <a:pt x="487" y="0"/>
                  </a:lnTo>
                  <a:lnTo>
                    <a:pt x="612" y="126"/>
                  </a:lnTo>
                  <a:lnTo>
                    <a:pt x="220" y="518"/>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23" name="Line 66"/>
            <p:cNvSpPr>
              <a:spLocks noChangeShapeType="1"/>
            </p:cNvSpPr>
            <p:nvPr/>
          </p:nvSpPr>
          <p:spPr bwMode="auto">
            <a:xfrm flipH="1" flipV="1">
              <a:off x="2001045" y="3328355"/>
              <a:ext cx="39688" cy="39688"/>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24" name="Line 67"/>
            <p:cNvSpPr>
              <a:spLocks noChangeShapeType="1"/>
            </p:cNvSpPr>
            <p:nvPr/>
          </p:nvSpPr>
          <p:spPr bwMode="auto">
            <a:xfrm flipH="1" flipV="1">
              <a:off x="1902620" y="3426780"/>
              <a:ext cx="39688" cy="41275"/>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25" name="Freeform 68"/>
            <p:cNvSpPr>
              <a:spLocks/>
            </p:cNvSpPr>
            <p:nvPr/>
          </p:nvSpPr>
          <p:spPr bwMode="auto">
            <a:xfrm>
              <a:off x="1799432" y="3245805"/>
              <a:ext cx="323850" cy="325438"/>
            </a:xfrm>
            <a:custGeom>
              <a:avLst/>
              <a:gdLst>
                <a:gd name="T0" fmla="*/ 1020 w 1021"/>
                <a:gd name="T1" fmla="*/ 537 h 1021"/>
                <a:gd name="T2" fmla="*/ 1010 w 1021"/>
                <a:gd name="T3" fmla="*/ 614 h 1021"/>
                <a:gd name="T4" fmla="*/ 989 w 1021"/>
                <a:gd name="T5" fmla="*/ 687 h 1021"/>
                <a:gd name="T6" fmla="*/ 959 w 1021"/>
                <a:gd name="T7" fmla="*/ 754 h 1021"/>
                <a:gd name="T8" fmla="*/ 919 w 1021"/>
                <a:gd name="T9" fmla="*/ 816 h 1021"/>
                <a:gd name="T10" fmla="*/ 871 w 1021"/>
                <a:gd name="T11" fmla="*/ 872 h 1021"/>
                <a:gd name="T12" fmla="*/ 815 w 1021"/>
                <a:gd name="T13" fmla="*/ 920 h 1021"/>
                <a:gd name="T14" fmla="*/ 754 w 1021"/>
                <a:gd name="T15" fmla="*/ 960 h 1021"/>
                <a:gd name="T16" fmla="*/ 685 w 1021"/>
                <a:gd name="T17" fmla="*/ 990 h 1021"/>
                <a:gd name="T18" fmla="*/ 613 w 1021"/>
                <a:gd name="T19" fmla="*/ 1011 h 1021"/>
                <a:gd name="T20" fmla="*/ 536 w 1021"/>
                <a:gd name="T21" fmla="*/ 1020 h 1021"/>
                <a:gd name="T22" fmla="*/ 484 w 1021"/>
                <a:gd name="T23" fmla="*/ 1020 h 1021"/>
                <a:gd name="T24" fmla="*/ 407 w 1021"/>
                <a:gd name="T25" fmla="*/ 1011 h 1021"/>
                <a:gd name="T26" fmla="*/ 335 w 1021"/>
                <a:gd name="T27" fmla="*/ 990 h 1021"/>
                <a:gd name="T28" fmla="*/ 267 w 1021"/>
                <a:gd name="T29" fmla="*/ 960 h 1021"/>
                <a:gd name="T30" fmla="*/ 205 w 1021"/>
                <a:gd name="T31" fmla="*/ 920 h 1021"/>
                <a:gd name="T32" fmla="*/ 150 w 1021"/>
                <a:gd name="T33" fmla="*/ 872 h 1021"/>
                <a:gd name="T34" fmla="*/ 102 w 1021"/>
                <a:gd name="T35" fmla="*/ 816 h 1021"/>
                <a:gd name="T36" fmla="*/ 61 w 1021"/>
                <a:gd name="T37" fmla="*/ 754 h 1021"/>
                <a:gd name="T38" fmla="*/ 31 w 1021"/>
                <a:gd name="T39" fmla="*/ 687 h 1021"/>
                <a:gd name="T40" fmla="*/ 11 w 1021"/>
                <a:gd name="T41" fmla="*/ 614 h 1021"/>
                <a:gd name="T42" fmla="*/ 1 w 1021"/>
                <a:gd name="T43" fmla="*/ 537 h 1021"/>
                <a:gd name="T44" fmla="*/ 1 w 1021"/>
                <a:gd name="T45" fmla="*/ 484 h 1021"/>
                <a:gd name="T46" fmla="*/ 11 w 1021"/>
                <a:gd name="T47" fmla="*/ 408 h 1021"/>
                <a:gd name="T48" fmla="*/ 31 w 1021"/>
                <a:gd name="T49" fmla="*/ 335 h 1021"/>
                <a:gd name="T50" fmla="*/ 61 w 1021"/>
                <a:gd name="T51" fmla="*/ 268 h 1021"/>
                <a:gd name="T52" fmla="*/ 102 w 1021"/>
                <a:gd name="T53" fmla="*/ 205 h 1021"/>
                <a:gd name="T54" fmla="*/ 150 w 1021"/>
                <a:gd name="T55" fmla="*/ 150 h 1021"/>
                <a:gd name="T56" fmla="*/ 205 w 1021"/>
                <a:gd name="T57" fmla="*/ 101 h 1021"/>
                <a:gd name="T58" fmla="*/ 267 w 1021"/>
                <a:gd name="T59" fmla="*/ 61 h 1021"/>
                <a:gd name="T60" fmla="*/ 335 w 1021"/>
                <a:gd name="T61" fmla="*/ 31 h 1021"/>
                <a:gd name="T62" fmla="*/ 407 w 1021"/>
                <a:gd name="T63" fmla="*/ 10 h 1021"/>
                <a:gd name="T64" fmla="*/ 484 w 1021"/>
                <a:gd name="T65" fmla="*/ 0 h 1021"/>
                <a:gd name="T66" fmla="*/ 536 w 1021"/>
                <a:gd name="T67" fmla="*/ 0 h 1021"/>
                <a:gd name="T68" fmla="*/ 613 w 1021"/>
                <a:gd name="T69" fmla="*/ 10 h 1021"/>
                <a:gd name="T70" fmla="*/ 685 w 1021"/>
                <a:gd name="T71" fmla="*/ 31 h 1021"/>
                <a:gd name="T72" fmla="*/ 754 w 1021"/>
                <a:gd name="T73" fmla="*/ 61 h 1021"/>
                <a:gd name="T74" fmla="*/ 815 w 1021"/>
                <a:gd name="T75" fmla="*/ 101 h 1021"/>
                <a:gd name="T76" fmla="*/ 871 w 1021"/>
                <a:gd name="T77" fmla="*/ 150 h 1021"/>
                <a:gd name="T78" fmla="*/ 919 w 1021"/>
                <a:gd name="T79" fmla="*/ 205 h 1021"/>
                <a:gd name="T80" fmla="*/ 959 w 1021"/>
                <a:gd name="T81" fmla="*/ 268 h 1021"/>
                <a:gd name="T82" fmla="*/ 989 w 1021"/>
                <a:gd name="T83" fmla="*/ 335 h 1021"/>
                <a:gd name="T84" fmla="*/ 1010 w 1021"/>
                <a:gd name="T85" fmla="*/ 408 h 1021"/>
                <a:gd name="T86" fmla="*/ 1020 w 1021"/>
                <a:gd name="T87" fmla="*/ 484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1" h="1021">
                  <a:moveTo>
                    <a:pt x="1021" y="510"/>
                  </a:moveTo>
                  <a:lnTo>
                    <a:pt x="1021" y="510"/>
                  </a:lnTo>
                  <a:lnTo>
                    <a:pt x="1020" y="537"/>
                  </a:lnTo>
                  <a:lnTo>
                    <a:pt x="1017" y="563"/>
                  </a:lnTo>
                  <a:lnTo>
                    <a:pt x="1014" y="588"/>
                  </a:lnTo>
                  <a:lnTo>
                    <a:pt x="1010" y="614"/>
                  </a:lnTo>
                  <a:lnTo>
                    <a:pt x="1004" y="638"/>
                  </a:lnTo>
                  <a:lnTo>
                    <a:pt x="997" y="662"/>
                  </a:lnTo>
                  <a:lnTo>
                    <a:pt x="989" y="687"/>
                  </a:lnTo>
                  <a:lnTo>
                    <a:pt x="980" y="709"/>
                  </a:lnTo>
                  <a:lnTo>
                    <a:pt x="970" y="732"/>
                  </a:lnTo>
                  <a:lnTo>
                    <a:pt x="959" y="754"/>
                  </a:lnTo>
                  <a:lnTo>
                    <a:pt x="947" y="775"/>
                  </a:lnTo>
                  <a:lnTo>
                    <a:pt x="933" y="796"/>
                  </a:lnTo>
                  <a:lnTo>
                    <a:pt x="919" y="816"/>
                  </a:lnTo>
                  <a:lnTo>
                    <a:pt x="904" y="835"/>
                  </a:lnTo>
                  <a:lnTo>
                    <a:pt x="888" y="854"/>
                  </a:lnTo>
                  <a:lnTo>
                    <a:pt x="871" y="872"/>
                  </a:lnTo>
                  <a:lnTo>
                    <a:pt x="854" y="889"/>
                  </a:lnTo>
                  <a:lnTo>
                    <a:pt x="834" y="905"/>
                  </a:lnTo>
                  <a:lnTo>
                    <a:pt x="815" y="920"/>
                  </a:lnTo>
                  <a:lnTo>
                    <a:pt x="795" y="934"/>
                  </a:lnTo>
                  <a:lnTo>
                    <a:pt x="775" y="947"/>
                  </a:lnTo>
                  <a:lnTo>
                    <a:pt x="754" y="960"/>
                  </a:lnTo>
                  <a:lnTo>
                    <a:pt x="731" y="971"/>
                  </a:lnTo>
                  <a:lnTo>
                    <a:pt x="709" y="981"/>
                  </a:lnTo>
                  <a:lnTo>
                    <a:pt x="685" y="990"/>
                  </a:lnTo>
                  <a:lnTo>
                    <a:pt x="662" y="998"/>
                  </a:lnTo>
                  <a:lnTo>
                    <a:pt x="638" y="1006"/>
                  </a:lnTo>
                  <a:lnTo>
                    <a:pt x="613" y="1011"/>
                  </a:lnTo>
                  <a:lnTo>
                    <a:pt x="588" y="1016"/>
                  </a:lnTo>
                  <a:lnTo>
                    <a:pt x="563" y="1018"/>
                  </a:lnTo>
                  <a:lnTo>
                    <a:pt x="536" y="1020"/>
                  </a:lnTo>
                  <a:lnTo>
                    <a:pt x="510" y="1021"/>
                  </a:lnTo>
                  <a:lnTo>
                    <a:pt x="510" y="1021"/>
                  </a:lnTo>
                  <a:lnTo>
                    <a:pt x="484" y="1020"/>
                  </a:lnTo>
                  <a:lnTo>
                    <a:pt x="459" y="1018"/>
                  </a:lnTo>
                  <a:lnTo>
                    <a:pt x="433" y="1016"/>
                  </a:lnTo>
                  <a:lnTo>
                    <a:pt x="407" y="1011"/>
                  </a:lnTo>
                  <a:lnTo>
                    <a:pt x="382" y="1006"/>
                  </a:lnTo>
                  <a:lnTo>
                    <a:pt x="359" y="998"/>
                  </a:lnTo>
                  <a:lnTo>
                    <a:pt x="335" y="990"/>
                  </a:lnTo>
                  <a:lnTo>
                    <a:pt x="312" y="981"/>
                  </a:lnTo>
                  <a:lnTo>
                    <a:pt x="289" y="971"/>
                  </a:lnTo>
                  <a:lnTo>
                    <a:pt x="267" y="960"/>
                  </a:lnTo>
                  <a:lnTo>
                    <a:pt x="245" y="947"/>
                  </a:lnTo>
                  <a:lnTo>
                    <a:pt x="225" y="934"/>
                  </a:lnTo>
                  <a:lnTo>
                    <a:pt x="205" y="920"/>
                  </a:lnTo>
                  <a:lnTo>
                    <a:pt x="186" y="905"/>
                  </a:lnTo>
                  <a:lnTo>
                    <a:pt x="167" y="889"/>
                  </a:lnTo>
                  <a:lnTo>
                    <a:pt x="150" y="872"/>
                  </a:lnTo>
                  <a:lnTo>
                    <a:pt x="133" y="854"/>
                  </a:lnTo>
                  <a:lnTo>
                    <a:pt x="116" y="835"/>
                  </a:lnTo>
                  <a:lnTo>
                    <a:pt x="102" y="816"/>
                  </a:lnTo>
                  <a:lnTo>
                    <a:pt x="87" y="796"/>
                  </a:lnTo>
                  <a:lnTo>
                    <a:pt x="74" y="775"/>
                  </a:lnTo>
                  <a:lnTo>
                    <a:pt x="61" y="754"/>
                  </a:lnTo>
                  <a:lnTo>
                    <a:pt x="50" y="732"/>
                  </a:lnTo>
                  <a:lnTo>
                    <a:pt x="40" y="709"/>
                  </a:lnTo>
                  <a:lnTo>
                    <a:pt x="31" y="687"/>
                  </a:lnTo>
                  <a:lnTo>
                    <a:pt x="23" y="662"/>
                  </a:lnTo>
                  <a:lnTo>
                    <a:pt x="16" y="638"/>
                  </a:lnTo>
                  <a:lnTo>
                    <a:pt x="11" y="614"/>
                  </a:lnTo>
                  <a:lnTo>
                    <a:pt x="6" y="588"/>
                  </a:lnTo>
                  <a:lnTo>
                    <a:pt x="3" y="563"/>
                  </a:lnTo>
                  <a:lnTo>
                    <a:pt x="1" y="537"/>
                  </a:lnTo>
                  <a:lnTo>
                    <a:pt x="0" y="510"/>
                  </a:lnTo>
                  <a:lnTo>
                    <a:pt x="0" y="510"/>
                  </a:lnTo>
                  <a:lnTo>
                    <a:pt x="1" y="484"/>
                  </a:lnTo>
                  <a:lnTo>
                    <a:pt x="3" y="459"/>
                  </a:lnTo>
                  <a:lnTo>
                    <a:pt x="6" y="433"/>
                  </a:lnTo>
                  <a:lnTo>
                    <a:pt x="11" y="408"/>
                  </a:lnTo>
                  <a:lnTo>
                    <a:pt x="16" y="383"/>
                  </a:lnTo>
                  <a:lnTo>
                    <a:pt x="23" y="359"/>
                  </a:lnTo>
                  <a:lnTo>
                    <a:pt x="31" y="335"/>
                  </a:lnTo>
                  <a:lnTo>
                    <a:pt x="40" y="311"/>
                  </a:lnTo>
                  <a:lnTo>
                    <a:pt x="50" y="289"/>
                  </a:lnTo>
                  <a:lnTo>
                    <a:pt x="61" y="268"/>
                  </a:lnTo>
                  <a:lnTo>
                    <a:pt x="74" y="246"/>
                  </a:lnTo>
                  <a:lnTo>
                    <a:pt x="87" y="225"/>
                  </a:lnTo>
                  <a:lnTo>
                    <a:pt x="102" y="205"/>
                  </a:lnTo>
                  <a:lnTo>
                    <a:pt x="116" y="186"/>
                  </a:lnTo>
                  <a:lnTo>
                    <a:pt x="133" y="168"/>
                  </a:lnTo>
                  <a:lnTo>
                    <a:pt x="150" y="150"/>
                  </a:lnTo>
                  <a:lnTo>
                    <a:pt x="167" y="133"/>
                  </a:lnTo>
                  <a:lnTo>
                    <a:pt x="186" y="116"/>
                  </a:lnTo>
                  <a:lnTo>
                    <a:pt x="205" y="101"/>
                  </a:lnTo>
                  <a:lnTo>
                    <a:pt x="225" y="87"/>
                  </a:lnTo>
                  <a:lnTo>
                    <a:pt x="245" y="73"/>
                  </a:lnTo>
                  <a:lnTo>
                    <a:pt x="267" y="61"/>
                  </a:lnTo>
                  <a:lnTo>
                    <a:pt x="289" y="50"/>
                  </a:lnTo>
                  <a:lnTo>
                    <a:pt x="312" y="40"/>
                  </a:lnTo>
                  <a:lnTo>
                    <a:pt x="335" y="31"/>
                  </a:lnTo>
                  <a:lnTo>
                    <a:pt x="359" y="23"/>
                  </a:lnTo>
                  <a:lnTo>
                    <a:pt x="382" y="16"/>
                  </a:lnTo>
                  <a:lnTo>
                    <a:pt x="407" y="10"/>
                  </a:lnTo>
                  <a:lnTo>
                    <a:pt x="433" y="6"/>
                  </a:lnTo>
                  <a:lnTo>
                    <a:pt x="459" y="2"/>
                  </a:lnTo>
                  <a:lnTo>
                    <a:pt x="484" y="0"/>
                  </a:lnTo>
                  <a:lnTo>
                    <a:pt x="510" y="0"/>
                  </a:lnTo>
                  <a:lnTo>
                    <a:pt x="510" y="0"/>
                  </a:lnTo>
                  <a:lnTo>
                    <a:pt x="536" y="0"/>
                  </a:lnTo>
                  <a:lnTo>
                    <a:pt x="563" y="2"/>
                  </a:lnTo>
                  <a:lnTo>
                    <a:pt x="588" y="6"/>
                  </a:lnTo>
                  <a:lnTo>
                    <a:pt x="613" y="10"/>
                  </a:lnTo>
                  <a:lnTo>
                    <a:pt x="638" y="16"/>
                  </a:lnTo>
                  <a:lnTo>
                    <a:pt x="662" y="23"/>
                  </a:lnTo>
                  <a:lnTo>
                    <a:pt x="685" y="31"/>
                  </a:lnTo>
                  <a:lnTo>
                    <a:pt x="709" y="40"/>
                  </a:lnTo>
                  <a:lnTo>
                    <a:pt x="731" y="50"/>
                  </a:lnTo>
                  <a:lnTo>
                    <a:pt x="754" y="61"/>
                  </a:lnTo>
                  <a:lnTo>
                    <a:pt x="775" y="73"/>
                  </a:lnTo>
                  <a:lnTo>
                    <a:pt x="795" y="87"/>
                  </a:lnTo>
                  <a:lnTo>
                    <a:pt x="815" y="101"/>
                  </a:lnTo>
                  <a:lnTo>
                    <a:pt x="834" y="116"/>
                  </a:lnTo>
                  <a:lnTo>
                    <a:pt x="854" y="133"/>
                  </a:lnTo>
                  <a:lnTo>
                    <a:pt x="871" y="150"/>
                  </a:lnTo>
                  <a:lnTo>
                    <a:pt x="888" y="168"/>
                  </a:lnTo>
                  <a:lnTo>
                    <a:pt x="904" y="186"/>
                  </a:lnTo>
                  <a:lnTo>
                    <a:pt x="919" y="205"/>
                  </a:lnTo>
                  <a:lnTo>
                    <a:pt x="933" y="225"/>
                  </a:lnTo>
                  <a:lnTo>
                    <a:pt x="947" y="246"/>
                  </a:lnTo>
                  <a:lnTo>
                    <a:pt x="959" y="268"/>
                  </a:lnTo>
                  <a:lnTo>
                    <a:pt x="970" y="289"/>
                  </a:lnTo>
                  <a:lnTo>
                    <a:pt x="980" y="311"/>
                  </a:lnTo>
                  <a:lnTo>
                    <a:pt x="989" y="335"/>
                  </a:lnTo>
                  <a:lnTo>
                    <a:pt x="997" y="359"/>
                  </a:lnTo>
                  <a:lnTo>
                    <a:pt x="1004" y="383"/>
                  </a:lnTo>
                  <a:lnTo>
                    <a:pt x="1010" y="408"/>
                  </a:lnTo>
                  <a:lnTo>
                    <a:pt x="1014" y="433"/>
                  </a:lnTo>
                  <a:lnTo>
                    <a:pt x="1017" y="459"/>
                  </a:lnTo>
                  <a:lnTo>
                    <a:pt x="1020" y="484"/>
                  </a:lnTo>
                  <a:lnTo>
                    <a:pt x="1021" y="510"/>
                  </a:lnTo>
                  <a:lnTo>
                    <a:pt x="1021" y="51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126" name="Freeform 69"/>
          <p:cNvSpPr>
            <a:spLocks/>
          </p:cNvSpPr>
          <p:nvPr/>
        </p:nvSpPr>
        <p:spPr bwMode="auto">
          <a:xfrm>
            <a:off x="3491880" y="1021910"/>
            <a:ext cx="323850" cy="298450"/>
          </a:xfrm>
          <a:custGeom>
            <a:avLst/>
            <a:gdLst>
              <a:gd name="T0" fmla="*/ 1020 w 1020"/>
              <a:gd name="T1" fmla="*/ 439 h 944"/>
              <a:gd name="T2" fmla="*/ 1010 w 1020"/>
              <a:gd name="T3" fmla="*/ 501 h 944"/>
              <a:gd name="T4" fmla="*/ 990 w 1020"/>
              <a:gd name="T5" fmla="*/ 560 h 944"/>
              <a:gd name="T6" fmla="*/ 958 w 1020"/>
              <a:gd name="T7" fmla="*/ 616 h 944"/>
              <a:gd name="T8" fmla="*/ 919 w 1020"/>
              <a:gd name="T9" fmla="*/ 667 h 944"/>
              <a:gd name="T10" fmla="*/ 871 w 1020"/>
              <a:gd name="T11" fmla="*/ 712 h 944"/>
              <a:gd name="T12" fmla="*/ 816 w 1020"/>
              <a:gd name="T13" fmla="*/ 751 h 944"/>
              <a:gd name="T14" fmla="*/ 753 w 1020"/>
              <a:gd name="T15" fmla="*/ 783 h 944"/>
              <a:gd name="T16" fmla="*/ 686 w 1020"/>
              <a:gd name="T17" fmla="*/ 808 h 944"/>
              <a:gd name="T18" fmla="*/ 613 w 1020"/>
              <a:gd name="T19" fmla="*/ 825 h 944"/>
              <a:gd name="T20" fmla="*/ 536 w 1020"/>
              <a:gd name="T21" fmla="*/ 833 h 944"/>
              <a:gd name="T22" fmla="*/ 487 w 1020"/>
              <a:gd name="T23" fmla="*/ 833 h 944"/>
              <a:gd name="T24" fmla="*/ 419 w 1020"/>
              <a:gd name="T25" fmla="*/ 827 h 944"/>
              <a:gd name="T26" fmla="*/ 352 w 1020"/>
              <a:gd name="T27" fmla="*/ 814 h 944"/>
              <a:gd name="T28" fmla="*/ 153 w 1020"/>
              <a:gd name="T29" fmla="*/ 715 h 944"/>
              <a:gd name="T30" fmla="*/ 119 w 1020"/>
              <a:gd name="T31" fmla="*/ 685 h 944"/>
              <a:gd name="T32" fmla="*/ 76 w 1020"/>
              <a:gd name="T33" fmla="*/ 635 h 944"/>
              <a:gd name="T34" fmla="*/ 42 w 1020"/>
              <a:gd name="T35" fmla="*/ 581 h 944"/>
              <a:gd name="T36" fmla="*/ 17 w 1020"/>
              <a:gd name="T37" fmla="*/ 523 h 944"/>
              <a:gd name="T38" fmla="*/ 2 w 1020"/>
              <a:gd name="T39" fmla="*/ 460 h 944"/>
              <a:gd name="T40" fmla="*/ 0 w 1020"/>
              <a:gd name="T41" fmla="*/ 417 h 944"/>
              <a:gd name="T42" fmla="*/ 6 w 1020"/>
              <a:gd name="T43" fmla="*/ 353 h 944"/>
              <a:gd name="T44" fmla="*/ 22 w 1020"/>
              <a:gd name="T45" fmla="*/ 294 h 944"/>
              <a:gd name="T46" fmla="*/ 51 w 1020"/>
              <a:gd name="T47" fmla="*/ 236 h 944"/>
              <a:gd name="T48" fmla="*/ 88 w 1020"/>
              <a:gd name="T49" fmla="*/ 185 h 944"/>
              <a:gd name="T50" fmla="*/ 132 w 1020"/>
              <a:gd name="T51" fmla="*/ 137 h 944"/>
              <a:gd name="T52" fmla="*/ 185 w 1020"/>
              <a:gd name="T53" fmla="*/ 96 h 944"/>
              <a:gd name="T54" fmla="*/ 246 w 1020"/>
              <a:gd name="T55" fmla="*/ 61 h 944"/>
              <a:gd name="T56" fmla="*/ 312 w 1020"/>
              <a:gd name="T57" fmla="*/ 33 h 944"/>
              <a:gd name="T58" fmla="*/ 383 w 1020"/>
              <a:gd name="T59" fmla="*/ 14 h 944"/>
              <a:gd name="T60" fmla="*/ 458 w 1020"/>
              <a:gd name="T61" fmla="*/ 3 h 944"/>
              <a:gd name="T62" fmla="*/ 511 w 1020"/>
              <a:gd name="T63" fmla="*/ 0 h 944"/>
              <a:gd name="T64" fmla="*/ 588 w 1020"/>
              <a:gd name="T65" fmla="*/ 5 h 944"/>
              <a:gd name="T66" fmla="*/ 662 w 1020"/>
              <a:gd name="T67" fmla="*/ 19 h 944"/>
              <a:gd name="T68" fmla="*/ 732 w 1020"/>
              <a:gd name="T69" fmla="*/ 42 h 944"/>
              <a:gd name="T70" fmla="*/ 796 w 1020"/>
              <a:gd name="T71" fmla="*/ 71 h 944"/>
              <a:gd name="T72" fmla="*/ 853 w 1020"/>
              <a:gd name="T73" fmla="*/ 108 h 944"/>
              <a:gd name="T74" fmla="*/ 903 w 1020"/>
              <a:gd name="T75" fmla="*/ 152 h 944"/>
              <a:gd name="T76" fmla="*/ 946 w 1020"/>
              <a:gd name="T77" fmla="*/ 201 h 944"/>
              <a:gd name="T78" fmla="*/ 981 w 1020"/>
              <a:gd name="T79" fmla="*/ 255 h 944"/>
              <a:gd name="T80" fmla="*/ 1004 w 1020"/>
              <a:gd name="T81" fmla="*/ 313 h 944"/>
              <a:gd name="T82" fmla="*/ 1018 w 1020"/>
              <a:gd name="T83" fmla="*/ 374 h 944"/>
              <a:gd name="T84" fmla="*/ 1020 w 1020"/>
              <a:gd name="T85" fmla="*/ 417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0" h="944">
                <a:moveTo>
                  <a:pt x="1020" y="417"/>
                </a:moveTo>
                <a:lnTo>
                  <a:pt x="1020" y="417"/>
                </a:lnTo>
                <a:lnTo>
                  <a:pt x="1020" y="439"/>
                </a:lnTo>
                <a:lnTo>
                  <a:pt x="1018" y="460"/>
                </a:lnTo>
                <a:lnTo>
                  <a:pt x="1014" y="480"/>
                </a:lnTo>
                <a:lnTo>
                  <a:pt x="1010" y="501"/>
                </a:lnTo>
                <a:lnTo>
                  <a:pt x="1004" y="522"/>
                </a:lnTo>
                <a:lnTo>
                  <a:pt x="998" y="541"/>
                </a:lnTo>
                <a:lnTo>
                  <a:pt x="990" y="560"/>
                </a:lnTo>
                <a:lnTo>
                  <a:pt x="981" y="579"/>
                </a:lnTo>
                <a:lnTo>
                  <a:pt x="970" y="598"/>
                </a:lnTo>
                <a:lnTo>
                  <a:pt x="958" y="616"/>
                </a:lnTo>
                <a:lnTo>
                  <a:pt x="946" y="633"/>
                </a:lnTo>
                <a:lnTo>
                  <a:pt x="934" y="650"/>
                </a:lnTo>
                <a:lnTo>
                  <a:pt x="919" y="667"/>
                </a:lnTo>
                <a:lnTo>
                  <a:pt x="903" y="682"/>
                </a:lnTo>
                <a:lnTo>
                  <a:pt x="888" y="697"/>
                </a:lnTo>
                <a:lnTo>
                  <a:pt x="871" y="712"/>
                </a:lnTo>
                <a:lnTo>
                  <a:pt x="853" y="725"/>
                </a:lnTo>
                <a:lnTo>
                  <a:pt x="835" y="739"/>
                </a:lnTo>
                <a:lnTo>
                  <a:pt x="816" y="751"/>
                </a:lnTo>
                <a:lnTo>
                  <a:pt x="796" y="762"/>
                </a:lnTo>
                <a:lnTo>
                  <a:pt x="774" y="773"/>
                </a:lnTo>
                <a:lnTo>
                  <a:pt x="753" y="783"/>
                </a:lnTo>
                <a:lnTo>
                  <a:pt x="732" y="792"/>
                </a:lnTo>
                <a:lnTo>
                  <a:pt x="709" y="801"/>
                </a:lnTo>
                <a:lnTo>
                  <a:pt x="686" y="808"/>
                </a:lnTo>
                <a:lnTo>
                  <a:pt x="662" y="815"/>
                </a:lnTo>
                <a:lnTo>
                  <a:pt x="637" y="821"/>
                </a:lnTo>
                <a:lnTo>
                  <a:pt x="613" y="825"/>
                </a:lnTo>
                <a:lnTo>
                  <a:pt x="588" y="830"/>
                </a:lnTo>
                <a:lnTo>
                  <a:pt x="562" y="832"/>
                </a:lnTo>
                <a:lnTo>
                  <a:pt x="536" y="833"/>
                </a:lnTo>
                <a:lnTo>
                  <a:pt x="511" y="834"/>
                </a:lnTo>
                <a:lnTo>
                  <a:pt x="511" y="834"/>
                </a:lnTo>
                <a:lnTo>
                  <a:pt x="487" y="833"/>
                </a:lnTo>
                <a:lnTo>
                  <a:pt x="463" y="832"/>
                </a:lnTo>
                <a:lnTo>
                  <a:pt x="441" y="830"/>
                </a:lnTo>
                <a:lnTo>
                  <a:pt x="419" y="827"/>
                </a:lnTo>
                <a:lnTo>
                  <a:pt x="396" y="823"/>
                </a:lnTo>
                <a:lnTo>
                  <a:pt x="374" y="818"/>
                </a:lnTo>
                <a:lnTo>
                  <a:pt x="352" y="814"/>
                </a:lnTo>
                <a:lnTo>
                  <a:pt x="331" y="807"/>
                </a:lnTo>
                <a:lnTo>
                  <a:pt x="38" y="944"/>
                </a:lnTo>
                <a:lnTo>
                  <a:pt x="153" y="715"/>
                </a:lnTo>
                <a:lnTo>
                  <a:pt x="153" y="715"/>
                </a:lnTo>
                <a:lnTo>
                  <a:pt x="136" y="700"/>
                </a:lnTo>
                <a:lnTo>
                  <a:pt x="119" y="685"/>
                </a:lnTo>
                <a:lnTo>
                  <a:pt x="104" y="669"/>
                </a:lnTo>
                <a:lnTo>
                  <a:pt x="90" y="653"/>
                </a:lnTo>
                <a:lnTo>
                  <a:pt x="76" y="635"/>
                </a:lnTo>
                <a:lnTo>
                  <a:pt x="63" y="618"/>
                </a:lnTo>
                <a:lnTo>
                  <a:pt x="52" y="600"/>
                </a:lnTo>
                <a:lnTo>
                  <a:pt x="42" y="581"/>
                </a:lnTo>
                <a:lnTo>
                  <a:pt x="31" y="562"/>
                </a:lnTo>
                <a:lnTo>
                  <a:pt x="24" y="543"/>
                </a:lnTo>
                <a:lnTo>
                  <a:pt x="17" y="523"/>
                </a:lnTo>
                <a:lnTo>
                  <a:pt x="11" y="503"/>
                </a:lnTo>
                <a:lnTo>
                  <a:pt x="6" y="481"/>
                </a:lnTo>
                <a:lnTo>
                  <a:pt x="2" y="460"/>
                </a:lnTo>
                <a:lnTo>
                  <a:pt x="1" y="439"/>
                </a:lnTo>
                <a:lnTo>
                  <a:pt x="0" y="417"/>
                </a:lnTo>
                <a:lnTo>
                  <a:pt x="0" y="417"/>
                </a:lnTo>
                <a:lnTo>
                  <a:pt x="1" y="396"/>
                </a:lnTo>
                <a:lnTo>
                  <a:pt x="2" y="374"/>
                </a:lnTo>
                <a:lnTo>
                  <a:pt x="6" y="353"/>
                </a:lnTo>
                <a:lnTo>
                  <a:pt x="10" y="333"/>
                </a:lnTo>
                <a:lnTo>
                  <a:pt x="16" y="313"/>
                </a:lnTo>
                <a:lnTo>
                  <a:pt x="22" y="294"/>
                </a:lnTo>
                <a:lnTo>
                  <a:pt x="31" y="273"/>
                </a:lnTo>
                <a:lnTo>
                  <a:pt x="40" y="255"/>
                </a:lnTo>
                <a:lnTo>
                  <a:pt x="51" y="236"/>
                </a:lnTo>
                <a:lnTo>
                  <a:pt x="62" y="218"/>
                </a:lnTo>
                <a:lnTo>
                  <a:pt x="74" y="201"/>
                </a:lnTo>
                <a:lnTo>
                  <a:pt x="88" y="185"/>
                </a:lnTo>
                <a:lnTo>
                  <a:pt x="101" y="168"/>
                </a:lnTo>
                <a:lnTo>
                  <a:pt x="117" y="152"/>
                </a:lnTo>
                <a:lnTo>
                  <a:pt x="132" y="137"/>
                </a:lnTo>
                <a:lnTo>
                  <a:pt x="149" y="123"/>
                </a:lnTo>
                <a:lnTo>
                  <a:pt x="167" y="108"/>
                </a:lnTo>
                <a:lnTo>
                  <a:pt x="185" y="96"/>
                </a:lnTo>
                <a:lnTo>
                  <a:pt x="205" y="84"/>
                </a:lnTo>
                <a:lnTo>
                  <a:pt x="224" y="71"/>
                </a:lnTo>
                <a:lnTo>
                  <a:pt x="246" y="61"/>
                </a:lnTo>
                <a:lnTo>
                  <a:pt x="267" y="51"/>
                </a:lnTo>
                <a:lnTo>
                  <a:pt x="290" y="42"/>
                </a:lnTo>
                <a:lnTo>
                  <a:pt x="312" y="33"/>
                </a:lnTo>
                <a:lnTo>
                  <a:pt x="334" y="25"/>
                </a:lnTo>
                <a:lnTo>
                  <a:pt x="358" y="19"/>
                </a:lnTo>
                <a:lnTo>
                  <a:pt x="383" y="14"/>
                </a:lnTo>
                <a:lnTo>
                  <a:pt x="407" y="9"/>
                </a:lnTo>
                <a:lnTo>
                  <a:pt x="432" y="5"/>
                </a:lnTo>
                <a:lnTo>
                  <a:pt x="458" y="3"/>
                </a:lnTo>
                <a:lnTo>
                  <a:pt x="484" y="0"/>
                </a:lnTo>
                <a:lnTo>
                  <a:pt x="511" y="0"/>
                </a:lnTo>
                <a:lnTo>
                  <a:pt x="511" y="0"/>
                </a:lnTo>
                <a:lnTo>
                  <a:pt x="536" y="0"/>
                </a:lnTo>
                <a:lnTo>
                  <a:pt x="562" y="3"/>
                </a:lnTo>
                <a:lnTo>
                  <a:pt x="588" y="5"/>
                </a:lnTo>
                <a:lnTo>
                  <a:pt x="613" y="9"/>
                </a:lnTo>
                <a:lnTo>
                  <a:pt x="637" y="14"/>
                </a:lnTo>
                <a:lnTo>
                  <a:pt x="662" y="19"/>
                </a:lnTo>
                <a:lnTo>
                  <a:pt x="686" y="25"/>
                </a:lnTo>
                <a:lnTo>
                  <a:pt x="709" y="33"/>
                </a:lnTo>
                <a:lnTo>
                  <a:pt x="732" y="42"/>
                </a:lnTo>
                <a:lnTo>
                  <a:pt x="753" y="51"/>
                </a:lnTo>
                <a:lnTo>
                  <a:pt x="774" y="61"/>
                </a:lnTo>
                <a:lnTo>
                  <a:pt x="796" y="71"/>
                </a:lnTo>
                <a:lnTo>
                  <a:pt x="816" y="84"/>
                </a:lnTo>
                <a:lnTo>
                  <a:pt x="835" y="96"/>
                </a:lnTo>
                <a:lnTo>
                  <a:pt x="853" y="108"/>
                </a:lnTo>
                <a:lnTo>
                  <a:pt x="871" y="123"/>
                </a:lnTo>
                <a:lnTo>
                  <a:pt x="888" y="137"/>
                </a:lnTo>
                <a:lnTo>
                  <a:pt x="903" y="152"/>
                </a:lnTo>
                <a:lnTo>
                  <a:pt x="919" y="168"/>
                </a:lnTo>
                <a:lnTo>
                  <a:pt x="934" y="185"/>
                </a:lnTo>
                <a:lnTo>
                  <a:pt x="946" y="201"/>
                </a:lnTo>
                <a:lnTo>
                  <a:pt x="958" y="218"/>
                </a:lnTo>
                <a:lnTo>
                  <a:pt x="970" y="236"/>
                </a:lnTo>
                <a:lnTo>
                  <a:pt x="981" y="255"/>
                </a:lnTo>
                <a:lnTo>
                  <a:pt x="990" y="273"/>
                </a:lnTo>
                <a:lnTo>
                  <a:pt x="998" y="294"/>
                </a:lnTo>
                <a:lnTo>
                  <a:pt x="1004" y="313"/>
                </a:lnTo>
                <a:lnTo>
                  <a:pt x="1010" y="333"/>
                </a:lnTo>
                <a:lnTo>
                  <a:pt x="1014" y="353"/>
                </a:lnTo>
                <a:lnTo>
                  <a:pt x="1018" y="374"/>
                </a:lnTo>
                <a:lnTo>
                  <a:pt x="1020" y="396"/>
                </a:lnTo>
                <a:lnTo>
                  <a:pt x="1020" y="417"/>
                </a:lnTo>
                <a:lnTo>
                  <a:pt x="1020" y="417"/>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27" name="Freeform 70"/>
          <p:cNvSpPr>
            <a:spLocks/>
          </p:cNvSpPr>
          <p:nvPr/>
        </p:nvSpPr>
        <p:spPr bwMode="auto">
          <a:xfrm>
            <a:off x="4428170" y="1043735"/>
            <a:ext cx="323850" cy="280988"/>
          </a:xfrm>
          <a:custGeom>
            <a:avLst/>
            <a:gdLst>
              <a:gd name="T0" fmla="*/ 1020 w 1020"/>
              <a:gd name="T1" fmla="*/ 710 h 888"/>
              <a:gd name="T2" fmla="*/ 488 w 1020"/>
              <a:gd name="T3" fmla="*/ 710 h 888"/>
              <a:gd name="T4" fmla="*/ 309 w 1020"/>
              <a:gd name="T5" fmla="*/ 888 h 888"/>
              <a:gd name="T6" fmla="*/ 309 w 1020"/>
              <a:gd name="T7" fmla="*/ 710 h 888"/>
              <a:gd name="T8" fmla="*/ 0 w 1020"/>
              <a:gd name="T9" fmla="*/ 710 h 888"/>
              <a:gd name="T10" fmla="*/ 0 w 1020"/>
              <a:gd name="T11" fmla="*/ 0 h 888"/>
              <a:gd name="T12" fmla="*/ 1020 w 1020"/>
              <a:gd name="T13" fmla="*/ 0 h 888"/>
              <a:gd name="T14" fmla="*/ 1020 w 1020"/>
              <a:gd name="T15" fmla="*/ 710 h 8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0" h="888">
                <a:moveTo>
                  <a:pt x="1020" y="710"/>
                </a:moveTo>
                <a:lnTo>
                  <a:pt x="488" y="710"/>
                </a:lnTo>
                <a:lnTo>
                  <a:pt x="309" y="888"/>
                </a:lnTo>
                <a:lnTo>
                  <a:pt x="309" y="710"/>
                </a:lnTo>
                <a:lnTo>
                  <a:pt x="0" y="710"/>
                </a:lnTo>
                <a:lnTo>
                  <a:pt x="0" y="0"/>
                </a:lnTo>
                <a:lnTo>
                  <a:pt x="1020" y="0"/>
                </a:lnTo>
                <a:lnTo>
                  <a:pt x="1020" y="71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128" name="Gruppieren 127"/>
          <p:cNvGrpSpPr/>
          <p:nvPr/>
        </p:nvGrpSpPr>
        <p:grpSpPr>
          <a:xfrm>
            <a:off x="3941930" y="1022542"/>
            <a:ext cx="323850" cy="300038"/>
            <a:chOff x="1194595" y="3699830"/>
            <a:chExt cx="323850" cy="300038"/>
          </a:xfrm>
        </p:grpSpPr>
        <p:sp>
          <p:nvSpPr>
            <p:cNvPr id="129" name="Freeform 71"/>
            <p:cNvSpPr>
              <a:spLocks/>
            </p:cNvSpPr>
            <p:nvPr/>
          </p:nvSpPr>
          <p:spPr bwMode="auto">
            <a:xfrm>
              <a:off x="1194595" y="3699830"/>
              <a:ext cx="323850" cy="300038"/>
            </a:xfrm>
            <a:custGeom>
              <a:avLst/>
              <a:gdLst>
                <a:gd name="T0" fmla="*/ 1020 w 1021"/>
                <a:gd name="T1" fmla="*/ 438 h 944"/>
                <a:gd name="T2" fmla="*/ 1010 w 1021"/>
                <a:gd name="T3" fmla="*/ 500 h 944"/>
                <a:gd name="T4" fmla="*/ 990 w 1021"/>
                <a:gd name="T5" fmla="*/ 560 h 944"/>
                <a:gd name="T6" fmla="*/ 960 w 1021"/>
                <a:gd name="T7" fmla="*/ 615 h 944"/>
                <a:gd name="T8" fmla="*/ 919 w 1021"/>
                <a:gd name="T9" fmla="*/ 665 h 944"/>
                <a:gd name="T10" fmla="*/ 871 w 1021"/>
                <a:gd name="T11" fmla="*/ 711 h 944"/>
                <a:gd name="T12" fmla="*/ 816 w 1021"/>
                <a:gd name="T13" fmla="*/ 751 h 944"/>
                <a:gd name="T14" fmla="*/ 754 w 1021"/>
                <a:gd name="T15" fmla="*/ 783 h 944"/>
                <a:gd name="T16" fmla="*/ 686 w 1021"/>
                <a:gd name="T17" fmla="*/ 808 h 944"/>
                <a:gd name="T18" fmla="*/ 614 w 1021"/>
                <a:gd name="T19" fmla="*/ 825 h 944"/>
                <a:gd name="T20" fmla="*/ 537 w 1021"/>
                <a:gd name="T21" fmla="*/ 833 h 944"/>
                <a:gd name="T22" fmla="*/ 487 w 1021"/>
                <a:gd name="T23" fmla="*/ 833 h 944"/>
                <a:gd name="T24" fmla="*/ 419 w 1021"/>
                <a:gd name="T25" fmla="*/ 826 h 944"/>
                <a:gd name="T26" fmla="*/ 353 w 1021"/>
                <a:gd name="T27" fmla="*/ 812 h 944"/>
                <a:gd name="T28" fmla="*/ 154 w 1021"/>
                <a:gd name="T29" fmla="*/ 713 h 944"/>
                <a:gd name="T30" fmla="*/ 120 w 1021"/>
                <a:gd name="T31" fmla="*/ 684 h 944"/>
                <a:gd name="T32" fmla="*/ 77 w 1021"/>
                <a:gd name="T33" fmla="*/ 635 h 944"/>
                <a:gd name="T34" fmla="*/ 42 w 1021"/>
                <a:gd name="T35" fmla="*/ 581 h 944"/>
                <a:gd name="T36" fmla="*/ 17 w 1021"/>
                <a:gd name="T37" fmla="*/ 521 h 944"/>
                <a:gd name="T38" fmla="*/ 4 w 1021"/>
                <a:gd name="T39" fmla="*/ 460 h 944"/>
                <a:gd name="T40" fmla="*/ 0 w 1021"/>
                <a:gd name="T41" fmla="*/ 417 h 944"/>
                <a:gd name="T42" fmla="*/ 7 w 1021"/>
                <a:gd name="T43" fmla="*/ 353 h 944"/>
                <a:gd name="T44" fmla="*/ 24 w 1021"/>
                <a:gd name="T45" fmla="*/ 292 h 944"/>
                <a:gd name="T46" fmla="*/ 51 w 1021"/>
                <a:gd name="T47" fmla="*/ 236 h 944"/>
                <a:gd name="T48" fmla="*/ 88 w 1021"/>
                <a:gd name="T49" fmla="*/ 183 h 944"/>
                <a:gd name="T50" fmla="*/ 133 w 1021"/>
                <a:gd name="T51" fmla="*/ 136 h 944"/>
                <a:gd name="T52" fmla="*/ 187 w 1021"/>
                <a:gd name="T53" fmla="*/ 94 h 944"/>
                <a:gd name="T54" fmla="*/ 246 w 1021"/>
                <a:gd name="T55" fmla="*/ 60 h 944"/>
                <a:gd name="T56" fmla="*/ 312 w 1021"/>
                <a:gd name="T57" fmla="*/ 33 h 944"/>
                <a:gd name="T58" fmla="*/ 383 w 1021"/>
                <a:gd name="T59" fmla="*/ 12 h 944"/>
                <a:gd name="T60" fmla="*/ 458 w 1021"/>
                <a:gd name="T61" fmla="*/ 2 h 944"/>
                <a:gd name="T62" fmla="*/ 511 w 1021"/>
                <a:gd name="T63" fmla="*/ 0 h 944"/>
                <a:gd name="T64" fmla="*/ 588 w 1021"/>
                <a:gd name="T65" fmla="*/ 5 h 944"/>
                <a:gd name="T66" fmla="*/ 662 w 1021"/>
                <a:gd name="T67" fmla="*/ 18 h 944"/>
                <a:gd name="T68" fmla="*/ 732 w 1021"/>
                <a:gd name="T69" fmla="*/ 41 h 944"/>
                <a:gd name="T70" fmla="*/ 796 w 1021"/>
                <a:gd name="T71" fmla="*/ 71 h 944"/>
                <a:gd name="T72" fmla="*/ 854 w 1021"/>
                <a:gd name="T73" fmla="*/ 108 h 944"/>
                <a:gd name="T74" fmla="*/ 905 w 1021"/>
                <a:gd name="T75" fmla="*/ 152 h 944"/>
                <a:gd name="T76" fmla="*/ 947 w 1021"/>
                <a:gd name="T77" fmla="*/ 200 h 944"/>
                <a:gd name="T78" fmla="*/ 981 w 1021"/>
                <a:gd name="T79" fmla="*/ 254 h 944"/>
                <a:gd name="T80" fmla="*/ 1005 w 1021"/>
                <a:gd name="T81" fmla="*/ 312 h 944"/>
                <a:gd name="T82" fmla="*/ 1018 w 1021"/>
                <a:gd name="T83" fmla="*/ 374 h 944"/>
                <a:gd name="T84" fmla="*/ 1021 w 1021"/>
                <a:gd name="T85" fmla="*/ 417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1" h="944">
                  <a:moveTo>
                    <a:pt x="1021" y="417"/>
                  </a:moveTo>
                  <a:lnTo>
                    <a:pt x="1021" y="417"/>
                  </a:lnTo>
                  <a:lnTo>
                    <a:pt x="1020" y="438"/>
                  </a:lnTo>
                  <a:lnTo>
                    <a:pt x="1018" y="460"/>
                  </a:lnTo>
                  <a:lnTo>
                    <a:pt x="1015" y="480"/>
                  </a:lnTo>
                  <a:lnTo>
                    <a:pt x="1010" y="500"/>
                  </a:lnTo>
                  <a:lnTo>
                    <a:pt x="1005" y="520"/>
                  </a:lnTo>
                  <a:lnTo>
                    <a:pt x="998" y="540"/>
                  </a:lnTo>
                  <a:lnTo>
                    <a:pt x="990" y="560"/>
                  </a:lnTo>
                  <a:lnTo>
                    <a:pt x="981" y="579"/>
                  </a:lnTo>
                  <a:lnTo>
                    <a:pt x="971" y="597"/>
                  </a:lnTo>
                  <a:lnTo>
                    <a:pt x="960" y="615"/>
                  </a:lnTo>
                  <a:lnTo>
                    <a:pt x="947" y="633"/>
                  </a:lnTo>
                  <a:lnTo>
                    <a:pt x="934" y="649"/>
                  </a:lnTo>
                  <a:lnTo>
                    <a:pt x="919" y="665"/>
                  </a:lnTo>
                  <a:lnTo>
                    <a:pt x="905" y="682"/>
                  </a:lnTo>
                  <a:lnTo>
                    <a:pt x="888" y="697"/>
                  </a:lnTo>
                  <a:lnTo>
                    <a:pt x="871" y="711"/>
                  </a:lnTo>
                  <a:lnTo>
                    <a:pt x="854" y="725"/>
                  </a:lnTo>
                  <a:lnTo>
                    <a:pt x="835" y="738"/>
                  </a:lnTo>
                  <a:lnTo>
                    <a:pt x="816" y="751"/>
                  </a:lnTo>
                  <a:lnTo>
                    <a:pt x="796" y="762"/>
                  </a:lnTo>
                  <a:lnTo>
                    <a:pt x="776" y="773"/>
                  </a:lnTo>
                  <a:lnTo>
                    <a:pt x="754" y="783"/>
                  </a:lnTo>
                  <a:lnTo>
                    <a:pt x="732" y="792"/>
                  </a:lnTo>
                  <a:lnTo>
                    <a:pt x="709" y="800"/>
                  </a:lnTo>
                  <a:lnTo>
                    <a:pt x="686" y="808"/>
                  </a:lnTo>
                  <a:lnTo>
                    <a:pt x="662" y="815"/>
                  </a:lnTo>
                  <a:lnTo>
                    <a:pt x="639" y="820"/>
                  </a:lnTo>
                  <a:lnTo>
                    <a:pt x="614" y="825"/>
                  </a:lnTo>
                  <a:lnTo>
                    <a:pt x="588" y="828"/>
                  </a:lnTo>
                  <a:lnTo>
                    <a:pt x="562" y="831"/>
                  </a:lnTo>
                  <a:lnTo>
                    <a:pt x="537" y="833"/>
                  </a:lnTo>
                  <a:lnTo>
                    <a:pt x="511" y="833"/>
                  </a:lnTo>
                  <a:lnTo>
                    <a:pt x="511" y="833"/>
                  </a:lnTo>
                  <a:lnTo>
                    <a:pt x="487" y="833"/>
                  </a:lnTo>
                  <a:lnTo>
                    <a:pt x="464" y="831"/>
                  </a:lnTo>
                  <a:lnTo>
                    <a:pt x="441" y="829"/>
                  </a:lnTo>
                  <a:lnTo>
                    <a:pt x="419" y="826"/>
                  </a:lnTo>
                  <a:lnTo>
                    <a:pt x="396" y="822"/>
                  </a:lnTo>
                  <a:lnTo>
                    <a:pt x="375" y="818"/>
                  </a:lnTo>
                  <a:lnTo>
                    <a:pt x="353" y="812"/>
                  </a:lnTo>
                  <a:lnTo>
                    <a:pt x="332" y="807"/>
                  </a:lnTo>
                  <a:lnTo>
                    <a:pt x="38" y="944"/>
                  </a:lnTo>
                  <a:lnTo>
                    <a:pt x="154" y="713"/>
                  </a:lnTo>
                  <a:lnTo>
                    <a:pt x="154" y="713"/>
                  </a:lnTo>
                  <a:lnTo>
                    <a:pt x="136" y="700"/>
                  </a:lnTo>
                  <a:lnTo>
                    <a:pt x="120" y="684"/>
                  </a:lnTo>
                  <a:lnTo>
                    <a:pt x="105" y="669"/>
                  </a:lnTo>
                  <a:lnTo>
                    <a:pt x="90" y="652"/>
                  </a:lnTo>
                  <a:lnTo>
                    <a:pt x="77" y="635"/>
                  </a:lnTo>
                  <a:lnTo>
                    <a:pt x="64" y="617"/>
                  </a:lnTo>
                  <a:lnTo>
                    <a:pt x="52" y="599"/>
                  </a:lnTo>
                  <a:lnTo>
                    <a:pt x="42" y="581"/>
                  </a:lnTo>
                  <a:lnTo>
                    <a:pt x="33" y="562"/>
                  </a:lnTo>
                  <a:lnTo>
                    <a:pt x="24" y="542"/>
                  </a:lnTo>
                  <a:lnTo>
                    <a:pt x="17" y="521"/>
                  </a:lnTo>
                  <a:lnTo>
                    <a:pt x="11" y="501"/>
                  </a:lnTo>
                  <a:lnTo>
                    <a:pt x="7" y="481"/>
                  </a:lnTo>
                  <a:lnTo>
                    <a:pt x="4" y="460"/>
                  </a:lnTo>
                  <a:lnTo>
                    <a:pt x="1" y="438"/>
                  </a:lnTo>
                  <a:lnTo>
                    <a:pt x="0" y="417"/>
                  </a:lnTo>
                  <a:lnTo>
                    <a:pt x="0" y="417"/>
                  </a:lnTo>
                  <a:lnTo>
                    <a:pt x="1" y="396"/>
                  </a:lnTo>
                  <a:lnTo>
                    <a:pt x="4" y="374"/>
                  </a:lnTo>
                  <a:lnTo>
                    <a:pt x="7" y="353"/>
                  </a:lnTo>
                  <a:lnTo>
                    <a:pt x="11" y="333"/>
                  </a:lnTo>
                  <a:lnTo>
                    <a:pt x="17" y="312"/>
                  </a:lnTo>
                  <a:lnTo>
                    <a:pt x="24" y="292"/>
                  </a:lnTo>
                  <a:lnTo>
                    <a:pt x="32" y="273"/>
                  </a:lnTo>
                  <a:lnTo>
                    <a:pt x="41" y="254"/>
                  </a:lnTo>
                  <a:lnTo>
                    <a:pt x="51" y="236"/>
                  </a:lnTo>
                  <a:lnTo>
                    <a:pt x="62" y="218"/>
                  </a:lnTo>
                  <a:lnTo>
                    <a:pt x="74" y="200"/>
                  </a:lnTo>
                  <a:lnTo>
                    <a:pt x="88" y="183"/>
                  </a:lnTo>
                  <a:lnTo>
                    <a:pt x="102" y="167"/>
                  </a:lnTo>
                  <a:lnTo>
                    <a:pt x="117" y="152"/>
                  </a:lnTo>
                  <a:lnTo>
                    <a:pt x="133" y="136"/>
                  </a:lnTo>
                  <a:lnTo>
                    <a:pt x="149" y="121"/>
                  </a:lnTo>
                  <a:lnTo>
                    <a:pt x="167" y="108"/>
                  </a:lnTo>
                  <a:lnTo>
                    <a:pt x="187" y="94"/>
                  </a:lnTo>
                  <a:lnTo>
                    <a:pt x="206" y="82"/>
                  </a:lnTo>
                  <a:lnTo>
                    <a:pt x="226" y="71"/>
                  </a:lnTo>
                  <a:lnTo>
                    <a:pt x="246" y="60"/>
                  </a:lnTo>
                  <a:lnTo>
                    <a:pt x="267" y="50"/>
                  </a:lnTo>
                  <a:lnTo>
                    <a:pt x="290" y="41"/>
                  </a:lnTo>
                  <a:lnTo>
                    <a:pt x="312" y="33"/>
                  </a:lnTo>
                  <a:lnTo>
                    <a:pt x="336" y="25"/>
                  </a:lnTo>
                  <a:lnTo>
                    <a:pt x="359" y="18"/>
                  </a:lnTo>
                  <a:lnTo>
                    <a:pt x="383" y="12"/>
                  </a:lnTo>
                  <a:lnTo>
                    <a:pt x="408" y="8"/>
                  </a:lnTo>
                  <a:lnTo>
                    <a:pt x="433" y="5"/>
                  </a:lnTo>
                  <a:lnTo>
                    <a:pt x="458" y="2"/>
                  </a:lnTo>
                  <a:lnTo>
                    <a:pt x="485" y="0"/>
                  </a:lnTo>
                  <a:lnTo>
                    <a:pt x="511" y="0"/>
                  </a:lnTo>
                  <a:lnTo>
                    <a:pt x="511" y="0"/>
                  </a:lnTo>
                  <a:lnTo>
                    <a:pt x="537" y="0"/>
                  </a:lnTo>
                  <a:lnTo>
                    <a:pt x="562" y="2"/>
                  </a:lnTo>
                  <a:lnTo>
                    <a:pt x="588" y="5"/>
                  </a:lnTo>
                  <a:lnTo>
                    <a:pt x="614" y="8"/>
                  </a:lnTo>
                  <a:lnTo>
                    <a:pt x="639" y="12"/>
                  </a:lnTo>
                  <a:lnTo>
                    <a:pt x="662" y="18"/>
                  </a:lnTo>
                  <a:lnTo>
                    <a:pt x="686" y="25"/>
                  </a:lnTo>
                  <a:lnTo>
                    <a:pt x="709" y="33"/>
                  </a:lnTo>
                  <a:lnTo>
                    <a:pt x="732" y="41"/>
                  </a:lnTo>
                  <a:lnTo>
                    <a:pt x="754" y="50"/>
                  </a:lnTo>
                  <a:lnTo>
                    <a:pt x="776" y="60"/>
                  </a:lnTo>
                  <a:lnTo>
                    <a:pt x="796" y="71"/>
                  </a:lnTo>
                  <a:lnTo>
                    <a:pt x="816" y="82"/>
                  </a:lnTo>
                  <a:lnTo>
                    <a:pt x="835" y="94"/>
                  </a:lnTo>
                  <a:lnTo>
                    <a:pt x="854" y="108"/>
                  </a:lnTo>
                  <a:lnTo>
                    <a:pt x="871" y="121"/>
                  </a:lnTo>
                  <a:lnTo>
                    <a:pt x="888" y="136"/>
                  </a:lnTo>
                  <a:lnTo>
                    <a:pt x="905" y="152"/>
                  </a:lnTo>
                  <a:lnTo>
                    <a:pt x="919" y="167"/>
                  </a:lnTo>
                  <a:lnTo>
                    <a:pt x="934" y="183"/>
                  </a:lnTo>
                  <a:lnTo>
                    <a:pt x="947" y="200"/>
                  </a:lnTo>
                  <a:lnTo>
                    <a:pt x="960" y="218"/>
                  </a:lnTo>
                  <a:lnTo>
                    <a:pt x="971" y="236"/>
                  </a:lnTo>
                  <a:lnTo>
                    <a:pt x="981" y="254"/>
                  </a:lnTo>
                  <a:lnTo>
                    <a:pt x="990" y="273"/>
                  </a:lnTo>
                  <a:lnTo>
                    <a:pt x="998" y="292"/>
                  </a:lnTo>
                  <a:lnTo>
                    <a:pt x="1005" y="312"/>
                  </a:lnTo>
                  <a:lnTo>
                    <a:pt x="1010" y="333"/>
                  </a:lnTo>
                  <a:lnTo>
                    <a:pt x="1015" y="353"/>
                  </a:lnTo>
                  <a:lnTo>
                    <a:pt x="1018" y="374"/>
                  </a:lnTo>
                  <a:lnTo>
                    <a:pt x="1020" y="396"/>
                  </a:lnTo>
                  <a:lnTo>
                    <a:pt x="1021" y="417"/>
                  </a:lnTo>
                  <a:lnTo>
                    <a:pt x="1021" y="417"/>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30" name="Line 72"/>
            <p:cNvSpPr>
              <a:spLocks noChangeShapeType="1"/>
            </p:cNvSpPr>
            <p:nvPr/>
          </p:nvSpPr>
          <p:spPr bwMode="auto">
            <a:xfrm flipV="1">
              <a:off x="1350170" y="3766505"/>
              <a:ext cx="0" cy="84138"/>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31" name="Freeform 73"/>
            <p:cNvSpPr>
              <a:spLocks/>
            </p:cNvSpPr>
            <p:nvPr/>
          </p:nvSpPr>
          <p:spPr bwMode="auto">
            <a:xfrm>
              <a:off x="1335882" y="3868105"/>
              <a:ext cx="28575" cy="28575"/>
            </a:xfrm>
            <a:custGeom>
              <a:avLst/>
              <a:gdLst>
                <a:gd name="T0" fmla="*/ 43 w 88"/>
                <a:gd name="T1" fmla="*/ 0 h 88"/>
                <a:gd name="T2" fmla="*/ 43 w 88"/>
                <a:gd name="T3" fmla="*/ 0 h 88"/>
                <a:gd name="T4" fmla="*/ 42 w 88"/>
                <a:gd name="T5" fmla="*/ 0 h 88"/>
                <a:gd name="T6" fmla="*/ 42 w 88"/>
                <a:gd name="T7" fmla="*/ 0 h 88"/>
                <a:gd name="T8" fmla="*/ 34 w 88"/>
                <a:gd name="T9" fmla="*/ 1 h 88"/>
                <a:gd name="T10" fmla="*/ 25 w 88"/>
                <a:gd name="T11" fmla="*/ 3 h 88"/>
                <a:gd name="T12" fmla="*/ 19 w 88"/>
                <a:gd name="T13" fmla="*/ 7 h 88"/>
                <a:gd name="T14" fmla="*/ 12 w 88"/>
                <a:gd name="T15" fmla="*/ 13 h 88"/>
                <a:gd name="T16" fmla="*/ 6 w 88"/>
                <a:gd name="T17" fmla="*/ 20 h 88"/>
                <a:gd name="T18" fmla="*/ 2 w 88"/>
                <a:gd name="T19" fmla="*/ 28 h 88"/>
                <a:gd name="T20" fmla="*/ 0 w 88"/>
                <a:gd name="T21" fmla="*/ 36 h 88"/>
                <a:gd name="T22" fmla="*/ 0 w 88"/>
                <a:gd name="T23" fmla="*/ 45 h 88"/>
                <a:gd name="T24" fmla="*/ 0 w 88"/>
                <a:gd name="T25" fmla="*/ 45 h 88"/>
                <a:gd name="T26" fmla="*/ 1 w 88"/>
                <a:gd name="T27" fmla="*/ 54 h 88"/>
                <a:gd name="T28" fmla="*/ 3 w 88"/>
                <a:gd name="T29" fmla="*/ 61 h 88"/>
                <a:gd name="T30" fmla="*/ 7 w 88"/>
                <a:gd name="T31" fmla="*/ 69 h 88"/>
                <a:gd name="T32" fmla="*/ 12 w 88"/>
                <a:gd name="T33" fmla="*/ 76 h 88"/>
                <a:gd name="T34" fmla="*/ 19 w 88"/>
                <a:gd name="T35" fmla="*/ 82 h 88"/>
                <a:gd name="T36" fmla="*/ 27 w 88"/>
                <a:gd name="T37" fmla="*/ 85 h 88"/>
                <a:gd name="T38" fmla="*/ 34 w 88"/>
                <a:gd name="T39" fmla="*/ 87 h 88"/>
                <a:gd name="T40" fmla="*/ 43 w 88"/>
                <a:gd name="T41" fmla="*/ 88 h 88"/>
                <a:gd name="T42" fmla="*/ 43 w 88"/>
                <a:gd name="T43" fmla="*/ 88 h 88"/>
                <a:gd name="T44" fmla="*/ 45 w 88"/>
                <a:gd name="T45" fmla="*/ 88 h 88"/>
                <a:gd name="T46" fmla="*/ 45 w 88"/>
                <a:gd name="T47" fmla="*/ 88 h 88"/>
                <a:gd name="T48" fmla="*/ 53 w 88"/>
                <a:gd name="T49" fmla="*/ 87 h 88"/>
                <a:gd name="T50" fmla="*/ 61 w 88"/>
                <a:gd name="T51" fmla="*/ 85 h 88"/>
                <a:gd name="T52" fmla="*/ 69 w 88"/>
                <a:gd name="T53" fmla="*/ 81 h 88"/>
                <a:gd name="T54" fmla="*/ 76 w 88"/>
                <a:gd name="T55" fmla="*/ 75 h 88"/>
                <a:gd name="T56" fmla="*/ 80 w 88"/>
                <a:gd name="T57" fmla="*/ 68 h 88"/>
                <a:gd name="T58" fmla="*/ 85 w 88"/>
                <a:gd name="T59" fmla="*/ 60 h 88"/>
                <a:gd name="T60" fmla="*/ 87 w 88"/>
                <a:gd name="T61" fmla="*/ 52 h 88"/>
                <a:gd name="T62" fmla="*/ 88 w 88"/>
                <a:gd name="T63" fmla="*/ 43 h 88"/>
                <a:gd name="T64" fmla="*/ 88 w 88"/>
                <a:gd name="T65" fmla="*/ 43 h 88"/>
                <a:gd name="T66" fmla="*/ 87 w 88"/>
                <a:gd name="T67" fmla="*/ 34 h 88"/>
                <a:gd name="T68" fmla="*/ 84 w 88"/>
                <a:gd name="T69" fmla="*/ 27 h 88"/>
                <a:gd name="T70" fmla="*/ 80 w 88"/>
                <a:gd name="T71" fmla="*/ 19 h 88"/>
                <a:gd name="T72" fmla="*/ 75 w 88"/>
                <a:gd name="T73" fmla="*/ 12 h 88"/>
                <a:gd name="T74" fmla="*/ 68 w 88"/>
                <a:gd name="T75" fmla="*/ 7 h 88"/>
                <a:gd name="T76" fmla="*/ 60 w 88"/>
                <a:gd name="T77" fmla="*/ 3 h 88"/>
                <a:gd name="T78" fmla="*/ 52 w 88"/>
                <a:gd name="T79" fmla="*/ 1 h 88"/>
                <a:gd name="T80" fmla="*/ 43 w 88"/>
                <a:gd name="T81" fmla="*/ 0 h 88"/>
                <a:gd name="T82" fmla="*/ 43 w 88"/>
                <a:gd name="T8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 h="88">
                  <a:moveTo>
                    <a:pt x="43" y="0"/>
                  </a:moveTo>
                  <a:lnTo>
                    <a:pt x="43" y="0"/>
                  </a:lnTo>
                  <a:lnTo>
                    <a:pt x="42" y="0"/>
                  </a:lnTo>
                  <a:lnTo>
                    <a:pt x="42" y="0"/>
                  </a:lnTo>
                  <a:lnTo>
                    <a:pt x="34" y="1"/>
                  </a:lnTo>
                  <a:lnTo>
                    <a:pt x="25" y="3"/>
                  </a:lnTo>
                  <a:lnTo>
                    <a:pt x="19" y="7"/>
                  </a:lnTo>
                  <a:lnTo>
                    <a:pt x="12" y="13"/>
                  </a:lnTo>
                  <a:lnTo>
                    <a:pt x="6" y="20"/>
                  </a:lnTo>
                  <a:lnTo>
                    <a:pt x="2" y="28"/>
                  </a:lnTo>
                  <a:lnTo>
                    <a:pt x="0" y="36"/>
                  </a:lnTo>
                  <a:lnTo>
                    <a:pt x="0" y="45"/>
                  </a:lnTo>
                  <a:lnTo>
                    <a:pt x="0" y="45"/>
                  </a:lnTo>
                  <a:lnTo>
                    <a:pt x="1" y="54"/>
                  </a:lnTo>
                  <a:lnTo>
                    <a:pt x="3" y="61"/>
                  </a:lnTo>
                  <a:lnTo>
                    <a:pt x="7" y="69"/>
                  </a:lnTo>
                  <a:lnTo>
                    <a:pt x="12" y="76"/>
                  </a:lnTo>
                  <a:lnTo>
                    <a:pt x="19" y="82"/>
                  </a:lnTo>
                  <a:lnTo>
                    <a:pt x="27" y="85"/>
                  </a:lnTo>
                  <a:lnTo>
                    <a:pt x="34" y="87"/>
                  </a:lnTo>
                  <a:lnTo>
                    <a:pt x="43" y="88"/>
                  </a:lnTo>
                  <a:lnTo>
                    <a:pt x="43" y="88"/>
                  </a:lnTo>
                  <a:lnTo>
                    <a:pt x="45" y="88"/>
                  </a:lnTo>
                  <a:lnTo>
                    <a:pt x="45" y="88"/>
                  </a:lnTo>
                  <a:lnTo>
                    <a:pt x="53" y="87"/>
                  </a:lnTo>
                  <a:lnTo>
                    <a:pt x="61" y="85"/>
                  </a:lnTo>
                  <a:lnTo>
                    <a:pt x="69" y="81"/>
                  </a:lnTo>
                  <a:lnTo>
                    <a:pt x="76" y="75"/>
                  </a:lnTo>
                  <a:lnTo>
                    <a:pt x="80" y="68"/>
                  </a:lnTo>
                  <a:lnTo>
                    <a:pt x="85" y="60"/>
                  </a:lnTo>
                  <a:lnTo>
                    <a:pt x="87" y="52"/>
                  </a:lnTo>
                  <a:lnTo>
                    <a:pt x="88" y="43"/>
                  </a:lnTo>
                  <a:lnTo>
                    <a:pt x="88" y="43"/>
                  </a:lnTo>
                  <a:lnTo>
                    <a:pt x="87" y="34"/>
                  </a:lnTo>
                  <a:lnTo>
                    <a:pt x="84" y="27"/>
                  </a:lnTo>
                  <a:lnTo>
                    <a:pt x="80" y="19"/>
                  </a:lnTo>
                  <a:lnTo>
                    <a:pt x="75" y="12"/>
                  </a:lnTo>
                  <a:lnTo>
                    <a:pt x="68" y="7"/>
                  </a:lnTo>
                  <a:lnTo>
                    <a:pt x="60" y="3"/>
                  </a:lnTo>
                  <a:lnTo>
                    <a:pt x="52" y="1"/>
                  </a:lnTo>
                  <a:lnTo>
                    <a:pt x="43" y="0"/>
                  </a:lnTo>
                  <a:lnTo>
                    <a:pt x="43"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32" name="Gruppieren 131"/>
          <p:cNvGrpSpPr/>
          <p:nvPr/>
        </p:nvGrpSpPr>
        <p:grpSpPr>
          <a:xfrm>
            <a:off x="2996825" y="997142"/>
            <a:ext cx="325438" cy="325438"/>
            <a:chOff x="1212057" y="3245805"/>
            <a:chExt cx="325438" cy="325438"/>
          </a:xfrm>
        </p:grpSpPr>
        <p:sp>
          <p:nvSpPr>
            <p:cNvPr id="133" name="Freeform 74"/>
            <p:cNvSpPr>
              <a:spLocks/>
            </p:cNvSpPr>
            <p:nvPr/>
          </p:nvSpPr>
          <p:spPr bwMode="auto">
            <a:xfrm>
              <a:off x="1324770" y="3245805"/>
              <a:ext cx="212725" cy="184150"/>
            </a:xfrm>
            <a:custGeom>
              <a:avLst/>
              <a:gdLst>
                <a:gd name="T0" fmla="*/ 244 w 666"/>
                <a:gd name="T1" fmla="*/ 399 h 578"/>
                <a:gd name="T2" fmla="*/ 332 w 666"/>
                <a:gd name="T3" fmla="*/ 399 h 578"/>
                <a:gd name="T4" fmla="*/ 332 w 666"/>
                <a:gd name="T5" fmla="*/ 578 h 578"/>
                <a:gd name="T6" fmla="*/ 503 w 666"/>
                <a:gd name="T7" fmla="*/ 399 h 578"/>
                <a:gd name="T8" fmla="*/ 666 w 666"/>
                <a:gd name="T9" fmla="*/ 399 h 578"/>
                <a:gd name="T10" fmla="*/ 666 w 666"/>
                <a:gd name="T11" fmla="*/ 0 h 578"/>
                <a:gd name="T12" fmla="*/ 0 w 666"/>
                <a:gd name="T13" fmla="*/ 0 h 578"/>
                <a:gd name="T14" fmla="*/ 0 w 666"/>
                <a:gd name="T15" fmla="*/ 178 h 5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6" h="578">
                  <a:moveTo>
                    <a:pt x="244" y="399"/>
                  </a:moveTo>
                  <a:lnTo>
                    <a:pt x="332" y="399"/>
                  </a:lnTo>
                  <a:lnTo>
                    <a:pt x="332" y="578"/>
                  </a:lnTo>
                  <a:lnTo>
                    <a:pt x="503" y="399"/>
                  </a:lnTo>
                  <a:lnTo>
                    <a:pt x="666" y="399"/>
                  </a:lnTo>
                  <a:lnTo>
                    <a:pt x="666" y="0"/>
                  </a:lnTo>
                  <a:lnTo>
                    <a:pt x="0" y="0"/>
                  </a:lnTo>
                  <a:lnTo>
                    <a:pt x="0" y="178"/>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34" name="Freeform 75"/>
            <p:cNvSpPr>
              <a:spLocks/>
            </p:cNvSpPr>
            <p:nvPr/>
          </p:nvSpPr>
          <p:spPr bwMode="auto">
            <a:xfrm>
              <a:off x="1473995" y="3309305"/>
              <a:ext cx="12700" cy="14288"/>
            </a:xfrm>
            <a:custGeom>
              <a:avLst/>
              <a:gdLst>
                <a:gd name="T0" fmla="*/ 44 w 44"/>
                <a:gd name="T1" fmla="*/ 0 h 44"/>
                <a:gd name="T2" fmla="*/ 0 w 44"/>
                <a:gd name="T3" fmla="*/ 0 h 44"/>
                <a:gd name="T4" fmla="*/ 0 w 44"/>
                <a:gd name="T5" fmla="*/ 44 h 44"/>
                <a:gd name="T6" fmla="*/ 44 w 44"/>
                <a:gd name="T7" fmla="*/ 44 h 44"/>
                <a:gd name="T8" fmla="*/ 44 w 44"/>
                <a:gd name="T9" fmla="*/ 0 h 44"/>
                <a:gd name="T10" fmla="*/ 44 w 44"/>
                <a:gd name="T11" fmla="*/ 0 h 44"/>
              </a:gdLst>
              <a:ahLst/>
              <a:cxnLst>
                <a:cxn ang="0">
                  <a:pos x="T0" y="T1"/>
                </a:cxn>
                <a:cxn ang="0">
                  <a:pos x="T2" y="T3"/>
                </a:cxn>
                <a:cxn ang="0">
                  <a:pos x="T4" y="T5"/>
                </a:cxn>
                <a:cxn ang="0">
                  <a:pos x="T6" y="T7"/>
                </a:cxn>
                <a:cxn ang="0">
                  <a:pos x="T8" y="T9"/>
                </a:cxn>
                <a:cxn ang="0">
                  <a:pos x="T10" y="T11"/>
                </a:cxn>
              </a:cxnLst>
              <a:rect l="0" t="0" r="r" b="b"/>
              <a:pathLst>
                <a:path w="44" h="44">
                  <a:moveTo>
                    <a:pt x="44" y="0"/>
                  </a:moveTo>
                  <a:lnTo>
                    <a:pt x="0" y="0"/>
                  </a:lnTo>
                  <a:lnTo>
                    <a:pt x="0" y="44"/>
                  </a:lnTo>
                  <a:lnTo>
                    <a:pt x="44" y="44"/>
                  </a:lnTo>
                  <a:lnTo>
                    <a:pt x="44" y="0"/>
                  </a:lnTo>
                  <a:lnTo>
                    <a:pt x="44"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5" name="Freeform 76"/>
            <p:cNvSpPr>
              <a:spLocks/>
            </p:cNvSpPr>
            <p:nvPr/>
          </p:nvSpPr>
          <p:spPr bwMode="auto">
            <a:xfrm>
              <a:off x="1431132" y="3309305"/>
              <a:ext cx="14288" cy="14288"/>
            </a:xfrm>
            <a:custGeom>
              <a:avLst/>
              <a:gdLst>
                <a:gd name="T0" fmla="*/ 45 w 45"/>
                <a:gd name="T1" fmla="*/ 0 h 44"/>
                <a:gd name="T2" fmla="*/ 0 w 45"/>
                <a:gd name="T3" fmla="*/ 0 h 44"/>
                <a:gd name="T4" fmla="*/ 0 w 45"/>
                <a:gd name="T5" fmla="*/ 44 h 44"/>
                <a:gd name="T6" fmla="*/ 45 w 45"/>
                <a:gd name="T7" fmla="*/ 44 h 44"/>
                <a:gd name="T8" fmla="*/ 45 w 45"/>
                <a:gd name="T9" fmla="*/ 0 h 44"/>
                <a:gd name="T10" fmla="*/ 45 w 45"/>
                <a:gd name="T11" fmla="*/ 0 h 44"/>
              </a:gdLst>
              <a:ahLst/>
              <a:cxnLst>
                <a:cxn ang="0">
                  <a:pos x="T0" y="T1"/>
                </a:cxn>
                <a:cxn ang="0">
                  <a:pos x="T2" y="T3"/>
                </a:cxn>
                <a:cxn ang="0">
                  <a:pos x="T4" y="T5"/>
                </a:cxn>
                <a:cxn ang="0">
                  <a:pos x="T6" y="T7"/>
                </a:cxn>
                <a:cxn ang="0">
                  <a:pos x="T8" y="T9"/>
                </a:cxn>
                <a:cxn ang="0">
                  <a:pos x="T10" y="T11"/>
                </a:cxn>
              </a:cxnLst>
              <a:rect l="0" t="0" r="r" b="b"/>
              <a:pathLst>
                <a:path w="45" h="44">
                  <a:moveTo>
                    <a:pt x="45" y="0"/>
                  </a:moveTo>
                  <a:lnTo>
                    <a:pt x="0" y="0"/>
                  </a:lnTo>
                  <a:lnTo>
                    <a:pt x="0" y="44"/>
                  </a:lnTo>
                  <a:lnTo>
                    <a:pt x="45" y="44"/>
                  </a:lnTo>
                  <a:lnTo>
                    <a:pt x="45" y="0"/>
                  </a:lnTo>
                  <a:lnTo>
                    <a:pt x="4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6" name="Freeform 77"/>
            <p:cNvSpPr>
              <a:spLocks/>
            </p:cNvSpPr>
            <p:nvPr/>
          </p:nvSpPr>
          <p:spPr bwMode="auto">
            <a:xfrm>
              <a:off x="1388270" y="3309305"/>
              <a:ext cx="14288" cy="14288"/>
            </a:xfrm>
            <a:custGeom>
              <a:avLst/>
              <a:gdLst>
                <a:gd name="T0" fmla="*/ 44 w 44"/>
                <a:gd name="T1" fmla="*/ 0 h 44"/>
                <a:gd name="T2" fmla="*/ 0 w 44"/>
                <a:gd name="T3" fmla="*/ 0 h 44"/>
                <a:gd name="T4" fmla="*/ 0 w 44"/>
                <a:gd name="T5" fmla="*/ 44 h 44"/>
                <a:gd name="T6" fmla="*/ 44 w 44"/>
                <a:gd name="T7" fmla="*/ 44 h 44"/>
                <a:gd name="T8" fmla="*/ 44 w 44"/>
                <a:gd name="T9" fmla="*/ 0 h 44"/>
                <a:gd name="T10" fmla="*/ 44 w 44"/>
                <a:gd name="T11" fmla="*/ 0 h 44"/>
              </a:gdLst>
              <a:ahLst/>
              <a:cxnLst>
                <a:cxn ang="0">
                  <a:pos x="T0" y="T1"/>
                </a:cxn>
                <a:cxn ang="0">
                  <a:pos x="T2" y="T3"/>
                </a:cxn>
                <a:cxn ang="0">
                  <a:pos x="T4" y="T5"/>
                </a:cxn>
                <a:cxn ang="0">
                  <a:pos x="T6" y="T7"/>
                </a:cxn>
                <a:cxn ang="0">
                  <a:pos x="T8" y="T9"/>
                </a:cxn>
                <a:cxn ang="0">
                  <a:pos x="T10" y="T11"/>
                </a:cxn>
              </a:cxnLst>
              <a:rect l="0" t="0" r="r" b="b"/>
              <a:pathLst>
                <a:path w="44" h="44">
                  <a:moveTo>
                    <a:pt x="44" y="0"/>
                  </a:moveTo>
                  <a:lnTo>
                    <a:pt x="0" y="0"/>
                  </a:lnTo>
                  <a:lnTo>
                    <a:pt x="0" y="44"/>
                  </a:lnTo>
                  <a:lnTo>
                    <a:pt x="44" y="44"/>
                  </a:lnTo>
                  <a:lnTo>
                    <a:pt x="44" y="0"/>
                  </a:lnTo>
                  <a:lnTo>
                    <a:pt x="44"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7" name="Freeform 78"/>
            <p:cNvSpPr>
              <a:spLocks/>
            </p:cNvSpPr>
            <p:nvPr/>
          </p:nvSpPr>
          <p:spPr bwMode="auto">
            <a:xfrm>
              <a:off x="1212057" y="3344230"/>
              <a:ext cx="211138" cy="227013"/>
            </a:xfrm>
            <a:custGeom>
              <a:avLst/>
              <a:gdLst>
                <a:gd name="T0" fmla="*/ 666 w 666"/>
                <a:gd name="T1" fmla="*/ 711 h 711"/>
                <a:gd name="T2" fmla="*/ 665 w 666"/>
                <a:gd name="T3" fmla="*/ 596 h 711"/>
                <a:gd name="T4" fmla="*/ 643 w 666"/>
                <a:gd name="T5" fmla="*/ 577 h 711"/>
                <a:gd name="T6" fmla="*/ 548 w 666"/>
                <a:gd name="T7" fmla="*/ 523 h 711"/>
                <a:gd name="T8" fmla="*/ 422 w 666"/>
                <a:gd name="T9" fmla="*/ 467 h 711"/>
                <a:gd name="T10" fmla="*/ 425 w 666"/>
                <a:gd name="T11" fmla="*/ 378 h 711"/>
                <a:gd name="T12" fmla="*/ 442 w 666"/>
                <a:gd name="T13" fmla="*/ 359 h 711"/>
                <a:gd name="T14" fmla="*/ 454 w 666"/>
                <a:gd name="T15" fmla="*/ 335 h 711"/>
                <a:gd name="T16" fmla="*/ 462 w 666"/>
                <a:gd name="T17" fmla="*/ 299 h 711"/>
                <a:gd name="T18" fmla="*/ 463 w 666"/>
                <a:gd name="T19" fmla="*/ 268 h 711"/>
                <a:gd name="T20" fmla="*/ 478 w 666"/>
                <a:gd name="T21" fmla="*/ 259 h 711"/>
                <a:gd name="T22" fmla="*/ 487 w 666"/>
                <a:gd name="T23" fmla="*/ 240 h 711"/>
                <a:gd name="T24" fmla="*/ 491 w 666"/>
                <a:gd name="T25" fmla="*/ 215 h 711"/>
                <a:gd name="T26" fmla="*/ 485 w 666"/>
                <a:gd name="T27" fmla="*/ 192 h 711"/>
                <a:gd name="T28" fmla="*/ 471 w 666"/>
                <a:gd name="T29" fmla="*/ 179 h 711"/>
                <a:gd name="T30" fmla="*/ 464 w 666"/>
                <a:gd name="T31" fmla="*/ 173 h 711"/>
                <a:gd name="T32" fmla="*/ 477 w 666"/>
                <a:gd name="T33" fmla="*/ 140 h 711"/>
                <a:gd name="T34" fmla="*/ 486 w 666"/>
                <a:gd name="T35" fmla="*/ 97 h 711"/>
                <a:gd name="T36" fmla="*/ 483 w 666"/>
                <a:gd name="T37" fmla="*/ 68 h 711"/>
                <a:gd name="T38" fmla="*/ 476 w 666"/>
                <a:gd name="T39" fmla="*/ 52 h 711"/>
                <a:gd name="T40" fmla="*/ 459 w 666"/>
                <a:gd name="T41" fmla="*/ 32 h 711"/>
                <a:gd name="T42" fmla="*/ 436 w 666"/>
                <a:gd name="T43" fmla="*/ 17 h 711"/>
                <a:gd name="T44" fmla="*/ 395 w 666"/>
                <a:gd name="T45" fmla="*/ 5 h 711"/>
                <a:gd name="T46" fmla="*/ 329 w 666"/>
                <a:gd name="T47" fmla="*/ 1 h 711"/>
                <a:gd name="T48" fmla="*/ 276 w 666"/>
                <a:gd name="T49" fmla="*/ 14 h 711"/>
                <a:gd name="T50" fmla="*/ 251 w 666"/>
                <a:gd name="T51" fmla="*/ 26 h 711"/>
                <a:gd name="T52" fmla="*/ 230 w 666"/>
                <a:gd name="T53" fmla="*/ 44 h 711"/>
                <a:gd name="T54" fmla="*/ 219 w 666"/>
                <a:gd name="T55" fmla="*/ 68 h 711"/>
                <a:gd name="T56" fmla="*/ 198 w 666"/>
                <a:gd name="T57" fmla="*/ 65 h 711"/>
                <a:gd name="T58" fmla="*/ 183 w 666"/>
                <a:gd name="T59" fmla="*/ 69 h 711"/>
                <a:gd name="T60" fmla="*/ 175 w 666"/>
                <a:gd name="T61" fmla="*/ 78 h 711"/>
                <a:gd name="T62" fmla="*/ 173 w 666"/>
                <a:gd name="T63" fmla="*/ 100 h 711"/>
                <a:gd name="T64" fmla="*/ 182 w 666"/>
                <a:gd name="T65" fmla="*/ 133 h 711"/>
                <a:gd name="T66" fmla="*/ 200 w 666"/>
                <a:gd name="T67" fmla="*/ 174 h 711"/>
                <a:gd name="T68" fmla="*/ 192 w 666"/>
                <a:gd name="T69" fmla="*/ 179 h 711"/>
                <a:gd name="T70" fmla="*/ 175 w 666"/>
                <a:gd name="T71" fmla="*/ 192 h 711"/>
                <a:gd name="T72" fmla="*/ 168 w 666"/>
                <a:gd name="T73" fmla="*/ 215 h 711"/>
                <a:gd name="T74" fmla="*/ 170 w 666"/>
                <a:gd name="T75" fmla="*/ 240 h 711"/>
                <a:gd name="T76" fmla="*/ 180 w 666"/>
                <a:gd name="T77" fmla="*/ 259 h 711"/>
                <a:gd name="T78" fmla="*/ 200 w 666"/>
                <a:gd name="T79" fmla="*/ 268 h 711"/>
                <a:gd name="T80" fmla="*/ 202 w 666"/>
                <a:gd name="T81" fmla="*/ 299 h 711"/>
                <a:gd name="T82" fmla="*/ 211 w 666"/>
                <a:gd name="T83" fmla="*/ 335 h 711"/>
                <a:gd name="T84" fmla="*/ 223 w 666"/>
                <a:gd name="T85" fmla="*/ 359 h 711"/>
                <a:gd name="T86" fmla="*/ 243 w 666"/>
                <a:gd name="T87" fmla="*/ 378 h 711"/>
                <a:gd name="T88" fmla="*/ 245 w 666"/>
                <a:gd name="T89" fmla="*/ 467 h 711"/>
                <a:gd name="T90" fmla="*/ 119 w 666"/>
                <a:gd name="T91" fmla="*/ 523 h 711"/>
                <a:gd name="T92" fmla="*/ 24 w 666"/>
                <a:gd name="T93" fmla="*/ 577 h 711"/>
                <a:gd name="T94" fmla="*/ 3 w 666"/>
                <a:gd name="T95" fmla="*/ 596 h 711"/>
                <a:gd name="T96" fmla="*/ 0 w 666"/>
                <a:gd name="T97" fmla="*/ 71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6" h="711">
                  <a:moveTo>
                    <a:pt x="322" y="711"/>
                  </a:moveTo>
                  <a:lnTo>
                    <a:pt x="666" y="711"/>
                  </a:lnTo>
                  <a:lnTo>
                    <a:pt x="666" y="711"/>
                  </a:lnTo>
                  <a:lnTo>
                    <a:pt x="666" y="600"/>
                  </a:lnTo>
                  <a:lnTo>
                    <a:pt x="666" y="600"/>
                  </a:lnTo>
                  <a:lnTo>
                    <a:pt x="665" y="596"/>
                  </a:lnTo>
                  <a:lnTo>
                    <a:pt x="660" y="590"/>
                  </a:lnTo>
                  <a:lnTo>
                    <a:pt x="653" y="583"/>
                  </a:lnTo>
                  <a:lnTo>
                    <a:pt x="643" y="577"/>
                  </a:lnTo>
                  <a:lnTo>
                    <a:pt x="619" y="560"/>
                  </a:lnTo>
                  <a:lnTo>
                    <a:pt x="586" y="542"/>
                  </a:lnTo>
                  <a:lnTo>
                    <a:pt x="548" y="523"/>
                  </a:lnTo>
                  <a:lnTo>
                    <a:pt x="508" y="504"/>
                  </a:lnTo>
                  <a:lnTo>
                    <a:pt x="465" y="485"/>
                  </a:lnTo>
                  <a:lnTo>
                    <a:pt x="422" y="467"/>
                  </a:lnTo>
                  <a:lnTo>
                    <a:pt x="422" y="378"/>
                  </a:lnTo>
                  <a:lnTo>
                    <a:pt x="422" y="378"/>
                  </a:lnTo>
                  <a:lnTo>
                    <a:pt x="425" y="378"/>
                  </a:lnTo>
                  <a:lnTo>
                    <a:pt x="429" y="374"/>
                  </a:lnTo>
                  <a:lnTo>
                    <a:pt x="436" y="368"/>
                  </a:lnTo>
                  <a:lnTo>
                    <a:pt x="442" y="359"/>
                  </a:lnTo>
                  <a:lnTo>
                    <a:pt x="447" y="352"/>
                  </a:lnTo>
                  <a:lnTo>
                    <a:pt x="450" y="344"/>
                  </a:lnTo>
                  <a:lnTo>
                    <a:pt x="454" y="335"/>
                  </a:lnTo>
                  <a:lnTo>
                    <a:pt x="457" y="325"/>
                  </a:lnTo>
                  <a:lnTo>
                    <a:pt x="459" y="313"/>
                  </a:lnTo>
                  <a:lnTo>
                    <a:pt x="462" y="299"/>
                  </a:lnTo>
                  <a:lnTo>
                    <a:pt x="463" y="285"/>
                  </a:lnTo>
                  <a:lnTo>
                    <a:pt x="463" y="268"/>
                  </a:lnTo>
                  <a:lnTo>
                    <a:pt x="463" y="268"/>
                  </a:lnTo>
                  <a:lnTo>
                    <a:pt x="468" y="267"/>
                  </a:lnTo>
                  <a:lnTo>
                    <a:pt x="474" y="263"/>
                  </a:lnTo>
                  <a:lnTo>
                    <a:pt x="478" y="259"/>
                  </a:lnTo>
                  <a:lnTo>
                    <a:pt x="482" y="253"/>
                  </a:lnTo>
                  <a:lnTo>
                    <a:pt x="485" y="246"/>
                  </a:lnTo>
                  <a:lnTo>
                    <a:pt x="487" y="240"/>
                  </a:lnTo>
                  <a:lnTo>
                    <a:pt x="490" y="231"/>
                  </a:lnTo>
                  <a:lnTo>
                    <a:pt x="491" y="223"/>
                  </a:lnTo>
                  <a:lnTo>
                    <a:pt x="491" y="215"/>
                  </a:lnTo>
                  <a:lnTo>
                    <a:pt x="490" y="206"/>
                  </a:lnTo>
                  <a:lnTo>
                    <a:pt x="488" y="199"/>
                  </a:lnTo>
                  <a:lnTo>
                    <a:pt x="485" y="192"/>
                  </a:lnTo>
                  <a:lnTo>
                    <a:pt x="482" y="187"/>
                  </a:lnTo>
                  <a:lnTo>
                    <a:pt x="476" y="182"/>
                  </a:lnTo>
                  <a:lnTo>
                    <a:pt x="471" y="179"/>
                  </a:lnTo>
                  <a:lnTo>
                    <a:pt x="463" y="178"/>
                  </a:lnTo>
                  <a:lnTo>
                    <a:pt x="463" y="178"/>
                  </a:lnTo>
                  <a:lnTo>
                    <a:pt x="464" y="173"/>
                  </a:lnTo>
                  <a:lnTo>
                    <a:pt x="467" y="164"/>
                  </a:lnTo>
                  <a:lnTo>
                    <a:pt x="473" y="153"/>
                  </a:lnTo>
                  <a:lnTo>
                    <a:pt x="477" y="140"/>
                  </a:lnTo>
                  <a:lnTo>
                    <a:pt x="482" y="123"/>
                  </a:lnTo>
                  <a:lnTo>
                    <a:pt x="485" y="106"/>
                  </a:lnTo>
                  <a:lnTo>
                    <a:pt x="486" y="97"/>
                  </a:lnTo>
                  <a:lnTo>
                    <a:pt x="485" y="87"/>
                  </a:lnTo>
                  <a:lnTo>
                    <a:pt x="485" y="77"/>
                  </a:lnTo>
                  <a:lnTo>
                    <a:pt x="483" y="68"/>
                  </a:lnTo>
                  <a:lnTo>
                    <a:pt x="483" y="68"/>
                  </a:lnTo>
                  <a:lnTo>
                    <a:pt x="480" y="59"/>
                  </a:lnTo>
                  <a:lnTo>
                    <a:pt x="476" y="52"/>
                  </a:lnTo>
                  <a:lnTo>
                    <a:pt x="472" y="44"/>
                  </a:lnTo>
                  <a:lnTo>
                    <a:pt x="466" y="39"/>
                  </a:lnTo>
                  <a:lnTo>
                    <a:pt x="459" y="32"/>
                  </a:lnTo>
                  <a:lnTo>
                    <a:pt x="451" y="26"/>
                  </a:lnTo>
                  <a:lnTo>
                    <a:pt x="444" y="22"/>
                  </a:lnTo>
                  <a:lnTo>
                    <a:pt x="436" y="17"/>
                  </a:lnTo>
                  <a:lnTo>
                    <a:pt x="426" y="14"/>
                  </a:lnTo>
                  <a:lnTo>
                    <a:pt x="417" y="10"/>
                  </a:lnTo>
                  <a:lnTo>
                    <a:pt x="395" y="5"/>
                  </a:lnTo>
                  <a:lnTo>
                    <a:pt x="374" y="1"/>
                  </a:lnTo>
                  <a:lnTo>
                    <a:pt x="352" y="0"/>
                  </a:lnTo>
                  <a:lnTo>
                    <a:pt x="329" y="1"/>
                  </a:lnTo>
                  <a:lnTo>
                    <a:pt x="307" y="5"/>
                  </a:lnTo>
                  <a:lnTo>
                    <a:pt x="285" y="10"/>
                  </a:lnTo>
                  <a:lnTo>
                    <a:pt x="276" y="14"/>
                  </a:lnTo>
                  <a:lnTo>
                    <a:pt x="267" y="17"/>
                  </a:lnTo>
                  <a:lnTo>
                    <a:pt x="258" y="22"/>
                  </a:lnTo>
                  <a:lnTo>
                    <a:pt x="251" y="26"/>
                  </a:lnTo>
                  <a:lnTo>
                    <a:pt x="243" y="32"/>
                  </a:lnTo>
                  <a:lnTo>
                    <a:pt x="236" y="39"/>
                  </a:lnTo>
                  <a:lnTo>
                    <a:pt x="230" y="44"/>
                  </a:lnTo>
                  <a:lnTo>
                    <a:pt x="226" y="52"/>
                  </a:lnTo>
                  <a:lnTo>
                    <a:pt x="223" y="59"/>
                  </a:lnTo>
                  <a:lnTo>
                    <a:pt x="219" y="68"/>
                  </a:lnTo>
                  <a:lnTo>
                    <a:pt x="219" y="68"/>
                  </a:lnTo>
                  <a:lnTo>
                    <a:pt x="203" y="65"/>
                  </a:lnTo>
                  <a:lnTo>
                    <a:pt x="198" y="65"/>
                  </a:lnTo>
                  <a:lnTo>
                    <a:pt x="192" y="67"/>
                  </a:lnTo>
                  <a:lnTo>
                    <a:pt x="187" y="68"/>
                  </a:lnTo>
                  <a:lnTo>
                    <a:pt x="183" y="69"/>
                  </a:lnTo>
                  <a:lnTo>
                    <a:pt x="180" y="72"/>
                  </a:lnTo>
                  <a:lnTo>
                    <a:pt x="178" y="74"/>
                  </a:lnTo>
                  <a:lnTo>
                    <a:pt x="175" y="78"/>
                  </a:lnTo>
                  <a:lnTo>
                    <a:pt x="174" y="82"/>
                  </a:lnTo>
                  <a:lnTo>
                    <a:pt x="172" y="90"/>
                  </a:lnTo>
                  <a:lnTo>
                    <a:pt x="173" y="100"/>
                  </a:lnTo>
                  <a:lnTo>
                    <a:pt x="175" y="110"/>
                  </a:lnTo>
                  <a:lnTo>
                    <a:pt x="178" y="122"/>
                  </a:lnTo>
                  <a:lnTo>
                    <a:pt x="182" y="133"/>
                  </a:lnTo>
                  <a:lnTo>
                    <a:pt x="190" y="153"/>
                  </a:lnTo>
                  <a:lnTo>
                    <a:pt x="198" y="169"/>
                  </a:lnTo>
                  <a:lnTo>
                    <a:pt x="200" y="174"/>
                  </a:lnTo>
                  <a:lnTo>
                    <a:pt x="200" y="178"/>
                  </a:lnTo>
                  <a:lnTo>
                    <a:pt x="200" y="178"/>
                  </a:lnTo>
                  <a:lnTo>
                    <a:pt x="192" y="179"/>
                  </a:lnTo>
                  <a:lnTo>
                    <a:pt x="186" y="182"/>
                  </a:lnTo>
                  <a:lnTo>
                    <a:pt x="180" y="187"/>
                  </a:lnTo>
                  <a:lnTo>
                    <a:pt x="175" y="192"/>
                  </a:lnTo>
                  <a:lnTo>
                    <a:pt x="172" y="199"/>
                  </a:lnTo>
                  <a:lnTo>
                    <a:pt x="170" y="206"/>
                  </a:lnTo>
                  <a:lnTo>
                    <a:pt x="168" y="215"/>
                  </a:lnTo>
                  <a:lnTo>
                    <a:pt x="168" y="223"/>
                  </a:lnTo>
                  <a:lnTo>
                    <a:pt x="168" y="231"/>
                  </a:lnTo>
                  <a:lnTo>
                    <a:pt x="170" y="240"/>
                  </a:lnTo>
                  <a:lnTo>
                    <a:pt x="172" y="246"/>
                  </a:lnTo>
                  <a:lnTo>
                    <a:pt x="175" y="253"/>
                  </a:lnTo>
                  <a:lnTo>
                    <a:pt x="180" y="259"/>
                  </a:lnTo>
                  <a:lnTo>
                    <a:pt x="186" y="263"/>
                  </a:lnTo>
                  <a:lnTo>
                    <a:pt x="192" y="267"/>
                  </a:lnTo>
                  <a:lnTo>
                    <a:pt x="200" y="268"/>
                  </a:lnTo>
                  <a:lnTo>
                    <a:pt x="200" y="268"/>
                  </a:lnTo>
                  <a:lnTo>
                    <a:pt x="201" y="285"/>
                  </a:lnTo>
                  <a:lnTo>
                    <a:pt x="202" y="299"/>
                  </a:lnTo>
                  <a:lnTo>
                    <a:pt x="205" y="313"/>
                  </a:lnTo>
                  <a:lnTo>
                    <a:pt x="208" y="325"/>
                  </a:lnTo>
                  <a:lnTo>
                    <a:pt x="211" y="335"/>
                  </a:lnTo>
                  <a:lnTo>
                    <a:pt x="215" y="344"/>
                  </a:lnTo>
                  <a:lnTo>
                    <a:pt x="218" y="352"/>
                  </a:lnTo>
                  <a:lnTo>
                    <a:pt x="223" y="359"/>
                  </a:lnTo>
                  <a:lnTo>
                    <a:pt x="230" y="368"/>
                  </a:lnTo>
                  <a:lnTo>
                    <a:pt x="238" y="374"/>
                  </a:lnTo>
                  <a:lnTo>
                    <a:pt x="243" y="378"/>
                  </a:lnTo>
                  <a:lnTo>
                    <a:pt x="245" y="378"/>
                  </a:lnTo>
                  <a:lnTo>
                    <a:pt x="245" y="467"/>
                  </a:lnTo>
                  <a:lnTo>
                    <a:pt x="245" y="467"/>
                  </a:lnTo>
                  <a:lnTo>
                    <a:pt x="202" y="485"/>
                  </a:lnTo>
                  <a:lnTo>
                    <a:pt x="160" y="504"/>
                  </a:lnTo>
                  <a:lnTo>
                    <a:pt x="119" y="523"/>
                  </a:lnTo>
                  <a:lnTo>
                    <a:pt x="81" y="542"/>
                  </a:lnTo>
                  <a:lnTo>
                    <a:pt x="49" y="560"/>
                  </a:lnTo>
                  <a:lnTo>
                    <a:pt x="24" y="577"/>
                  </a:lnTo>
                  <a:lnTo>
                    <a:pt x="14" y="583"/>
                  </a:lnTo>
                  <a:lnTo>
                    <a:pt x="7" y="590"/>
                  </a:lnTo>
                  <a:lnTo>
                    <a:pt x="3" y="596"/>
                  </a:lnTo>
                  <a:lnTo>
                    <a:pt x="0" y="600"/>
                  </a:lnTo>
                  <a:lnTo>
                    <a:pt x="0" y="600"/>
                  </a:lnTo>
                  <a:lnTo>
                    <a:pt x="0" y="711"/>
                  </a:lnTo>
                  <a:lnTo>
                    <a:pt x="322" y="711"/>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138" name="Freeform 79"/>
          <p:cNvSpPr>
            <a:spLocks/>
          </p:cNvSpPr>
          <p:nvPr/>
        </p:nvSpPr>
        <p:spPr bwMode="auto">
          <a:xfrm>
            <a:off x="556420" y="998730"/>
            <a:ext cx="323850" cy="323850"/>
          </a:xfrm>
          <a:custGeom>
            <a:avLst/>
            <a:gdLst>
              <a:gd name="T0" fmla="*/ 1020 w 1020"/>
              <a:gd name="T1" fmla="*/ 1021 h 1021"/>
              <a:gd name="T2" fmla="*/ 1014 w 1020"/>
              <a:gd name="T3" fmla="*/ 965 h 1021"/>
              <a:gd name="T4" fmla="*/ 996 w 1020"/>
              <a:gd name="T5" fmla="*/ 891 h 1021"/>
              <a:gd name="T6" fmla="*/ 976 w 1020"/>
              <a:gd name="T7" fmla="*/ 842 h 1021"/>
              <a:gd name="T8" fmla="*/ 958 w 1020"/>
              <a:gd name="T9" fmla="*/ 817 h 1021"/>
              <a:gd name="T10" fmla="*/ 914 w 1020"/>
              <a:gd name="T11" fmla="*/ 784 h 1021"/>
              <a:gd name="T12" fmla="*/ 853 w 1020"/>
              <a:gd name="T13" fmla="*/ 753 h 1021"/>
              <a:gd name="T14" fmla="*/ 620 w 1020"/>
              <a:gd name="T15" fmla="*/ 664 h 1021"/>
              <a:gd name="T16" fmla="*/ 631 w 1020"/>
              <a:gd name="T17" fmla="*/ 523 h 1021"/>
              <a:gd name="T18" fmla="*/ 661 w 1020"/>
              <a:gd name="T19" fmla="*/ 488 h 1021"/>
              <a:gd name="T20" fmla="*/ 676 w 1020"/>
              <a:gd name="T21" fmla="*/ 455 h 1021"/>
              <a:gd name="T22" fmla="*/ 686 w 1020"/>
              <a:gd name="T23" fmla="*/ 414 h 1021"/>
              <a:gd name="T24" fmla="*/ 691 w 1020"/>
              <a:gd name="T25" fmla="*/ 396 h 1021"/>
              <a:gd name="T26" fmla="*/ 703 w 1020"/>
              <a:gd name="T27" fmla="*/ 383 h 1021"/>
              <a:gd name="T28" fmla="*/ 711 w 1020"/>
              <a:gd name="T29" fmla="*/ 360 h 1021"/>
              <a:gd name="T30" fmla="*/ 712 w 1020"/>
              <a:gd name="T31" fmla="*/ 332 h 1021"/>
              <a:gd name="T32" fmla="*/ 706 w 1020"/>
              <a:gd name="T33" fmla="*/ 305 h 1021"/>
              <a:gd name="T34" fmla="*/ 688 w 1020"/>
              <a:gd name="T35" fmla="*/ 287 h 1021"/>
              <a:gd name="T36" fmla="*/ 697 w 1020"/>
              <a:gd name="T37" fmla="*/ 260 h 1021"/>
              <a:gd name="T38" fmla="*/ 725 w 1020"/>
              <a:gd name="T39" fmla="*/ 179 h 1021"/>
              <a:gd name="T40" fmla="*/ 734 w 1020"/>
              <a:gd name="T41" fmla="*/ 132 h 1021"/>
              <a:gd name="T42" fmla="*/ 731 w 1020"/>
              <a:gd name="T43" fmla="*/ 87 h 1021"/>
              <a:gd name="T44" fmla="*/ 725 w 1020"/>
              <a:gd name="T45" fmla="*/ 67 h 1021"/>
              <a:gd name="T46" fmla="*/ 702 w 1020"/>
              <a:gd name="T47" fmla="*/ 42 h 1021"/>
              <a:gd name="T48" fmla="*/ 670 w 1020"/>
              <a:gd name="T49" fmla="*/ 24 h 1021"/>
              <a:gd name="T50" fmla="*/ 630 w 1020"/>
              <a:gd name="T51" fmla="*/ 10 h 1021"/>
              <a:gd name="T52" fmla="*/ 554 w 1020"/>
              <a:gd name="T53" fmla="*/ 0 h 1021"/>
              <a:gd name="T54" fmla="*/ 464 w 1020"/>
              <a:gd name="T55" fmla="*/ 8 h 1021"/>
              <a:gd name="T56" fmla="*/ 426 w 1020"/>
              <a:gd name="T57" fmla="*/ 19 h 1021"/>
              <a:gd name="T58" fmla="*/ 397 w 1020"/>
              <a:gd name="T59" fmla="*/ 35 h 1021"/>
              <a:gd name="T60" fmla="*/ 380 w 1020"/>
              <a:gd name="T61" fmla="*/ 56 h 1021"/>
              <a:gd name="T62" fmla="*/ 364 w 1020"/>
              <a:gd name="T63" fmla="*/ 64 h 1021"/>
              <a:gd name="T64" fmla="*/ 336 w 1020"/>
              <a:gd name="T65" fmla="*/ 73 h 1021"/>
              <a:gd name="T66" fmla="*/ 318 w 1020"/>
              <a:gd name="T67" fmla="*/ 89 h 1021"/>
              <a:gd name="T68" fmla="*/ 307 w 1020"/>
              <a:gd name="T69" fmla="*/ 111 h 1021"/>
              <a:gd name="T70" fmla="*/ 304 w 1020"/>
              <a:gd name="T71" fmla="*/ 149 h 1021"/>
              <a:gd name="T72" fmla="*/ 312 w 1020"/>
              <a:gd name="T73" fmla="*/ 208 h 1021"/>
              <a:gd name="T74" fmla="*/ 332 w 1020"/>
              <a:gd name="T75" fmla="*/ 281 h 1021"/>
              <a:gd name="T76" fmla="*/ 325 w 1020"/>
              <a:gd name="T77" fmla="*/ 291 h 1021"/>
              <a:gd name="T78" fmla="*/ 311 w 1020"/>
              <a:gd name="T79" fmla="*/ 313 h 1021"/>
              <a:gd name="T80" fmla="*/ 307 w 1020"/>
              <a:gd name="T81" fmla="*/ 341 h 1021"/>
              <a:gd name="T82" fmla="*/ 311 w 1020"/>
              <a:gd name="T83" fmla="*/ 368 h 1021"/>
              <a:gd name="T84" fmla="*/ 321 w 1020"/>
              <a:gd name="T85" fmla="*/ 389 h 1021"/>
              <a:gd name="T86" fmla="*/ 332 w 1020"/>
              <a:gd name="T87" fmla="*/ 397 h 1021"/>
              <a:gd name="T88" fmla="*/ 335 w 1020"/>
              <a:gd name="T89" fmla="*/ 428 h 1021"/>
              <a:gd name="T90" fmla="*/ 348 w 1020"/>
              <a:gd name="T91" fmla="*/ 468 h 1021"/>
              <a:gd name="T92" fmla="*/ 366 w 1020"/>
              <a:gd name="T93" fmla="*/ 497 h 1021"/>
              <a:gd name="T94" fmla="*/ 399 w 1020"/>
              <a:gd name="T95" fmla="*/ 531 h 1021"/>
              <a:gd name="T96" fmla="*/ 274 w 1020"/>
              <a:gd name="T97" fmla="*/ 710 h 1021"/>
              <a:gd name="T98" fmla="*/ 144 w 1020"/>
              <a:gd name="T99" fmla="*/ 763 h 1021"/>
              <a:gd name="T100" fmla="*/ 88 w 1020"/>
              <a:gd name="T101" fmla="*/ 795 h 1021"/>
              <a:gd name="T102" fmla="*/ 51 w 1020"/>
              <a:gd name="T103" fmla="*/ 829 h 1021"/>
              <a:gd name="T104" fmla="*/ 37 w 1020"/>
              <a:gd name="T105" fmla="*/ 859 h 1021"/>
              <a:gd name="T106" fmla="*/ 19 w 1020"/>
              <a:gd name="T107" fmla="*/ 907 h 1021"/>
              <a:gd name="T108" fmla="*/ 2 w 1020"/>
              <a:gd name="T109" fmla="*/ 988 h 1021"/>
              <a:gd name="T110" fmla="*/ 510 w 1020"/>
              <a:gd name="T111" fmla="*/ 1021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0" h="1021">
                <a:moveTo>
                  <a:pt x="510" y="1021"/>
                </a:moveTo>
                <a:lnTo>
                  <a:pt x="1020" y="1021"/>
                </a:lnTo>
                <a:lnTo>
                  <a:pt x="1020" y="1021"/>
                </a:lnTo>
                <a:lnTo>
                  <a:pt x="1020" y="1006"/>
                </a:lnTo>
                <a:lnTo>
                  <a:pt x="1018" y="988"/>
                </a:lnTo>
                <a:lnTo>
                  <a:pt x="1014" y="965"/>
                </a:lnTo>
                <a:lnTo>
                  <a:pt x="1010" y="937"/>
                </a:lnTo>
                <a:lnTo>
                  <a:pt x="1002" y="907"/>
                </a:lnTo>
                <a:lnTo>
                  <a:pt x="996" y="891"/>
                </a:lnTo>
                <a:lnTo>
                  <a:pt x="991" y="874"/>
                </a:lnTo>
                <a:lnTo>
                  <a:pt x="984" y="859"/>
                </a:lnTo>
                <a:lnTo>
                  <a:pt x="976" y="842"/>
                </a:lnTo>
                <a:lnTo>
                  <a:pt x="976" y="842"/>
                </a:lnTo>
                <a:lnTo>
                  <a:pt x="968" y="829"/>
                </a:lnTo>
                <a:lnTo>
                  <a:pt x="958" y="817"/>
                </a:lnTo>
                <a:lnTo>
                  <a:pt x="946" y="806"/>
                </a:lnTo>
                <a:lnTo>
                  <a:pt x="931" y="795"/>
                </a:lnTo>
                <a:lnTo>
                  <a:pt x="914" y="784"/>
                </a:lnTo>
                <a:lnTo>
                  <a:pt x="895" y="773"/>
                </a:lnTo>
                <a:lnTo>
                  <a:pt x="875" y="763"/>
                </a:lnTo>
                <a:lnTo>
                  <a:pt x="853" y="753"/>
                </a:lnTo>
                <a:lnTo>
                  <a:pt x="802" y="732"/>
                </a:lnTo>
                <a:lnTo>
                  <a:pt x="746" y="710"/>
                </a:lnTo>
                <a:lnTo>
                  <a:pt x="620" y="664"/>
                </a:lnTo>
                <a:lnTo>
                  <a:pt x="620" y="531"/>
                </a:lnTo>
                <a:lnTo>
                  <a:pt x="620" y="531"/>
                </a:lnTo>
                <a:lnTo>
                  <a:pt x="631" y="523"/>
                </a:lnTo>
                <a:lnTo>
                  <a:pt x="642" y="511"/>
                </a:lnTo>
                <a:lnTo>
                  <a:pt x="654" y="497"/>
                </a:lnTo>
                <a:lnTo>
                  <a:pt x="661" y="488"/>
                </a:lnTo>
                <a:lnTo>
                  <a:pt x="666" y="479"/>
                </a:lnTo>
                <a:lnTo>
                  <a:pt x="672" y="468"/>
                </a:lnTo>
                <a:lnTo>
                  <a:pt x="676" y="455"/>
                </a:lnTo>
                <a:lnTo>
                  <a:pt x="681" y="443"/>
                </a:lnTo>
                <a:lnTo>
                  <a:pt x="684" y="428"/>
                </a:lnTo>
                <a:lnTo>
                  <a:pt x="686" y="414"/>
                </a:lnTo>
                <a:lnTo>
                  <a:pt x="688" y="397"/>
                </a:lnTo>
                <a:lnTo>
                  <a:pt x="688" y="397"/>
                </a:lnTo>
                <a:lnTo>
                  <a:pt x="691" y="396"/>
                </a:lnTo>
                <a:lnTo>
                  <a:pt x="695" y="393"/>
                </a:lnTo>
                <a:lnTo>
                  <a:pt x="699" y="389"/>
                </a:lnTo>
                <a:lnTo>
                  <a:pt x="703" y="383"/>
                </a:lnTo>
                <a:lnTo>
                  <a:pt x="706" y="375"/>
                </a:lnTo>
                <a:lnTo>
                  <a:pt x="709" y="368"/>
                </a:lnTo>
                <a:lnTo>
                  <a:pt x="711" y="360"/>
                </a:lnTo>
                <a:lnTo>
                  <a:pt x="712" y="350"/>
                </a:lnTo>
                <a:lnTo>
                  <a:pt x="713" y="341"/>
                </a:lnTo>
                <a:lnTo>
                  <a:pt x="712" y="332"/>
                </a:lnTo>
                <a:lnTo>
                  <a:pt x="711" y="322"/>
                </a:lnTo>
                <a:lnTo>
                  <a:pt x="709" y="313"/>
                </a:lnTo>
                <a:lnTo>
                  <a:pt x="706" y="305"/>
                </a:lnTo>
                <a:lnTo>
                  <a:pt x="701" y="297"/>
                </a:lnTo>
                <a:lnTo>
                  <a:pt x="694" y="291"/>
                </a:lnTo>
                <a:lnTo>
                  <a:pt x="688" y="287"/>
                </a:lnTo>
                <a:lnTo>
                  <a:pt x="688" y="287"/>
                </a:lnTo>
                <a:lnTo>
                  <a:pt x="690" y="277"/>
                </a:lnTo>
                <a:lnTo>
                  <a:pt x="697" y="260"/>
                </a:lnTo>
                <a:lnTo>
                  <a:pt x="706" y="237"/>
                </a:lnTo>
                <a:lnTo>
                  <a:pt x="715" y="209"/>
                </a:lnTo>
                <a:lnTo>
                  <a:pt x="725" y="179"/>
                </a:lnTo>
                <a:lnTo>
                  <a:pt x="728" y="163"/>
                </a:lnTo>
                <a:lnTo>
                  <a:pt x="731" y="147"/>
                </a:lnTo>
                <a:lnTo>
                  <a:pt x="734" y="132"/>
                </a:lnTo>
                <a:lnTo>
                  <a:pt x="734" y="116"/>
                </a:lnTo>
                <a:lnTo>
                  <a:pt x="734" y="101"/>
                </a:lnTo>
                <a:lnTo>
                  <a:pt x="731" y="87"/>
                </a:lnTo>
                <a:lnTo>
                  <a:pt x="731" y="87"/>
                </a:lnTo>
                <a:lnTo>
                  <a:pt x="729" y="77"/>
                </a:lnTo>
                <a:lnTo>
                  <a:pt x="725" y="67"/>
                </a:lnTo>
                <a:lnTo>
                  <a:pt x="718" y="58"/>
                </a:lnTo>
                <a:lnTo>
                  <a:pt x="711" y="50"/>
                </a:lnTo>
                <a:lnTo>
                  <a:pt x="702" y="42"/>
                </a:lnTo>
                <a:lnTo>
                  <a:pt x="692" y="35"/>
                </a:lnTo>
                <a:lnTo>
                  <a:pt x="682" y="29"/>
                </a:lnTo>
                <a:lnTo>
                  <a:pt x="670" y="24"/>
                </a:lnTo>
                <a:lnTo>
                  <a:pt x="657" y="18"/>
                </a:lnTo>
                <a:lnTo>
                  <a:pt x="644" y="14"/>
                </a:lnTo>
                <a:lnTo>
                  <a:pt x="630" y="10"/>
                </a:lnTo>
                <a:lnTo>
                  <a:pt x="616" y="7"/>
                </a:lnTo>
                <a:lnTo>
                  <a:pt x="585" y="2"/>
                </a:lnTo>
                <a:lnTo>
                  <a:pt x="554" y="0"/>
                </a:lnTo>
                <a:lnTo>
                  <a:pt x="523" y="0"/>
                </a:lnTo>
                <a:lnTo>
                  <a:pt x="493" y="2"/>
                </a:lnTo>
                <a:lnTo>
                  <a:pt x="464" y="8"/>
                </a:lnTo>
                <a:lnTo>
                  <a:pt x="451" y="10"/>
                </a:lnTo>
                <a:lnTo>
                  <a:pt x="438" y="15"/>
                </a:lnTo>
                <a:lnTo>
                  <a:pt x="426" y="19"/>
                </a:lnTo>
                <a:lnTo>
                  <a:pt x="416" y="24"/>
                </a:lnTo>
                <a:lnTo>
                  <a:pt x="406" y="29"/>
                </a:lnTo>
                <a:lnTo>
                  <a:pt x="397" y="35"/>
                </a:lnTo>
                <a:lnTo>
                  <a:pt x="390" y="42"/>
                </a:lnTo>
                <a:lnTo>
                  <a:pt x="385" y="49"/>
                </a:lnTo>
                <a:lnTo>
                  <a:pt x="380" y="56"/>
                </a:lnTo>
                <a:lnTo>
                  <a:pt x="377" y="64"/>
                </a:lnTo>
                <a:lnTo>
                  <a:pt x="377" y="64"/>
                </a:lnTo>
                <a:lnTo>
                  <a:pt x="364" y="64"/>
                </a:lnTo>
                <a:lnTo>
                  <a:pt x="354" y="67"/>
                </a:lnTo>
                <a:lnTo>
                  <a:pt x="345" y="69"/>
                </a:lnTo>
                <a:lnTo>
                  <a:pt x="336" y="73"/>
                </a:lnTo>
                <a:lnTo>
                  <a:pt x="330" y="78"/>
                </a:lnTo>
                <a:lnTo>
                  <a:pt x="323" y="83"/>
                </a:lnTo>
                <a:lnTo>
                  <a:pt x="318" y="89"/>
                </a:lnTo>
                <a:lnTo>
                  <a:pt x="314" y="97"/>
                </a:lnTo>
                <a:lnTo>
                  <a:pt x="311" y="104"/>
                </a:lnTo>
                <a:lnTo>
                  <a:pt x="307" y="111"/>
                </a:lnTo>
                <a:lnTo>
                  <a:pt x="306" y="120"/>
                </a:lnTo>
                <a:lnTo>
                  <a:pt x="304" y="129"/>
                </a:lnTo>
                <a:lnTo>
                  <a:pt x="304" y="149"/>
                </a:lnTo>
                <a:lnTo>
                  <a:pt x="305" y="169"/>
                </a:lnTo>
                <a:lnTo>
                  <a:pt x="307" y="188"/>
                </a:lnTo>
                <a:lnTo>
                  <a:pt x="312" y="208"/>
                </a:lnTo>
                <a:lnTo>
                  <a:pt x="321" y="244"/>
                </a:lnTo>
                <a:lnTo>
                  <a:pt x="329" y="271"/>
                </a:lnTo>
                <a:lnTo>
                  <a:pt x="332" y="281"/>
                </a:lnTo>
                <a:lnTo>
                  <a:pt x="332" y="287"/>
                </a:lnTo>
                <a:lnTo>
                  <a:pt x="332" y="287"/>
                </a:lnTo>
                <a:lnTo>
                  <a:pt x="325" y="291"/>
                </a:lnTo>
                <a:lnTo>
                  <a:pt x="318" y="297"/>
                </a:lnTo>
                <a:lnTo>
                  <a:pt x="314" y="305"/>
                </a:lnTo>
                <a:lnTo>
                  <a:pt x="311" y="313"/>
                </a:lnTo>
                <a:lnTo>
                  <a:pt x="308" y="322"/>
                </a:lnTo>
                <a:lnTo>
                  <a:pt x="307" y="332"/>
                </a:lnTo>
                <a:lnTo>
                  <a:pt x="307" y="341"/>
                </a:lnTo>
                <a:lnTo>
                  <a:pt x="307" y="350"/>
                </a:lnTo>
                <a:lnTo>
                  <a:pt x="308" y="360"/>
                </a:lnTo>
                <a:lnTo>
                  <a:pt x="311" y="368"/>
                </a:lnTo>
                <a:lnTo>
                  <a:pt x="314" y="375"/>
                </a:lnTo>
                <a:lnTo>
                  <a:pt x="317" y="383"/>
                </a:lnTo>
                <a:lnTo>
                  <a:pt x="321" y="389"/>
                </a:lnTo>
                <a:lnTo>
                  <a:pt x="324" y="393"/>
                </a:lnTo>
                <a:lnTo>
                  <a:pt x="329" y="396"/>
                </a:lnTo>
                <a:lnTo>
                  <a:pt x="332" y="397"/>
                </a:lnTo>
                <a:lnTo>
                  <a:pt x="332" y="397"/>
                </a:lnTo>
                <a:lnTo>
                  <a:pt x="333" y="414"/>
                </a:lnTo>
                <a:lnTo>
                  <a:pt x="335" y="428"/>
                </a:lnTo>
                <a:lnTo>
                  <a:pt x="339" y="443"/>
                </a:lnTo>
                <a:lnTo>
                  <a:pt x="343" y="455"/>
                </a:lnTo>
                <a:lnTo>
                  <a:pt x="348" y="468"/>
                </a:lnTo>
                <a:lnTo>
                  <a:pt x="353" y="479"/>
                </a:lnTo>
                <a:lnTo>
                  <a:pt x="360" y="488"/>
                </a:lnTo>
                <a:lnTo>
                  <a:pt x="366" y="497"/>
                </a:lnTo>
                <a:lnTo>
                  <a:pt x="378" y="511"/>
                </a:lnTo>
                <a:lnTo>
                  <a:pt x="388" y="523"/>
                </a:lnTo>
                <a:lnTo>
                  <a:pt x="399" y="531"/>
                </a:lnTo>
                <a:lnTo>
                  <a:pt x="399" y="664"/>
                </a:lnTo>
                <a:lnTo>
                  <a:pt x="399" y="664"/>
                </a:lnTo>
                <a:lnTo>
                  <a:pt x="274" y="710"/>
                </a:lnTo>
                <a:lnTo>
                  <a:pt x="217" y="732"/>
                </a:lnTo>
                <a:lnTo>
                  <a:pt x="167" y="753"/>
                </a:lnTo>
                <a:lnTo>
                  <a:pt x="144" y="763"/>
                </a:lnTo>
                <a:lnTo>
                  <a:pt x="124" y="773"/>
                </a:lnTo>
                <a:lnTo>
                  <a:pt x="105" y="784"/>
                </a:lnTo>
                <a:lnTo>
                  <a:pt x="88" y="795"/>
                </a:lnTo>
                <a:lnTo>
                  <a:pt x="74" y="806"/>
                </a:lnTo>
                <a:lnTo>
                  <a:pt x="61" y="817"/>
                </a:lnTo>
                <a:lnTo>
                  <a:pt x="51" y="829"/>
                </a:lnTo>
                <a:lnTo>
                  <a:pt x="45" y="842"/>
                </a:lnTo>
                <a:lnTo>
                  <a:pt x="45" y="842"/>
                </a:lnTo>
                <a:lnTo>
                  <a:pt x="37" y="859"/>
                </a:lnTo>
                <a:lnTo>
                  <a:pt x="29" y="874"/>
                </a:lnTo>
                <a:lnTo>
                  <a:pt x="23" y="891"/>
                </a:lnTo>
                <a:lnTo>
                  <a:pt x="19" y="907"/>
                </a:lnTo>
                <a:lnTo>
                  <a:pt x="11" y="937"/>
                </a:lnTo>
                <a:lnTo>
                  <a:pt x="5" y="965"/>
                </a:lnTo>
                <a:lnTo>
                  <a:pt x="2" y="988"/>
                </a:lnTo>
                <a:lnTo>
                  <a:pt x="1" y="1006"/>
                </a:lnTo>
                <a:lnTo>
                  <a:pt x="0" y="1021"/>
                </a:lnTo>
                <a:lnTo>
                  <a:pt x="510" y="1021"/>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139" name="Gruppieren 138"/>
          <p:cNvGrpSpPr/>
          <p:nvPr/>
        </p:nvGrpSpPr>
        <p:grpSpPr>
          <a:xfrm>
            <a:off x="2537960" y="998730"/>
            <a:ext cx="323850" cy="325438"/>
            <a:chOff x="1121570" y="4633280"/>
            <a:chExt cx="323850" cy="325438"/>
          </a:xfrm>
        </p:grpSpPr>
        <p:sp>
          <p:nvSpPr>
            <p:cNvPr id="140" name="Freeform 80"/>
            <p:cNvSpPr>
              <a:spLocks/>
            </p:cNvSpPr>
            <p:nvPr/>
          </p:nvSpPr>
          <p:spPr bwMode="auto">
            <a:xfrm>
              <a:off x="1339057" y="4866643"/>
              <a:ext cx="71438" cy="42863"/>
            </a:xfrm>
            <a:custGeom>
              <a:avLst/>
              <a:gdLst>
                <a:gd name="T0" fmla="*/ 222 w 222"/>
                <a:gd name="T1" fmla="*/ 0 h 134"/>
                <a:gd name="T2" fmla="*/ 87 w 222"/>
                <a:gd name="T3" fmla="*/ 134 h 134"/>
                <a:gd name="T4" fmla="*/ 0 w 222"/>
                <a:gd name="T5" fmla="*/ 45 h 134"/>
              </a:gdLst>
              <a:ahLst/>
              <a:cxnLst>
                <a:cxn ang="0">
                  <a:pos x="T0" y="T1"/>
                </a:cxn>
                <a:cxn ang="0">
                  <a:pos x="T2" y="T3"/>
                </a:cxn>
                <a:cxn ang="0">
                  <a:pos x="T4" y="T5"/>
                </a:cxn>
              </a:cxnLst>
              <a:rect l="0" t="0" r="r" b="b"/>
              <a:pathLst>
                <a:path w="222" h="134">
                  <a:moveTo>
                    <a:pt x="222" y="0"/>
                  </a:moveTo>
                  <a:lnTo>
                    <a:pt x="87" y="134"/>
                  </a:lnTo>
                  <a:lnTo>
                    <a:pt x="0" y="45"/>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41" name="Freeform 81"/>
            <p:cNvSpPr>
              <a:spLocks/>
            </p:cNvSpPr>
            <p:nvPr/>
          </p:nvSpPr>
          <p:spPr bwMode="auto">
            <a:xfrm>
              <a:off x="1304132" y="4817430"/>
              <a:ext cx="141288" cy="141288"/>
            </a:xfrm>
            <a:custGeom>
              <a:avLst/>
              <a:gdLst>
                <a:gd name="T0" fmla="*/ 444 w 444"/>
                <a:gd name="T1" fmla="*/ 222 h 444"/>
                <a:gd name="T2" fmla="*/ 440 w 444"/>
                <a:gd name="T3" fmla="*/ 266 h 444"/>
                <a:gd name="T4" fmla="*/ 426 w 444"/>
                <a:gd name="T5" fmla="*/ 309 h 444"/>
                <a:gd name="T6" fmla="*/ 406 w 444"/>
                <a:gd name="T7" fmla="*/ 346 h 444"/>
                <a:gd name="T8" fmla="*/ 379 w 444"/>
                <a:gd name="T9" fmla="*/ 379 h 444"/>
                <a:gd name="T10" fmla="*/ 346 w 444"/>
                <a:gd name="T11" fmla="*/ 407 h 444"/>
                <a:gd name="T12" fmla="*/ 308 w 444"/>
                <a:gd name="T13" fmla="*/ 427 h 444"/>
                <a:gd name="T14" fmla="*/ 267 w 444"/>
                <a:gd name="T15" fmla="*/ 439 h 444"/>
                <a:gd name="T16" fmla="*/ 222 w 444"/>
                <a:gd name="T17" fmla="*/ 444 h 444"/>
                <a:gd name="T18" fmla="*/ 199 w 444"/>
                <a:gd name="T19" fmla="*/ 443 h 444"/>
                <a:gd name="T20" fmla="*/ 156 w 444"/>
                <a:gd name="T21" fmla="*/ 434 h 444"/>
                <a:gd name="T22" fmla="*/ 116 w 444"/>
                <a:gd name="T23" fmla="*/ 417 h 444"/>
                <a:gd name="T24" fmla="*/ 81 w 444"/>
                <a:gd name="T25" fmla="*/ 393 h 444"/>
                <a:gd name="T26" fmla="*/ 51 w 444"/>
                <a:gd name="T27" fmla="*/ 363 h 444"/>
                <a:gd name="T28" fmla="*/ 27 w 444"/>
                <a:gd name="T29" fmla="*/ 328 h 444"/>
                <a:gd name="T30" fmla="*/ 10 w 444"/>
                <a:gd name="T31" fmla="*/ 288 h 444"/>
                <a:gd name="T32" fmla="*/ 1 w 444"/>
                <a:gd name="T33" fmla="*/ 245 h 444"/>
                <a:gd name="T34" fmla="*/ 0 w 444"/>
                <a:gd name="T35" fmla="*/ 222 h 444"/>
                <a:gd name="T36" fmla="*/ 4 w 444"/>
                <a:gd name="T37" fmla="*/ 177 h 444"/>
                <a:gd name="T38" fmla="*/ 18 w 444"/>
                <a:gd name="T39" fmla="*/ 136 h 444"/>
                <a:gd name="T40" fmla="*/ 38 w 444"/>
                <a:gd name="T41" fmla="*/ 98 h 444"/>
                <a:gd name="T42" fmla="*/ 65 w 444"/>
                <a:gd name="T43" fmla="*/ 65 h 444"/>
                <a:gd name="T44" fmla="*/ 99 w 444"/>
                <a:gd name="T45" fmla="*/ 38 h 444"/>
                <a:gd name="T46" fmla="*/ 136 w 444"/>
                <a:gd name="T47" fmla="*/ 17 h 444"/>
                <a:gd name="T48" fmla="*/ 177 w 444"/>
                <a:gd name="T49" fmla="*/ 4 h 444"/>
                <a:gd name="T50" fmla="*/ 222 w 444"/>
                <a:gd name="T51" fmla="*/ 0 h 444"/>
                <a:gd name="T52" fmla="*/ 244 w 444"/>
                <a:gd name="T53" fmla="*/ 1 h 444"/>
                <a:gd name="T54" fmla="*/ 288 w 444"/>
                <a:gd name="T55" fmla="*/ 10 h 444"/>
                <a:gd name="T56" fmla="*/ 327 w 444"/>
                <a:gd name="T57" fmla="*/ 27 h 444"/>
                <a:gd name="T58" fmla="*/ 363 w 444"/>
                <a:gd name="T59" fmla="*/ 51 h 444"/>
                <a:gd name="T60" fmla="*/ 394 w 444"/>
                <a:gd name="T61" fmla="*/ 81 h 444"/>
                <a:gd name="T62" fmla="*/ 417 w 444"/>
                <a:gd name="T63" fmla="*/ 116 h 444"/>
                <a:gd name="T64" fmla="*/ 434 w 444"/>
                <a:gd name="T65" fmla="*/ 156 h 444"/>
                <a:gd name="T66" fmla="*/ 443 w 444"/>
                <a:gd name="T67" fmla="*/ 199 h 444"/>
                <a:gd name="T68" fmla="*/ 444 w 444"/>
                <a:gd name="T69" fmla="*/ 22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4" h="444">
                  <a:moveTo>
                    <a:pt x="444" y="222"/>
                  </a:moveTo>
                  <a:lnTo>
                    <a:pt x="444" y="222"/>
                  </a:lnTo>
                  <a:lnTo>
                    <a:pt x="443" y="245"/>
                  </a:lnTo>
                  <a:lnTo>
                    <a:pt x="440" y="266"/>
                  </a:lnTo>
                  <a:lnTo>
                    <a:pt x="434" y="288"/>
                  </a:lnTo>
                  <a:lnTo>
                    <a:pt x="426" y="309"/>
                  </a:lnTo>
                  <a:lnTo>
                    <a:pt x="417" y="328"/>
                  </a:lnTo>
                  <a:lnTo>
                    <a:pt x="406" y="346"/>
                  </a:lnTo>
                  <a:lnTo>
                    <a:pt x="394" y="363"/>
                  </a:lnTo>
                  <a:lnTo>
                    <a:pt x="379" y="379"/>
                  </a:lnTo>
                  <a:lnTo>
                    <a:pt x="363" y="393"/>
                  </a:lnTo>
                  <a:lnTo>
                    <a:pt x="346" y="407"/>
                  </a:lnTo>
                  <a:lnTo>
                    <a:pt x="327" y="417"/>
                  </a:lnTo>
                  <a:lnTo>
                    <a:pt x="308" y="427"/>
                  </a:lnTo>
                  <a:lnTo>
                    <a:pt x="288" y="434"/>
                  </a:lnTo>
                  <a:lnTo>
                    <a:pt x="267" y="439"/>
                  </a:lnTo>
                  <a:lnTo>
                    <a:pt x="244" y="443"/>
                  </a:lnTo>
                  <a:lnTo>
                    <a:pt x="222" y="444"/>
                  </a:lnTo>
                  <a:lnTo>
                    <a:pt x="222" y="444"/>
                  </a:lnTo>
                  <a:lnTo>
                    <a:pt x="199" y="443"/>
                  </a:lnTo>
                  <a:lnTo>
                    <a:pt x="177" y="439"/>
                  </a:lnTo>
                  <a:lnTo>
                    <a:pt x="156" y="434"/>
                  </a:lnTo>
                  <a:lnTo>
                    <a:pt x="136" y="427"/>
                  </a:lnTo>
                  <a:lnTo>
                    <a:pt x="116" y="417"/>
                  </a:lnTo>
                  <a:lnTo>
                    <a:pt x="99" y="407"/>
                  </a:lnTo>
                  <a:lnTo>
                    <a:pt x="81" y="393"/>
                  </a:lnTo>
                  <a:lnTo>
                    <a:pt x="65" y="379"/>
                  </a:lnTo>
                  <a:lnTo>
                    <a:pt x="51" y="363"/>
                  </a:lnTo>
                  <a:lnTo>
                    <a:pt x="38" y="346"/>
                  </a:lnTo>
                  <a:lnTo>
                    <a:pt x="27" y="328"/>
                  </a:lnTo>
                  <a:lnTo>
                    <a:pt x="18" y="309"/>
                  </a:lnTo>
                  <a:lnTo>
                    <a:pt x="10" y="288"/>
                  </a:lnTo>
                  <a:lnTo>
                    <a:pt x="4" y="266"/>
                  </a:lnTo>
                  <a:lnTo>
                    <a:pt x="1" y="245"/>
                  </a:lnTo>
                  <a:lnTo>
                    <a:pt x="0" y="222"/>
                  </a:lnTo>
                  <a:lnTo>
                    <a:pt x="0" y="222"/>
                  </a:lnTo>
                  <a:lnTo>
                    <a:pt x="1" y="199"/>
                  </a:lnTo>
                  <a:lnTo>
                    <a:pt x="4" y="177"/>
                  </a:lnTo>
                  <a:lnTo>
                    <a:pt x="10" y="156"/>
                  </a:lnTo>
                  <a:lnTo>
                    <a:pt x="18" y="136"/>
                  </a:lnTo>
                  <a:lnTo>
                    <a:pt x="27" y="116"/>
                  </a:lnTo>
                  <a:lnTo>
                    <a:pt x="38" y="98"/>
                  </a:lnTo>
                  <a:lnTo>
                    <a:pt x="51" y="81"/>
                  </a:lnTo>
                  <a:lnTo>
                    <a:pt x="65" y="65"/>
                  </a:lnTo>
                  <a:lnTo>
                    <a:pt x="81" y="51"/>
                  </a:lnTo>
                  <a:lnTo>
                    <a:pt x="99" y="38"/>
                  </a:lnTo>
                  <a:lnTo>
                    <a:pt x="116" y="27"/>
                  </a:lnTo>
                  <a:lnTo>
                    <a:pt x="136" y="17"/>
                  </a:lnTo>
                  <a:lnTo>
                    <a:pt x="156" y="10"/>
                  </a:lnTo>
                  <a:lnTo>
                    <a:pt x="177" y="4"/>
                  </a:lnTo>
                  <a:lnTo>
                    <a:pt x="199" y="1"/>
                  </a:lnTo>
                  <a:lnTo>
                    <a:pt x="222" y="0"/>
                  </a:lnTo>
                  <a:lnTo>
                    <a:pt x="222" y="0"/>
                  </a:lnTo>
                  <a:lnTo>
                    <a:pt x="244" y="1"/>
                  </a:lnTo>
                  <a:lnTo>
                    <a:pt x="267" y="4"/>
                  </a:lnTo>
                  <a:lnTo>
                    <a:pt x="288" y="10"/>
                  </a:lnTo>
                  <a:lnTo>
                    <a:pt x="308" y="17"/>
                  </a:lnTo>
                  <a:lnTo>
                    <a:pt x="327" y="27"/>
                  </a:lnTo>
                  <a:lnTo>
                    <a:pt x="346" y="38"/>
                  </a:lnTo>
                  <a:lnTo>
                    <a:pt x="363" y="51"/>
                  </a:lnTo>
                  <a:lnTo>
                    <a:pt x="379" y="65"/>
                  </a:lnTo>
                  <a:lnTo>
                    <a:pt x="394" y="81"/>
                  </a:lnTo>
                  <a:lnTo>
                    <a:pt x="406" y="98"/>
                  </a:lnTo>
                  <a:lnTo>
                    <a:pt x="417" y="116"/>
                  </a:lnTo>
                  <a:lnTo>
                    <a:pt x="426" y="136"/>
                  </a:lnTo>
                  <a:lnTo>
                    <a:pt x="434" y="156"/>
                  </a:lnTo>
                  <a:lnTo>
                    <a:pt x="440" y="177"/>
                  </a:lnTo>
                  <a:lnTo>
                    <a:pt x="443" y="199"/>
                  </a:lnTo>
                  <a:lnTo>
                    <a:pt x="444" y="222"/>
                  </a:lnTo>
                  <a:lnTo>
                    <a:pt x="444" y="222"/>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42" name="Freeform 82"/>
            <p:cNvSpPr>
              <a:spLocks/>
            </p:cNvSpPr>
            <p:nvPr/>
          </p:nvSpPr>
          <p:spPr bwMode="auto">
            <a:xfrm>
              <a:off x="1121570" y="4633280"/>
              <a:ext cx="188913" cy="268288"/>
            </a:xfrm>
            <a:custGeom>
              <a:avLst/>
              <a:gdLst>
                <a:gd name="T0" fmla="*/ 543 w 597"/>
                <a:gd name="T1" fmla="*/ 549 h 843"/>
                <a:gd name="T2" fmla="*/ 487 w 597"/>
                <a:gd name="T3" fmla="*/ 419 h 843"/>
                <a:gd name="T4" fmla="*/ 508 w 597"/>
                <a:gd name="T5" fmla="*/ 404 h 843"/>
                <a:gd name="T6" fmla="*/ 527 w 597"/>
                <a:gd name="T7" fmla="*/ 384 h 843"/>
                <a:gd name="T8" fmla="*/ 543 w 597"/>
                <a:gd name="T9" fmla="*/ 350 h 843"/>
                <a:gd name="T10" fmla="*/ 553 w 597"/>
                <a:gd name="T11" fmla="*/ 304 h 843"/>
                <a:gd name="T12" fmla="*/ 560 w 597"/>
                <a:gd name="T13" fmla="*/ 284 h 843"/>
                <a:gd name="T14" fmla="*/ 574 w 597"/>
                <a:gd name="T15" fmla="*/ 270 h 843"/>
                <a:gd name="T16" fmla="*/ 579 w 597"/>
                <a:gd name="T17" fmla="*/ 248 h 843"/>
                <a:gd name="T18" fmla="*/ 578 w 597"/>
                <a:gd name="T19" fmla="*/ 222 h 843"/>
                <a:gd name="T20" fmla="*/ 570 w 597"/>
                <a:gd name="T21" fmla="*/ 202 h 843"/>
                <a:gd name="T22" fmla="*/ 554 w 597"/>
                <a:gd name="T23" fmla="*/ 193 h 843"/>
                <a:gd name="T24" fmla="*/ 560 w 597"/>
                <a:gd name="T25" fmla="*/ 177 h 843"/>
                <a:gd name="T26" fmla="*/ 576 w 597"/>
                <a:gd name="T27" fmla="*/ 128 h 843"/>
                <a:gd name="T28" fmla="*/ 579 w 597"/>
                <a:gd name="T29" fmla="*/ 85 h 843"/>
                <a:gd name="T30" fmla="*/ 576 w 597"/>
                <a:gd name="T31" fmla="*/ 64 h 843"/>
                <a:gd name="T32" fmla="*/ 565 w 597"/>
                <a:gd name="T33" fmla="*/ 41 h 843"/>
                <a:gd name="T34" fmla="*/ 543 w 597"/>
                <a:gd name="T35" fmla="*/ 24 h 843"/>
                <a:gd name="T36" fmla="*/ 504 w 597"/>
                <a:gd name="T37" fmla="*/ 8 h 843"/>
                <a:gd name="T38" fmla="*/ 432 w 597"/>
                <a:gd name="T39" fmla="*/ 0 h 843"/>
                <a:gd name="T40" fmla="*/ 360 w 597"/>
                <a:gd name="T41" fmla="*/ 8 h 843"/>
                <a:gd name="T42" fmla="*/ 321 w 597"/>
                <a:gd name="T43" fmla="*/ 24 h 843"/>
                <a:gd name="T44" fmla="*/ 300 w 597"/>
                <a:gd name="T45" fmla="*/ 41 h 843"/>
                <a:gd name="T46" fmla="*/ 287 w 597"/>
                <a:gd name="T47" fmla="*/ 64 h 843"/>
                <a:gd name="T48" fmla="*/ 271 w 597"/>
                <a:gd name="T49" fmla="*/ 61 h 843"/>
                <a:gd name="T50" fmla="*/ 250 w 597"/>
                <a:gd name="T51" fmla="*/ 64 h 843"/>
                <a:gd name="T52" fmla="*/ 237 w 597"/>
                <a:gd name="T53" fmla="*/ 73 h 843"/>
                <a:gd name="T54" fmla="*/ 228 w 597"/>
                <a:gd name="T55" fmla="*/ 92 h 843"/>
                <a:gd name="T56" fmla="*/ 228 w 597"/>
                <a:gd name="T57" fmla="*/ 130 h 843"/>
                <a:gd name="T58" fmla="*/ 241 w 597"/>
                <a:gd name="T59" fmla="*/ 186 h 843"/>
                <a:gd name="T60" fmla="*/ 237 w 597"/>
                <a:gd name="T61" fmla="*/ 197 h 843"/>
                <a:gd name="T62" fmla="*/ 225 w 597"/>
                <a:gd name="T63" fmla="*/ 210 h 843"/>
                <a:gd name="T64" fmla="*/ 218 w 597"/>
                <a:gd name="T65" fmla="*/ 232 h 843"/>
                <a:gd name="T66" fmla="*/ 219 w 597"/>
                <a:gd name="T67" fmla="*/ 257 h 843"/>
                <a:gd name="T68" fmla="*/ 228 w 597"/>
                <a:gd name="T69" fmla="*/ 277 h 843"/>
                <a:gd name="T70" fmla="*/ 244 w 597"/>
                <a:gd name="T71" fmla="*/ 285 h 843"/>
                <a:gd name="T72" fmla="*/ 246 w 597"/>
                <a:gd name="T73" fmla="*/ 321 h 843"/>
                <a:gd name="T74" fmla="*/ 259 w 597"/>
                <a:gd name="T75" fmla="*/ 362 h 843"/>
                <a:gd name="T76" fmla="*/ 277 w 597"/>
                <a:gd name="T77" fmla="*/ 392 h 843"/>
                <a:gd name="T78" fmla="*/ 300 w 597"/>
                <a:gd name="T79" fmla="*/ 412 h 843"/>
                <a:gd name="T80" fmla="*/ 310 w 597"/>
                <a:gd name="T81" fmla="*/ 530 h 843"/>
                <a:gd name="T82" fmla="*/ 216 w 597"/>
                <a:gd name="T83" fmla="*/ 562 h 843"/>
                <a:gd name="T84" fmla="*/ 107 w 597"/>
                <a:gd name="T85" fmla="*/ 601 h 843"/>
                <a:gd name="T86" fmla="*/ 57 w 597"/>
                <a:gd name="T87" fmla="*/ 625 h 843"/>
                <a:gd name="T88" fmla="*/ 27 w 597"/>
                <a:gd name="T89" fmla="*/ 652 h 843"/>
                <a:gd name="T90" fmla="*/ 21 w 597"/>
                <a:gd name="T91" fmla="*/ 662 h 843"/>
                <a:gd name="T92" fmla="*/ 9 w 597"/>
                <a:gd name="T93" fmla="*/ 717 h 843"/>
                <a:gd name="T94" fmla="*/ 0 w 597"/>
                <a:gd name="T95" fmla="*/ 824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7" h="843">
                  <a:moveTo>
                    <a:pt x="597" y="567"/>
                  </a:moveTo>
                  <a:lnTo>
                    <a:pt x="597" y="567"/>
                  </a:lnTo>
                  <a:lnTo>
                    <a:pt x="543" y="549"/>
                  </a:lnTo>
                  <a:lnTo>
                    <a:pt x="487" y="530"/>
                  </a:lnTo>
                  <a:lnTo>
                    <a:pt x="487" y="419"/>
                  </a:lnTo>
                  <a:lnTo>
                    <a:pt x="487" y="419"/>
                  </a:lnTo>
                  <a:lnTo>
                    <a:pt x="490" y="417"/>
                  </a:lnTo>
                  <a:lnTo>
                    <a:pt x="498" y="412"/>
                  </a:lnTo>
                  <a:lnTo>
                    <a:pt x="508" y="404"/>
                  </a:lnTo>
                  <a:lnTo>
                    <a:pt x="514" y="398"/>
                  </a:lnTo>
                  <a:lnTo>
                    <a:pt x="521" y="392"/>
                  </a:lnTo>
                  <a:lnTo>
                    <a:pt x="527" y="384"/>
                  </a:lnTo>
                  <a:lnTo>
                    <a:pt x="533" y="374"/>
                  </a:lnTo>
                  <a:lnTo>
                    <a:pt x="539" y="362"/>
                  </a:lnTo>
                  <a:lnTo>
                    <a:pt x="543" y="350"/>
                  </a:lnTo>
                  <a:lnTo>
                    <a:pt x="548" y="337"/>
                  </a:lnTo>
                  <a:lnTo>
                    <a:pt x="551" y="321"/>
                  </a:lnTo>
                  <a:lnTo>
                    <a:pt x="553" y="304"/>
                  </a:lnTo>
                  <a:lnTo>
                    <a:pt x="554" y="285"/>
                  </a:lnTo>
                  <a:lnTo>
                    <a:pt x="554" y="285"/>
                  </a:lnTo>
                  <a:lnTo>
                    <a:pt x="560" y="284"/>
                  </a:lnTo>
                  <a:lnTo>
                    <a:pt x="566" y="281"/>
                  </a:lnTo>
                  <a:lnTo>
                    <a:pt x="570" y="277"/>
                  </a:lnTo>
                  <a:lnTo>
                    <a:pt x="574" y="270"/>
                  </a:lnTo>
                  <a:lnTo>
                    <a:pt x="577" y="264"/>
                  </a:lnTo>
                  <a:lnTo>
                    <a:pt x="578" y="256"/>
                  </a:lnTo>
                  <a:lnTo>
                    <a:pt x="579" y="248"/>
                  </a:lnTo>
                  <a:lnTo>
                    <a:pt x="580" y="239"/>
                  </a:lnTo>
                  <a:lnTo>
                    <a:pt x="579" y="231"/>
                  </a:lnTo>
                  <a:lnTo>
                    <a:pt x="578" y="222"/>
                  </a:lnTo>
                  <a:lnTo>
                    <a:pt x="577" y="214"/>
                  </a:lnTo>
                  <a:lnTo>
                    <a:pt x="574" y="207"/>
                  </a:lnTo>
                  <a:lnTo>
                    <a:pt x="570" y="202"/>
                  </a:lnTo>
                  <a:lnTo>
                    <a:pt x="566" y="197"/>
                  </a:lnTo>
                  <a:lnTo>
                    <a:pt x="560" y="194"/>
                  </a:lnTo>
                  <a:lnTo>
                    <a:pt x="554" y="193"/>
                  </a:lnTo>
                  <a:lnTo>
                    <a:pt x="554" y="193"/>
                  </a:lnTo>
                  <a:lnTo>
                    <a:pt x="556" y="187"/>
                  </a:lnTo>
                  <a:lnTo>
                    <a:pt x="560" y="177"/>
                  </a:lnTo>
                  <a:lnTo>
                    <a:pt x="565" y="162"/>
                  </a:lnTo>
                  <a:lnTo>
                    <a:pt x="570" y="147"/>
                  </a:lnTo>
                  <a:lnTo>
                    <a:pt x="576" y="128"/>
                  </a:lnTo>
                  <a:lnTo>
                    <a:pt x="579" y="106"/>
                  </a:lnTo>
                  <a:lnTo>
                    <a:pt x="579" y="96"/>
                  </a:lnTo>
                  <a:lnTo>
                    <a:pt x="579" y="85"/>
                  </a:lnTo>
                  <a:lnTo>
                    <a:pt x="578" y="74"/>
                  </a:lnTo>
                  <a:lnTo>
                    <a:pt x="576" y="64"/>
                  </a:lnTo>
                  <a:lnTo>
                    <a:pt x="576" y="64"/>
                  </a:lnTo>
                  <a:lnTo>
                    <a:pt x="574" y="56"/>
                  </a:lnTo>
                  <a:lnTo>
                    <a:pt x="570" y="48"/>
                  </a:lnTo>
                  <a:lnTo>
                    <a:pt x="565" y="41"/>
                  </a:lnTo>
                  <a:lnTo>
                    <a:pt x="559" y="35"/>
                  </a:lnTo>
                  <a:lnTo>
                    <a:pt x="551" y="30"/>
                  </a:lnTo>
                  <a:lnTo>
                    <a:pt x="543" y="24"/>
                  </a:lnTo>
                  <a:lnTo>
                    <a:pt x="534" y="20"/>
                  </a:lnTo>
                  <a:lnTo>
                    <a:pt x="525" y="15"/>
                  </a:lnTo>
                  <a:lnTo>
                    <a:pt x="504" y="8"/>
                  </a:lnTo>
                  <a:lnTo>
                    <a:pt x="481" y="4"/>
                  </a:lnTo>
                  <a:lnTo>
                    <a:pt x="457" y="1"/>
                  </a:lnTo>
                  <a:lnTo>
                    <a:pt x="432" y="0"/>
                  </a:lnTo>
                  <a:lnTo>
                    <a:pt x="407" y="1"/>
                  </a:lnTo>
                  <a:lnTo>
                    <a:pt x="383" y="4"/>
                  </a:lnTo>
                  <a:lnTo>
                    <a:pt x="360" y="8"/>
                  </a:lnTo>
                  <a:lnTo>
                    <a:pt x="339" y="15"/>
                  </a:lnTo>
                  <a:lnTo>
                    <a:pt x="329" y="20"/>
                  </a:lnTo>
                  <a:lnTo>
                    <a:pt x="321" y="24"/>
                  </a:lnTo>
                  <a:lnTo>
                    <a:pt x="312" y="30"/>
                  </a:lnTo>
                  <a:lnTo>
                    <a:pt x="305" y="35"/>
                  </a:lnTo>
                  <a:lnTo>
                    <a:pt x="300" y="41"/>
                  </a:lnTo>
                  <a:lnTo>
                    <a:pt x="294" y="48"/>
                  </a:lnTo>
                  <a:lnTo>
                    <a:pt x="291" y="56"/>
                  </a:lnTo>
                  <a:lnTo>
                    <a:pt x="287" y="64"/>
                  </a:lnTo>
                  <a:lnTo>
                    <a:pt x="287" y="64"/>
                  </a:lnTo>
                  <a:lnTo>
                    <a:pt x="278" y="61"/>
                  </a:lnTo>
                  <a:lnTo>
                    <a:pt x="271" y="61"/>
                  </a:lnTo>
                  <a:lnTo>
                    <a:pt x="263" y="61"/>
                  </a:lnTo>
                  <a:lnTo>
                    <a:pt x="256" y="62"/>
                  </a:lnTo>
                  <a:lnTo>
                    <a:pt x="250" y="64"/>
                  </a:lnTo>
                  <a:lnTo>
                    <a:pt x="245" y="66"/>
                  </a:lnTo>
                  <a:lnTo>
                    <a:pt x="240" y="69"/>
                  </a:lnTo>
                  <a:lnTo>
                    <a:pt x="237" y="73"/>
                  </a:lnTo>
                  <a:lnTo>
                    <a:pt x="233" y="77"/>
                  </a:lnTo>
                  <a:lnTo>
                    <a:pt x="231" y="82"/>
                  </a:lnTo>
                  <a:lnTo>
                    <a:pt x="228" y="92"/>
                  </a:lnTo>
                  <a:lnTo>
                    <a:pt x="227" y="104"/>
                  </a:lnTo>
                  <a:lnTo>
                    <a:pt x="227" y="116"/>
                  </a:lnTo>
                  <a:lnTo>
                    <a:pt x="228" y="130"/>
                  </a:lnTo>
                  <a:lnTo>
                    <a:pt x="230" y="142"/>
                  </a:lnTo>
                  <a:lnTo>
                    <a:pt x="236" y="167"/>
                  </a:lnTo>
                  <a:lnTo>
                    <a:pt x="241" y="186"/>
                  </a:lnTo>
                  <a:lnTo>
                    <a:pt x="244" y="196"/>
                  </a:lnTo>
                  <a:lnTo>
                    <a:pt x="244" y="196"/>
                  </a:lnTo>
                  <a:lnTo>
                    <a:pt x="237" y="197"/>
                  </a:lnTo>
                  <a:lnTo>
                    <a:pt x="232" y="201"/>
                  </a:lnTo>
                  <a:lnTo>
                    <a:pt x="228" y="204"/>
                  </a:lnTo>
                  <a:lnTo>
                    <a:pt x="225" y="210"/>
                  </a:lnTo>
                  <a:lnTo>
                    <a:pt x="221" y="216"/>
                  </a:lnTo>
                  <a:lnTo>
                    <a:pt x="219" y="224"/>
                  </a:lnTo>
                  <a:lnTo>
                    <a:pt x="218" y="232"/>
                  </a:lnTo>
                  <a:lnTo>
                    <a:pt x="218" y="241"/>
                  </a:lnTo>
                  <a:lnTo>
                    <a:pt x="218" y="249"/>
                  </a:lnTo>
                  <a:lnTo>
                    <a:pt x="219" y="257"/>
                  </a:lnTo>
                  <a:lnTo>
                    <a:pt x="221" y="265"/>
                  </a:lnTo>
                  <a:lnTo>
                    <a:pt x="225" y="271"/>
                  </a:lnTo>
                  <a:lnTo>
                    <a:pt x="228" y="277"/>
                  </a:lnTo>
                  <a:lnTo>
                    <a:pt x="232" y="281"/>
                  </a:lnTo>
                  <a:lnTo>
                    <a:pt x="237" y="284"/>
                  </a:lnTo>
                  <a:lnTo>
                    <a:pt x="244" y="285"/>
                  </a:lnTo>
                  <a:lnTo>
                    <a:pt x="244" y="285"/>
                  </a:lnTo>
                  <a:lnTo>
                    <a:pt x="245" y="304"/>
                  </a:lnTo>
                  <a:lnTo>
                    <a:pt x="246" y="321"/>
                  </a:lnTo>
                  <a:lnTo>
                    <a:pt x="249" y="337"/>
                  </a:lnTo>
                  <a:lnTo>
                    <a:pt x="254" y="350"/>
                  </a:lnTo>
                  <a:lnTo>
                    <a:pt x="259" y="362"/>
                  </a:lnTo>
                  <a:lnTo>
                    <a:pt x="265" y="374"/>
                  </a:lnTo>
                  <a:lnTo>
                    <a:pt x="271" y="384"/>
                  </a:lnTo>
                  <a:lnTo>
                    <a:pt x="277" y="392"/>
                  </a:lnTo>
                  <a:lnTo>
                    <a:pt x="283" y="398"/>
                  </a:lnTo>
                  <a:lnTo>
                    <a:pt x="288" y="404"/>
                  </a:lnTo>
                  <a:lnTo>
                    <a:pt x="300" y="412"/>
                  </a:lnTo>
                  <a:lnTo>
                    <a:pt x="308" y="417"/>
                  </a:lnTo>
                  <a:lnTo>
                    <a:pt x="310" y="419"/>
                  </a:lnTo>
                  <a:lnTo>
                    <a:pt x="310" y="530"/>
                  </a:lnTo>
                  <a:lnTo>
                    <a:pt x="310" y="530"/>
                  </a:lnTo>
                  <a:lnTo>
                    <a:pt x="263" y="547"/>
                  </a:lnTo>
                  <a:lnTo>
                    <a:pt x="216" y="562"/>
                  </a:lnTo>
                  <a:lnTo>
                    <a:pt x="170" y="578"/>
                  </a:lnTo>
                  <a:lnTo>
                    <a:pt x="127" y="593"/>
                  </a:lnTo>
                  <a:lnTo>
                    <a:pt x="107" y="601"/>
                  </a:lnTo>
                  <a:lnTo>
                    <a:pt x="89" y="608"/>
                  </a:lnTo>
                  <a:lnTo>
                    <a:pt x="72" y="616"/>
                  </a:lnTo>
                  <a:lnTo>
                    <a:pt x="57" y="625"/>
                  </a:lnTo>
                  <a:lnTo>
                    <a:pt x="45" y="634"/>
                  </a:lnTo>
                  <a:lnTo>
                    <a:pt x="35" y="643"/>
                  </a:lnTo>
                  <a:lnTo>
                    <a:pt x="27" y="652"/>
                  </a:lnTo>
                  <a:lnTo>
                    <a:pt x="24" y="658"/>
                  </a:lnTo>
                  <a:lnTo>
                    <a:pt x="21" y="662"/>
                  </a:lnTo>
                  <a:lnTo>
                    <a:pt x="21" y="662"/>
                  </a:lnTo>
                  <a:lnTo>
                    <a:pt x="18" y="675"/>
                  </a:lnTo>
                  <a:lnTo>
                    <a:pt x="15" y="688"/>
                  </a:lnTo>
                  <a:lnTo>
                    <a:pt x="9" y="717"/>
                  </a:lnTo>
                  <a:lnTo>
                    <a:pt x="6" y="748"/>
                  </a:lnTo>
                  <a:lnTo>
                    <a:pt x="2" y="777"/>
                  </a:lnTo>
                  <a:lnTo>
                    <a:pt x="0" y="824"/>
                  </a:lnTo>
                  <a:lnTo>
                    <a:pt x="0" y="843"/>
                  </a:lnTo>
                  <a:lnTo>
                    <a:pt x="466" y="843"/>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143" name="Gruppieren 142"/>
          <p:cNvGrpSpPr/>
          <p:nvPr/>
        </p:nvGrpSpPr>
        <p:grpSpPr>
          <a:xfrm>
            <a:off x="1547850" y="1041592"/>
            <a:ext cx="323850" cy="280988"/>
            <a:chOff x="488157" y="4641218"/>
            <a:chExt cx="323850" cy="280988"/>
          </a:xfrm>
        </p:grpSpPr>
        <p:sp>
          <p:nvSpPr>
            <p:cNvPr id="144" name="Freeform 83"/>
            <p:cNvSpPr>
              <a:spLocks/>
            </p:cNvSpPr>
            <p:nvPr/>
          </p:nvSpPr>
          <p:spPr bwMode="auto">
            <a:xfrm>
              <a:off x="488157" y="4641218"/>
              <a:ext cx="254000" cy="280988"/>
            </a:xfrm>
            <a:custGeom>
              <a:avLst/>
              <a:gdLst>
                <a:gd name="T0" fmla="*/ 798 w 798"/>
                <a:gd name="T1" fmla="*/ 887 h 887"/>
                <a:gd name="T2" fmla="*/ 794 w 798"/>
                <a:gd name="T3" fmla="*/ 769 h 887"/>
                <a:gd name="T4" fmla="*/ 781 w 798"/>
                <a:gd name="T5" fmla="*/ 687 h 887"/>
                <a:gd name="T6" fmla="*/ 772 w 798"/>
                <a:gd name="T7" fmla="*/ 664 h 887"/>
                <a:gd name="T8" fmla="*/ 744 w 798"/>
                <a:gd name="T9" fmla="*/ 635 h 887"/>
                <a:gd name="T10" fmla="*/ 697 w 798"/>
                <a:gd name="T11" fmla="*/ 609 h 887"/>
                <a:gd name="T12" fmla="*/ 589 w 798"/>
                <a:gd name="T13" fmla="*/ 566 h 887"/>
                <a:gd name="T14" fmla="*/ 487 w 798"/>
                <a:gd name="T15" fmla="*/ 418 h 887"/>
                <a:gd name="T16" fmla="*/ 502 w 798"/>
                <a:gd name="T17" fmla="*/ 405 h 887"/>
                <a:gd name="T18" fmla="*/ 518 w 798"/>
                <a:gd name="T19" fmla="*/ 374 h 887"/>
                <a:gd name="T20" fmla="*/ 528 w 798"/>
                <a:gd name="T21" fmla="*/ 337 h 887"/>
                <a:gd name="T22" fmla="*/ 532 w 798"/>
                <a:gd name="T23" fmla="*/ 285 h 887"/>
                <a:gd name="T24" fmla="*/ 547 w 798"/>
                <a:gd name="T25" fmla="*/ 281 h 887"/>
                <a:gd name="T26" fmla="*/ 560 w 798"/>
                <a:gd name="T27" fmla="*/ 264 h 887"/>
                <a:gd name="T28" fmla="*/ 566 w 798"/>
                <a:gd name="T29" fmla="*/ 241 h 887"/>
                <a:gd name="T30" fmla="*/ 560 w 798"/>
                <a:gd name="T31" fmla="*/ 217 h 887"/>
                <a:gd name="T32" fmla="*/ 547 w 798"/>
                <a:gd name="T33" fmla="*/ 200 h 887"/>
                <a:gd name="T34" fmla="*/ 532 w 798"/>
                <a:gd name="T35" fmla="*/ 197 h 887"/>
                <a:gd name="T36" fmla="*/ 547 w 798"/>
                <a:gd name="T37" fmla="*/ 165 h 887"/>
                <a:gd name="T38" fmla="*/ 564 w 798"/>
                <a:gd name="T39" fmla="*/ 118 h 887"/>
                <a:gd name="T40" fmla="*/ 568 w 798"/>
                <a:gd name="T41" fmla="*/ 85 h 887"/>
                <a:gd name="T42" fmla="*/ 566 w 798"/>
                <a:gd name="T43" fmla="*/ 63 h 887"/>
                <a:gd name="T44" fmla="*/ 553 w 798"/>
                <a:gd name="T45" fmla="*/ 42 h 887"/>
                <a:gd name="T46" fmla="*/ 532 w 798"/>
                <a:gd name="T47" fmla="*/ 25 h 887"/>
                <a:gd name="T48" fmla="*/ 492 w 798"/>
                <a:gd name="T49" fmla="*/ 9 h 887"/>
                <a:gd name="T50" fmla="*/ 419 w 798"/>
                <a:gd name="T51" fmla="*/ 0 h 887"/>
                <a:gd name="T52" fmla="*/ 345 w 798"/>
                <a:gd name="T53" fmla="*/ 9 h 887"/>
                <a:gd name="T54" fmla="*/ 304 w 798"/>
                <a:gd name="T55" fmla="*/ 25 h 887"/>
                <a:gd name="T56" fmla="*/ 283 w 798"/>
                <a:gd name="T57" fmla="*/ 42 h 887"/>
                <a:gd name="T58" fmla="*/ 272 w 798"/>
                <a:gd name="T59" fmla="*/ 63 h 887"/>
                <a:gd name="T60" fmla="*/ 254 w 798"/>
                <a:gd name="T61" fmla="*/ 61 h 887"/>
                <a:gd name="T62" fmla="*/ 234 w 798"/>
                <a:gd name="T63" fmla="*/ 64 h 887"/>
                <a:gd name="T64" fmla="*/ 219 w 798"/>
                <a:gd name="T65" fmla="*/ 73 h 887"/>
                <a:gd name="T66" fmla="*/ 209 w 798"/>
                <a:gd name="T67" fmla="*/ 92 h 887"/>
                <a:gd name="T68" fmla="*/ 208 w 798"/>
                <a:gd name="T69" fmla="*/ 129 h 887"/>
                <a:gd name="T70" fmla="*/ 219 w 798"/>
                <a:gd name="T71" fmla="*/ 185 h 887"/>
                <a:gd name="T72" fmla="*/ 221 w 798"/>
                <a:gd name="T73" fmla="*/ 285 h 887"/>
                <a:gd name="T74" fmla="*/ 230 w 798"/>
                <a:gd name="T75" fmla="*/ 337 h 887"/>
                <a:gd name="T76" fmla="*/ 249 w 798"/>
                <a:gd name="T77" fmla="*/ 374 h 887"/>
                <a:gd name="T78" fmla="*/ 274 w 798"/>
                <a:gd name="T79" fmla="*/ 398 h 887"/>
                <a:gd name="T80" fmla="*/ 307 w 798"/>
                <a:gd name="T81" fmla="*/ 417 h 887"/>
                <a:gd name="T82" fmla="*/ 310 w 798"/>
                <a:gd name="T83" fmla="*/ 529 h 887"/>
                <a:gd name="T84" fmla="*/ 126 w 798"/>
                <a:gd name="T85" fmla="*/ 599 h 887"/>
                <a:gd name="T86" fmla="*/ 71 w 798"/>
                <a:gd name="T87" fmla="*/ 626 h 887"/>
                <a:gd name="T88" fmla="*/ 34 w 798"/>
                <a:gd name="T89" fmla="*/ 654 h 887"/>
                <a:gd name="T90" fmla="*/ 20 w 798"/>
                <a:gd name="T91" fmla="*/ 674 h 887"/>
                <a:gd name="T92" fmla="*/ 14 w 798"/>
                <a:gd name="T93" fmla="*/ 701 h 887"/>
                <a:gd name="T94" fmla="*/ 2 w 798"/>
                <a:gd name="T95" fmla="*/ 803 h 887"/>
                <a:gd name="T96" fmla="*/ 399 w 798"/>
                <a:gd name="T97" fmla="*/ 887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98" h="887">
                  <a:moveTo>
                    <a:pt x="399" y="887"/>
                  </a:moveTo>
                  <a:lnTo>
                    <a:pt x="798" y="887"/>
                  </a:lnTo>
                  <a:lnTo>
                    <a:pt x="798" y="887"/>
                  </a:lnTo>
                  <a:lnTo>
                    <a:pt x="798" y="862"/>
                  </a:lnTo>
                  <a:lnTo>
                    <a:pt x="796" y="803"/>
                  </a:lnTo>
                  <a:lnTo>
                    <a:pt x="794" y="769"/>
                  </a:lnTo>
                  <a:lnTo>
                    <a:pt x="789" y="734"/>
                  </a:lnTo>
                  <a:lnTo>
                    <a:pt x="785" y="701"/>
                  </a:lnTo>
                  <a:lnTo>
                    <a:pt x="781" y="687"/>
                  </a:lnTo>
                  <a:lnTo>
                    <a:pt x="777" y="674"/>
                  </a:lnTo>
                  <a:lnTo>
                    <a:pt x="777" y="674"/>
                  </a:lnTo>
                  <a:lnTo>
                    <a:pt x="772" y="664"/>
                  </a:lnTo>
                  <a:lnTo>
                    <a:pt x="766" y="654"/>
                  </a:lnTo>
                  <a:lnTo>
                    <a:pt x="755" y="645"/>
                  </a:lnTo>
                  <a:lnTo>
                    <a:pt x="744" y="635"/>
                  </a:lnTo>
                  <a:lnTo>
                    <a:pt x="730" y="627"/>
                  </a:lnTo>
                  <a:lnTo>
                    <a:pt x="714" y="618"/>
                  </a:lnTo>
                  <a:lnTo>
                    <a:pt x="697" y="609"/>
                  </a:lnTo>
                  <a:lnTo>
                    <a:pt x="678" y="600"/>
                  </a:lnTo>
                  <a:lnTo>
                    <a:pt x="635" y="583"/>
                  </a:lnTo>
                  <a:lnTo>
                    <a:pt x="589" y="566"/>
                  </a:lnTo>
                  <a:lnTo>
                    <a:pt x="487" y="529"/>
                  </a:lnTo>
                  <a:lnTo>
                    <a:pt x="487" y="418"/>
                  </a:lnTo>
                  <a:lnTo>
                    <a:pt x="487" y="418"/>
                  </a:lnTo>
                  <a:lnTo>
                    <a:pt x="490" y="417"/>
                  </a:lnTo>
                  <a:lnTo>
                    <a:pt x="495" y="412"/>
                  </a:lnTo>
                  <a:lnTo>
                    <a:pt x="502" y="405"/>
                  </a:lnTo>
                  <a:lnTo>
                    <a:pt x="510" y="391"/>
                  </a:lnTo>
                  <a:lnTo>
                    <a:pt x="514" y="383"/>
                  </a:lnTo>
                  <a:lnTo>
                    <a:pt x="518" y="374"/>
                  </a:lnTo>
                  <a:lnTo>
                    <a:pt x="522" y="363"/>
                  </a:lnTo>
                  <a:lnTo>
                    <a:pt x="525" y="351"/>
                  </a:lnTo>
                  <a:lnTo>
                    <a:pt x="528" y="337"/>
                  </a:lnTo>
                  <a:lnTo>
                    <a:pt x="530" y="321"/>
                  </a:lnTo>
                  <a:lnTo>
                    <a:pt x="532" y="305"/>
                  </a:lnTo>
                  <a:lnTo>
                    <a:pt x="532" y="285"/>
                  </a:lnTo>
                  <a:lnTo>
                    <a:pt x="532" y="285"/>
                  </a:lnTo>
                  <a:lnTo>
                    <a:pt x="540" y="284"/>
                  </a:lnTo>
                  <a:lnTo>
                    <a:pt x="547" y="281"/>
                  </a:lnTo>
                  <a:lnTo>
                    <a:pt x="552" y="276"/>
                  </a:lnTo>
                  <a:lnTo>
                    <a:pt x="557" y="271"/>
                  </a:lnTo>
                  <a:lnTo>
                    <a:pt x="560" y="264"/>
                  </a:lnTo>
                  <a:lnTo>
                    <a:pt x="564" y="257"/>
                  </a:lnTo>
                  <a:lnTo>
                    <a:pt x="565" y="250"/>
                  </a:lnTo>
                  <a:lnTo>
                    <a:pt x="566" y="241"/>
                  </a:lnTo>
                  <a:lnTo>
                    <a:pt x="565" y="233"/>
                  </a:lnTo>
                  <a:lnTo>
                    <a:pt x="564" y="225"/>
                  </a:lnTo>
                  <a:lnTo>
                    <a:pt x="560" y="217"/>
                  </a:lnTo>
                  <a:lnTo>
                    <a:pt x="557" y="210"/>
                  </a:lnTo>
                  <a:lnTo>
                    <a:pt x="552" y="205"/>
                  </a:lnTo>
                  <a:lnTo>
                    <a:pt x="547" y="200"/>
                  </a:lnTo>
                  <a:lnTo>
                    <a:pt x="540" y="198"/>
                  </a:lnTo>
                  <a:lnTo>
                    <a:pt x="532" y="197"/>
                  </a:lnTo>
                  <a:lnTo>
                    <a:pt x="532" y="197"/>
                  </a:lnTo>
                  <a:lnTo>
                    <a:pt x="534" y="190"/>
                  </a:lnTo>
                  <a:lnTo>
                    <a:pt x="539" y="180"/>
                  </a:lnTo>
                  <a:lnTo>
                    <a:pt x="547" y="165"/>
                  </a:lnTo>
                  <a:lnTo>
                    <a:pt x="555" y="147"/>
                  </a:lnTo>
                  <a:lnTo>
                    <a:pt x="561" y="128"/>
                  </a:lnTo>
                  <a:lnTo>
                    <a:pt x="564" y="118"/>
                  </a:lnTo>
                  <a:lnTo>
                    <a:pt x="566" y="107"/>
                  </a:lnTo>
                  <a:lnTo>
                    <a:pt x="568" y="97"/>
                  </a:lnTo>
                  <a:lnTo>
                    <a:pt x="568" y="85"/>
                  </a:lnTo>
                  <a:lnTo>
                    <a:pt x="567" y="74"/>
                  </a:lnTo>
                  <a:lnTo>
                    <a:pt x="566" y="63"/>
                  </a:lnTo>
                  <a:lnTo>
                    <a:pt x="566" y="63"/>
                  </a:lnTo>
                  <a:lnTo>
                    <a:pt x="562" y="55"/>
                  </a:lnTo>
                  <a:lnTo>
                    <a:pt x="559" y="48"/>
                  </a:lnTo>
                  <a:lnTo>
                    <a:pt x="553" y="42"/>
                  </a:lnTo>
                  <a:lnTo>
                    <a:pt x="548" y="35"/>
                  </a:lnTo>
                  <a:lnTo>
                    <a:pt x="540" y="29"/>
                  </a:lnTo>
                  <a:lnTo>
                    <a:pt x="532" y="25"/>
                  </a:lnTo>
                  <a:lnTo>
                    <a:pt x="523" y="19"/>
                  </a:lnTo>
                  <a:lnTo>
                    <a:pt x="513" y="16"/>
                  </a:lnTo>
                  <a:lnTo>
                    <a:pt x="492" y="9"/>
                  </a:lnTo>
                  <a:lnTo>
                    <a:pt x="468" y="3"/>
                  </a:lnTo>
                  <a:lnTo>
                    <a:pt x="443" y="0"/>
                  </a:lnTo>
                  <a:lnTo>
                    <a:pt x="419" y="0"/>
                  </a:lnTo>
                  <a:lnTo>
                    <a:pt x="393" y="0"/>
                  </a:lnTo>
                  <a:lnTo>
                    <a:pt x="368" y="3"/>
                  </a:lnTo>
                  <a:lnTo>
                    <a:pt x="345" y="9"/>
                  </a:lnTo>
                  <a:lnTo>
                    <a:pt x="323" y="16"/>
                  </a:lnTo>
                  <a:lnTo>
                    <a:pt x="313" y="19"/>
                  </a:lnTo>
                  <a:lnTo>
                    <a:pt x="304" y="25"/>
                  </a:lnTo>
                  <a:lnTo>
                    <a:pt x="296" y="29"/>
                  </a:lnTo>
                  <a:lnTo>
                    <a:pt x="290" y="35"/>
                  </a:lnTo>
                  <a:lnTo>
                    <a:pt x="283" y="42"/>
                  </a:lnTo>
                  <a:lnTo>
                    <a:pt x="279" y="48"/>
                  </a:lnTo>
                  <a:lnTo>
                    <a:pt x="274" y="55"/>
                  </a:lnTo>
                  <a:lnTo>
                    <a:pt x="272" y="63"/>
                  </a:lnTo>
                  <a:lnTo>
                    <a:pt x="272" y="63"/>
                  </a:lnTo>
                  <a:lnTo>
                    <a:pt x="262" y="62"/>
                  </a:lnTo>
                  <a:lnTo>
                    <a:pt x="254" y="61"/>
                  </a:lnTo>
                  <a:lnTo>
                    <a:pt x="246" y="61"/>
                  </a:lnTo>
                  <a:lnTo>
                    <a:pt x="239" y="62"/>
                  </a:lnTo>
                  <a:lnTo>
                    <a:pt x="234" y="64"/>
                  </a:lnTo>
                  <a:lnTo>
                    <a:pt x="228" y="66"/>
                  </a:lnTo>
                  <a:lnTo>
                    <a:pt x="224" y="70"/>
                  </a:lnTo>
                  <a:lnTo>
                    <a:pt x="219" y="73"/>
                  </a:lnTo>
                  <a:lnTo>
                    <a:pt x="216" y="78"/>
                  </a:lnTo>
                  <a:lnTo>
                    <a:pt x="213" y="82"/>
                  </a:lnTo>
                  <a:lnTo>
                    <a:pt x="209" y="92"/>
                  </a:lnTo>
                  <a:lnTo>
                    <a:pt x="208" y="103"/>
                  </a:lnTo>
                  <a:lnTo>
                    <a:pt x="207" y="117"/>
                  </a:lnTo>
                  <a:lnTo>
                    <a:pt x="208" y="129"/>
                  </a:lnTo>
                  <a:lnTo>
                    <a:pt x="210" y="143"/>
                  </a:lnTo>
                  <a:lnTo>
                    <a:pt x="215" y="166"/>
                  </a:lnTo>
                  <a:lnTo>
                    <a:pt x="219" y="185"/>
                  </a:lnTo>
                  <a:lnTo>
                    <a:pt x="221" y="197"/>
                  </a:lnTo>
                  <a:lnTo>
                    <a:pt x="221" y="285"/>
                  </a:lnTo>
                  <a:lnTo>
                    <a:pt x="221" y="285"/>
                  </a:lnTo>
                  <a:lnTo>
                    <a:pt x="222" y="305"/>
                  </a:lnTo>
                  <a:lnTo>
                    <a:pt x="226" y="321"/>
                  </a:lnTo>
                  <a:lnTo>
                    <a:pt x="230" y="337"/>
                  </a:lnTo>
                  <a:lnTo>
                    <a:pt x="236" y="351"/>
                  </a:lnTo>
                  <a:lnTo>
                    <a:pt x="243" y="363"/>
                  </a:lnTo>
                  <a:lnTo>
                    <a:pt x="249" y="374"/>
                  </a:lnTo>
                  <a:lnTo>
                    <a:pt x="257" y="383"/>
                  </a:lnTo>
                  <a:lnTo>
                    <a:pt x="266" y="391"/>
                  </a:lnTo>
                  <a:lnTo>
                    <a:pt x="274" y="398"/>
                  </a:lnTo>
                  <a:lnTo>
                    <a:pt x="282" y="405"/>
                  </a:lnTo>
                  <a:lnTo>
                    <a:pt x="296" y="412"/>
                  </a:lnTo>
                  <a:lnTo>
                    <a:pt x="307" y="417"/>
                  </a:lnTo>
                  <a:lnTo>
                    <a:pt x="310" y="418"/>
                  </a:lnTo>
                  <a:lnTo>
                    <a:pt x="310" y="529"/>
                  </a:lnTo>
                  <a:lnTo>
                    <a:pt x="310" y="529"/>
                  </a:lnTo>
                  <a:lnTo>
                    <a:pt x="216" y="564"/>
                  </a:lnTo>
                  <a:lnTo>
                    <a:pt x="170" y="581"/>
                  </a:lnTo>
                  <a:lnTo>
                    <a:pt x="126" y="599"/>
                  </a:lnTo>
                  <a:lnTo>
                    <a:pt x="107" y="607"/>
                  </a:lnTo>
                  <a:lnTo>
                    <a:pt x="88" y="616"/>
                  </a:lnTo>
                  <a:lnTo>
                    <a:pt x="71" y="626"/>
                  </a:lnTo>
                  <a:lnTo>
                    <a:pt x="56" y="635"/>
                  </a:lnTo>
                  <a:lnTo>
                    <a:pt x="44" y="644"/>
                  </a:lnTo>
                  <a:lnTo>
                    <a:pt x="34" y="654"/>
                  </a:lnTo>
                  <a:lnTo>
                    <a:pt x="26" y="664"/>
                  </a:lnTo>
                  <a:lnTo>
                    <a:pt x="23" y="669"/>
                  </a:lnTo>
                  <a:lnTo>
                    <a:pt x="20" y="674"/>
                  </a:lnTo>
                  <a:lnTo>
                    <a:pt x="20" y="674"/>
                  </a:lnTo>
                  <a:lnTo>
                    <a:pt x="17" y="687"/>
                  </a:lnTo>
                  <a:lnTo>
                    <a:pt x="14" y="701"/>
                  </a:lnTo>
                  <a:lnTo>
                    <a:pt x="8" y="734"/>
                  </a:lnTo>
                  <a:lnTo>
                    <a:pt x="5" y="769"/>
                  </a:lnTo>
                  <a:lnTo>
                    <a:pt x="2" y="803"/>
                  </a:lnTo>
                  <a:lnTo>
                    <a:pt x="0" y="862"/>
                  </a:lnTo>
                  <a:lnTo>
                    <a:pt x="0" y="887"/>
                  </a:lnTo>
                  <a:lnTo>
                    <a:pt x="399" y="887"/>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45" name="Freeform 84"/>
            <p:cNvSpPr>
              <a:spLocks/>
            </p:cNvSpPr>
            <p:nvPr/>
          </p:nvSpPr>
          <p:spPr bwMode="auto">
            <a:xfrm>
              <a:off x="688182" y="4642805"/>
              <a:ext cx="123825" cy="279400"/>
            </a:xfrm>
            <a:custGeom>
              <a:avLst/>
              <a:gdLst>
                <a:gd name="T0" fmla="*/ 394 w 394"/>
                <a:gd name="T1" fmla="*/ 882 h 882"/>
                <a:gd name="T2" fmla="*/ 394 w 394"/>
                <a:gd name="T3" fmla="*/ 857 h 882"/>
                <a:gd name="T4" fmla="*/ 389 w 394"/>
                <a:gd name="T5" fmla="*/ 764 h 882"/>
                <a:gd name="T6" fmla="*/ 380 w 394"/>
                <a:gd name="T7" fmla="*/ 696 h 882"/>
                <a:gd name="T8" fmla="*/ 373 w 394"/>
                <a:gd name="T9" fmla="*/ 669 h 882"/>
                <a:gd name="T10" fmla="*/ 368 w 394"/>
                <a:gd name="T11" fmla="*/ 659 h 882"/>
                <a:gd name="T12" fmla="*/ 352 w 394"/>
                <a:gd name="T13" fmla="*/ 638 h 882"/>
                <a:gd name="T14" fmla="*/ 326 w 394"/>
                <a:gd name="T15" fmla="*/ 616 h 882"/>
                <a:gd name="T16" fmla="*/ 292 w 394"/>
                <a:gd name="T17" fmla="*/ 595 h 882"/>
                <a:gd name="T18" fmla="*/ 232 w 394"/>
                <a:gd name="T19" fmla="*/ 564 h 882"/>
                <a:gd name="T20" fmla="*/ 135 w 394"/>
                <a:gd name="T21" fmla="*/ 522 h 882"/>
                <a:gd name="T22" fmla="*/ 83 w 394"/>
                <a:gd name="T23" fmla="*/ 436 h 882"/>
                <a:gd name="T24" fmla="*/ 86 w 394"/>
                <a:gd name="T25" fmla="*/ 434 h 882"/>
                <a:gd name="T26" fmla="*/ 98 w 394"/>
                <a:gd name="T27" fmla="*/ 421 h 882"/>
                <a:gd name="T28" fmla="*/ 110 w 394"/>
                <a:gd name="T29" fmla="*/ 401 h 882"/>
                <a:gd name="T30" fmla="*/ 117 w 394"/>
                <a:gd name="T31" fmla="*/ 380 h 882"/>
                <a:gd name="T32" fmla="*/ 124 w 394"/>
                <a:gd name="T33" fmla="*/ 353 h 882"/>
                <a:gd name="T34" fmla="*/ 127 w 394"/>
                <a:gd name="T35" fmla="*/ 321 h 882"/>
                <a:gd name="T36" fmla="*/ 128 w 394"/>
                <a:gd name="T37" fmla="*/ 302 h 882"/>
                <a:gd name="T38" fmla="*/ 143 w 394"/>
                <a:gd name="T39" fmla="*/ 298 h 882"/>
                <a:gd name="T40" fmla="*/ 153 w 394"/>
                <a:gd name="T41" fmla="*/ 288 h 882"/>
                <a:gd name="T42" fmla="*/ 159 w 394"/>
                <a:gd name="T43" fmla="*/ 274 h 882"/>
                <a:gd name="T44" fmla="*/ 161 w 394"/>
                <a:gd name="T45" fmla="*/ 258 h 882"/>
                <a:gd name="T46" fmla="*/ 159 w 394"/>
                <a:gd name="T47" fmla="*/ 241 h 882"/>
                <a:gd name="T48" fmla="*/ 153 w 394"/>
                <a:gd name="T49" fmla="*/ 228 h 882"/>
                <a:gd name="T50" fmla="*/ 143 w 394"/>
                <a:gd name="T51" fmla="*/ 218 h 882"/>
                <a:gd name="T52" fmla="*/ 128 w 394"/>
                <a:gd name="T53" fmla="*/ 213 h 882"/>
                <a:gd name="T54" fmla="*/ 129 w 394"/>
                <a:gd name="T55" fmla="*/ 206 h 882"/>
                <a:gd name="T56" fmla="*/ 142 w 394"/>
                <a:gd name="T57" fmla="*/ 179 h 882"/>
                <a:gd name="T58" fmla="*/ 158 w 394"/>
                <a:gd name="T59" fmla="*/ 140 h 882"/>
                <a:gd name="T60" fmla="*/ 162 w 394"/>
                <a:gd name="T61" fmla="*/ 118 h 882"/>
                <a:gd name="T62" fmla="*/ 164 w 394"/>
                <a:gd name="T63" fmla="*/ 95 h 882"/>
                <a:gd name="T64" fmla="*/ 161 w 394"/>
                <a:gd name="T65" fmla="*/ 73 h 882"/>
                <a:gd name="T66" fmla="*/ 159 w 394"/>
                <a:gd name="T67" fmla="*/ 65 h 882"/>
                <a:gd name="T68" fmla="*/ 149 w 394"/>
                <a:gd name="T69" fmla="*/ 48 h 882"/>
                <a:gd name="T70" fmla="*/ 133 w 394"/>
                <a:gd name="T71" fmla="*/ 32 h 882"/>
                <a:gd name="T72" fmla="*/ 113 w 394"/>
                <a:gd name="T73" fmla="*/ 18 h 882"/>
                <a:gd name="T74" fmla="*/ 90 w 394"/>
                <a:gd name="T75" fmla="*/ 6 h 882"/>
                <a:gd name="T76" fmla="*/ 65 w 394"/>
                <a:gd name="T77" fmla="*/ 1 h 882"/>
                <a:gd name="T78" fmla="*/ 39 w 394"/>
                <a:gd name="T79" fmla="*/ 0 h 882"/>
                <a:gd name="T80" fmla="*/ 13 w 394"/>
                <a:gd name="T81" fmla="*/ 7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4" h="882">
                  <a:moveTo>
                    <a:pt x="283" y="882"/>
                  </a:moveTo>
                  <a:lnTo>
                    <a:pt x="394" y="882"/>
                  </a:lnTo>
                  <a:lnTo>
                    <a:pt x="394" y="882"/>
                  </a:lnTo>
                  <a:lnTo>
                    <a:pt x="394" y="857"/>
                  </a:lnTo>
                  <a:lnTo>
                    <a:pt x="391" y="798"/>
                  </a:lnTo>
                  <a:lnTo>
                    <a:pt x="389" y="764"/>
                  </a:lnTo>
                  <a:lnTo>
                    <a:pt x="385" y="729"/>
                  </a:lnTo>
                  <a:lnTo>
                    <a:pt x="380" y="696"/>
                  </a:lnTo>
                  <a:lnTo>
                    <a:pt x="376" y="682"/>
                  </a:lnTo>
                  <a:lnTo>
                    <a:pt x="373" y="669"/>
                  </a:lnTo>
                  <a:lnTo>
                    <a:pt x="373" y="669"/>
                  </a:lnTo>
                  <a:lnTo>
                    <a:pt x="368" y="659"/>
                  </a:lnTo>
                  <a:lnTo>
                    <a:pt x="361" y="648"/>
                  </a:lnTo>
                  <a:lnTo>
                    <a:pt x="352" y="638"/>
                  </a:lnTo>
                  <a:lnTo>
                    <a:pt x="339" y="626"/>
                  </a:lnTo>
                  <a:lnTo>
                    <a:pt x="326" y="616"/>
                  </a:lnTo>
                  <a:lnTo>
                    <a:pt x="310" y="606"/>
                  </a:lnTo>
                  <a:lnTo>
                    <a:pt x="292" y="595"/>
                  </a:lnTo>
                  <a:lnTo>
                    <a:pt x="273" y="585"/>
                  </a:lnTo>
                  <a:lnTo>
                    <a:pt x="232" y="564"/>
                  </a:lnTo>
                  <a:lnTo>
                    <a:pt x="184" y="542"/>
                  </a:lnTo>
                  <a:lnTo>
                    <a:pt x="135" y="522"/>
                  </a:lnTo>
                  <a:lnTo>
                    <a:pt x="83" y="502"/>
                  </a:lnTo>
                  <a:lnTo>
                    <a:pt x="83" y="436"/>
                  </a:lnTo>
                  <a:lnTo>
                    <a:pt x="83" y="436"/>
                  </a:lnTo>
                  <a:lnTo>
                    <a:pt x="86" y="434"/>
                  </a:lnTo>
                  <a:lnTo>
                    <a:pt x="90" y="430"/>
                  </a:lnTo>
                  <a:lnTo>
                    <a:pt x="98" y="421"/>
                  </a:lnTo>
                  <a:lnTo>
                    <a:pt x="106" y="409"/>
                  </a:lnTo>
                  <a:lnTo>
                    <a:pt x="110" y="401"/>
                  </a:lnTo>
                  <a:lnTo>
                    <a:pt x="114" y="391"/>
                  </a:lnTo>
                  <a:lnTo>
                    <a:pt x="117" y="380"/>
                  </a:lnTo>
                  <a:lnTo>
                    <a:pt x="120" y="368"/>
                  </a:lnTo>
                  <a:lnTo>
                    <a:pt x="124" y="353"/>
                  </a:lnTo>
                  <a:lnTo>
                    <a:pt x="126" y="339"/>
                  </a:lnTo>
                  <a:lnTo>
                    <a:pt x="127" y="321"/>
                  </a:lnTo>
                  <a:lnTo>
                    <a:pt x="128" y="302"/>
                  </a:lnTo>
                  <a:lnTo>
                    <a:pt x="128" y="302"/>
                  </a:lnTo>
                  <a:lnTo>
                    <a:pt x="136" y="302"/>
                  </a:lnTo>
                  <a:lnTo>
                    <a:pt x="143" y="298"/>
                  </a:lnTo>
                  <a:lnTo>
                    <a:pt x="149" y="294"/>
                  </a:lnTo>
                  <a:lnTo>
                    <a:pt x="153" y="288"/>
                  </a:lnTo>
                  <a:lnTo>
                    <a:pt x="156" y="282"/>
                  </a:lnTo>
                  <a:lnTo>
                    <a:pt x="159" y="274"/>
                  </a:lnTo>
                  <a:lnTo>
                    <a:pt x="161" y="266"/>
                  </a:lnTo>
                  <a:lnTo>
                    <a:pt x="161" y="258"/>
                  </a:lnTo>
                  <a:lnTo>
                    <a:pt x="161" y="250"/>
                  </a:lnTo>
                  <a:lnTo>
                    <a:pt x="159" y="241"/>
                  </a:lnTo>
                  <a:lnTo>
                    <a:pt x="156" y="234"/>
                  </a:lnTo>
                  <a:lnTo>
                    <a:pt x="153" y="228"/>
                  </a:lnTo>
                  <a:lnTo>
                    <a:pt x="149" y="222"/>
                  </a:lnTo>
                  <a:lnTo>
                    <a:pt x="143" y="218"/>
                  </a:lnTo>
                  <a:lnTo>
                    <a:pt x="136" y="214"/>
                  </a:lnTo>
                  <a:lnTo>
                    <a:pt x="128" y="213"/>
                  </a:lnTo>
                  <a:lnTo>
                    <a:pt x="128" y="213"/>
                  </a:lnTo>
                  <a:lnTo>
                    <a:pt x="129" y="206"/>
                  </a:lnTo>
                  <a:lnTo>
                    <a:pt x="135" y="195"/>
                  </a:lnTo>
                  <a:lnTo>
                    <a:pt x="142" y="179"/>
                  </a:lnTo>
                  <a:lnTo>
                    <a:pt x="150" y="161"/>
                  </a:lnTo>
                  <a:lnTo>
                    <a:pt x="158" y="140"/>
                  </a:lnTo>
                  <a:lnTo>
                    <a:pt x="160" y="129"/>
                  </a:lnTo>
                  <a:lnTo>
                    <a:pt x="162" y="118"/>
                  </a:lnTo>
                  <a:lnTo>
                    <a:pt x="163" y="106"/>
                  </a:lnTo>
                  <a:lnTo>
                    <a:pt x="164" y="95"/>
                  </a:lnTo>
                  <a:lnTo>
                    <a:pt x="163" y="83"/>
                  </a:lnTo>
                  <a:lnTo>
                    <a:pt x="161" y="73"/>
                  </a:lnTo>
                  <a:lnTo>
                    <a:pt x="161" y="73"/>
                  </a:lnTo>
                  <a:lnTo>
                    <a:pt x="159" y="65"/>
                  </a:lnTo>
                  <a:lnTo>
                    <a:pt x="154" y="57"/>
                  </a:lnTo>
                  <a:lnTo>
                    <a:pt x="149" y="48"/>
                  </a:lnTo>
                  <a:lnTo>
                    <a:pt x="142" y="40"/>
                  </a:lnTo>
                  <a:lnTo>
                    <a:pt x="133" y="32"/>
                  </a:lnTo>
                  <a:lnTo>
                    <a:pt x="124" y="24"/>
                  </a:lnTo>
                  <a:lnTo>
                    <a:pt x="113" y="18"/>
                  </a:lnTo>
                  <a:lnTo>
                    <a:pt x="103" y="12"/>
                  </a:lnTo>
                  <a:lnTo>
                    <a:pt x="90" y="6"/>
                  </a:lnTo>
                  <a:lnTo>
                    <a:pt x="78" y="3"/>
                  </a:lnTo>
                  <a:lnTo>
                    <a:pt x="65" y="1"/>
                  </a:lnTo>
                  <a:lnTo>
                    <a:pt x="52" y="0"/>
                  </a:lnTo>
                  <a:lnTo>
                    <a:pt x="39" y="0"/>
                  </a:lnTo>
                  <a:lnTo>
                    <a:pt x="26" y="3"/>
                  </a:lnTo>
                  <a:lnTo>
                    <a:pt x="13" y="7"/>
                  </a:lnTo>
                  <a:lnTo>
                    <a:pt x="0" y="14"/>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146" name="Gruppieren 145"/>
          <p:cNvGrpSpPr/>
          <p:nvPr/>
        </p:nvGrpSpPr>
        <p:grpSpPr>
          <a:xfrm>
            <a:off x="1040607" y="998730"/>
            <a:ext cx="323850" cy="323850"/>
            <a:chOff x="1812132" y="3688718"/>
            <a:chExt cx="323850" cy="323850"/>
          </a:xfrm>
        </p:grpSpPr>
        <p:sp>
          <p:nvSpPr>
            <p:cNvPr id="147" name="Freeform 85"/>
            <p:cNvSpPr>
              <a:spLocks/>
            </p:cNvSpPr>
            <p:nvPr/>
          </p:nvSpPr>
          <p:spPr bwMode="auto">
            <a:xfrm>
              <a:off x="1812132" y="3688718"/>
              <a:ext cx="323850" cy="276225"/>
            </a:xfrm>
            <a:custGeom>
              <a:avLst/>
              <a:gdLst>
                <a:gd name="T0" fmla="*/ 410 w 1020"/>
                <a:gd name="T1" fmla="*/ 640 h 870"/>
                <a:gd name="T2" fmla="*/ 381 w 1020"/>
                <a:gd name="T3" fmla="*/ 612 h 870"/>
                <a:gd name="T4" fmla="*/ 360 w 1020"/>
                <a:gd name="T5" fmla="*/ 564 h 870"/>
                <a:gd name="T6" fmla="*/ 354 w 1020"/>
                <a:gd name="T7" fmla="*/ 512 h 870"/>
                <a:gd name="T8" fmla="*/ 334 w 1020"/>
                <a:gd name="T9" fmla="*/ 497 h 870"/>
                <a:gd name="T10" fmla="*/ 327 w 1020"/>
                <a:gd name="T11" fmla="*/ 467 h 870"/>
                <a:gd name="T12" fmla="*/ 334 w 1020"/>
                <a:gd name="T13" fmla="*/ 436 h 870"/>
                <a:gd name="T14" fmla="*/ 354 w 1020"/>
                <a:gd name="T15" fmla="*/ 423 h 870"/>
                <a:gd name="T16" fmla="*/ 339 w 1020"/>
                <a:gd name="T17" fmla="*/ 361 h 870"/>
                <a:gd name="T18" fmla="*/ 336 w 1020"/>
                <a:gd name="T19" fmla="*/ 303 h 870"/>
                <a:gd name="T20" fmla="*/ 349 w 1020"/>
                <a:gd name="T21" fmla="*/ 276 h 870"/>
                <a:gd name="T22" fmla="*/ 372 w 1020"/>
                <a:gd name="T23" fmla="*/ 266 h 870"/>
                <a:gd name="T24" fmla="*/ 399 w 1020"/>
                <a:gd name="T25" fmla="*/ 267 h 870"/>
                <a:gd name="T26" fmla="*/ 416 w 1020"/>
                <a:gd name="T27" fmla="*/ 237 h 870"/>
                <a:gd name="T28" fmla="*/ 450 w 1020"/>
                <a:gd name="T29" fmla="*/ 217 h 870"/>
                <a:gd name="T30" fmla="*/ 518 w 1020"/>
                <a:gd name="T31" fmla="*/ 201 h 870"/>
                <a:gd name="T32" fmla="*/ 615 w 1020"/>
                <a:gd name="T33" fmla="*/ 209 h 870"/>
                <a:gd name="T34" fmla="*/ 654 w 1020"/>
                <a:gd name="T35" fmla="*/ 226 h 870"/>
                <a:gd name="T36" fmla="*/ 681 w 1020"/>
                <a:gd name="T37" fmla="*/ 251 h 870"/>
                <a:gd name="T38" fmla="*/ 690 w 1020"/>
                <a:gd name="T39" fmla="*/ 279 h 870"/>
                <a:gd name="T40" fmla="*/ 686 w 1020"/>
                <a:gd name="T41" fmla="*/ 341 h 870"/>
                <a:gd name="T42" fmla="*/ 666 w 1020"/>
                <a:gd name="T43" fmla="*/ 415 h 870"/>
                <a:gd name="T44" fmla="*/ 676 w 1020"/>
                <a:gd name="T45" fmla="*/ 426 h 870"/>
                <a:gd name="T46" fmla="*/ 691 w 1020"/>
                <a:gd name="T47" fmla="*/ 451 h 870"/>
                <a:gd name="T48" fmla="*/ 691 w 1020"/>
                <a:gd name="T49" fmla="*/ 483 h 870"/>
                <a:gd name="T50" fmla="*/ 676 w 1020"/>
                <a:gd name="T51" fmla="*/ 507 h 870"/>
                <a:gd name="T52" fmla="*/ 664 w 1020"/>
                <a:gd name="T53" fmla="*/ 531 h 870"/>
                <a:gd name="T54" fmla="*/ 649 w 1020"/>
                <a:gd name="T55" fmla="*/ 591 h 870"/>
                <a:gd name="T56" fmla="*/ 626 w 1020"/>
                <a:gd name="T57" fmla="*/ 626 h 870"/>
                <a:gd name="T58" fmla="*/ 598 w 1020"/>
                <a:gd name="T59" fmla="*/ 644 h 870"/>
                <a:gd name="T60" fmla="*/ 756 w 1020"/>
                <a:gd name="T61" fmla="*/ 814 h 870"/>
                <a:gd name="T62" fmla="*/ 862 w 1020"/>
                <a:gd name="T63" fmla="*/ 862 h 870"/>
                <a:gd name="T64" fmla="*/ 905 w 1020"/>
                <a:gd name="T65" fmla="*/ 834 h 870"/>
                <a:gd name="T66" fmla="*/ 959 w 1020"/>
                <a:gd name="T67" fmla="*/ 753 h 870"/>
                <a:gd name="T68" fmla="*/ 997 w 1020"/>
                <a:gd name="T69" fmla="*/ 662 h 870"/>
                <a:gd name="T70" fmla="*/ 1018 w 1020"/>
                <a:gd name="T71" fmla="*/ 563 h 870"/>
                <a:gd name="T72" fmla="*/ 1019 w 1020"/>
                <a:gd name="T73" fmla="*/ 485 h 870"/>
                <a:gd name="T74" fmla="*/ 1004 w 1020"/>
                <a:gd name="T75" fmla="*/ 383 h 870"/>
                <a:gd name="T76" fmla="*/ 969 w 1020"/>
                <a:gd name="T77" fmla="*/ 290 h 870"/>
                <a:gd name="T78" fmla="*/ 919 w 1020"/>
                <a:gd name="T79" fmla="*/ 206 h 870"/>
                <a:gd name="T80" fmla="*/ 853 w 1020"/>
                <a:gd name="T81" fmla="*/ 133 h 870"/>
                <a:gd name="T82" fmla="*/ 774 w 1020"/>
                <a:gd name="T83" fmla="*/ 75 h 870"/>
                <a:gd name="T84" fmla="*/ 685 w 1020"/>
                <a:gd name="T85" fmla="*/ 32 h 870"/>
                <a:gd name="T86" fmla="*/ 588 w 1020"/>
                <a:gd name="T87" fmla="*/ 6 h 870"/>
                <a:gd name="T88" fmla="*/ 509 w 1020"/>
                <a:gd name="T89" fmla="*/ 0 h 870"/>
                <a:gd name="T90" fmla="*/ 407 w 1020"/>
                <a:gd name="T91" fmla="*/ 10 h 870"/>
                <a:gd name="T92" fmla="*/ 311 w 1020"/>
                <a:gd name="T93" fmla="*/ 41 h 870"/>
                <a:gd name="T94" fmla="*/ 224 w 1020"/>
                <a:gd name="T95" fmla="*/ 88 h 870"/>
                <a:gd name="T96" fmla="*/ 149 w 1020"/>
                <a:gd name="T97" fmla="*/ 150 h 870"/>
                <a:gd name="T98" fmla="*/ 86 w 1020"/>
                <a:gd name="T99" fmla="*/ 225 h 870"/>
                <a:gd name="T100" fmla="*/ 39 w 1020"/>
                <a:gd name="T101" fmla="*/ 313 h 870"/>
                <a:gd name="T102" fmla="*/ 10 w 1020"/>
                <a:gd name="T103" fmla="*/ 408 h 870"/>
                <a:gd name="T104" fmla="*/ 0 w 1020"/>
                <a:gd name="T105" fmla="*/ 512 h 870"/>
                <a:gd name="T106" fmla="*/ 5 w 1020"/>
                <a:gd name="T107" fmla="*/ 588 h 870"/>
                <a:gd name="T108" fmla="*/ 30 w 1020"/>
                <a:gd name="T109" fmla="*/ 686 h 870"/>
                <a:gd name="T110" fmla="*/ 73 w 1020"/>
                <a:gd name="T111" fmla="*/ 774 h 870"/>
                <a:gd name="T112" fmla="*/ 130 w 1020"/>
                <a:gd name="T113" fmla="*/ 853 h 870"/>
                <a:gd name="T114" fmla="*/ 171 w 1020"/>
                <a:gd name="T115" fmla="*/ 855 h 870"/>
                <a:gd name="T116" fmla="*/ 344 w 1020"/>
                <a:gd name="T117" fmla="*/ 783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20" h="870">
                  <a:moveTo>
                    <a:pt x="421" y="644"/>
                  </a:moveTo>
                  <a:lnTo>
                    <a:pt x="421" y="644"/>
                  </a:lnTo>
                  <a:lnTo>
                    <a:pt x="418" y="643"/>
                  </a:lnTo>
                  <a:lnTo>
                    <a:pt x="410" y="640"/>
                  </a:lnTo>
                  <a:lnTo>
                    <a:pt x="400" y="632"/>
                  </a:lnTo>
                  <a:lnTo>
                    <a:pt x="394" y="626"/>
                  </a:lnTo>
                  <a:lnTo>
                    <a:pt x="388" y="619"/>
                  </a:lnTo>
                  <a:lnTo>
                    <a:pt x="381" y="612"/>
                  </a:lnTo>
                  <a:lnTo>
                    <a:pt x="376" y="603"/>
                  </a:lnTo>
                  <a:lnTo>
                    <a:pt x="370" y="591"/>
                  </a:lnTo>
                  <a:lnTo>
                    <a:pt x="364" y="579"/>
                  </a:lnTo>
                  <a:lnTo>
                    <a:pt x="360" y="564"/>
                  </a:lnTo>
                  <a:lnTo>
                    <a:pt x="358" y="549"/>
                  </a:lnTo>
                  <a:lnTo>
                    <a:pt x="355" y="531"/>
                  </a:lnTo>
                  <a:lnTo>
                    <a:pt x="354" y="512"/>
                  </a:lnTo>
                  <a:lnTo>
                    <a:pt x="354" y="512"/>
                  </a:lnTo>
                  <a:lnTo>
                    <a:pt x="348" y="510"/>
                  </a:lnTo>
                  <a:lnTo>
                    <a:pt x="342" y="507"/>
                  </a:lnTo>
                  <a:lnTo>
                    <a:pt x="337" y="503"/>
                  </a:lnTo>
                  <a:lnTo>
                    <a:pt x="334" y="497"/>
                  </a:lnTo>
                  <a:lnTo>
                    <a:pt x="331" y="490"/>
                  </a:lnTo>
                  <a:lnTo>
                    <a:pt x="329" y="483"/>
                  </a:lnTo>
                  <a:lnTo>
                    <a:pt x="327" y="474"/>
                  </a:lnTo>
                  <a:lnTo>
                    <a:pt x="327" y="467"/>
                  </a:lnTo>
                  <a:lnTo>
                    <a:pt x="327" y="459"/>
                  </a:lnTo>
                  <a:lnTo>
                    <a:pt x="329" y="451"/>
                  </a:lnTo>
                  <a:lnTo>
                    <a:pt x="331" y="443"/>
                  </a:lnTo>
                  <a:lnTo>
                    <a:pt x="334" y="436"/>
                  </a:lnTo>
                  <a:lnTo>
                    <a:pt x="337" y="431"/>
                  </a:lnTo>
                  <a:lnTo>
                    <a:pt x="342" y="426"/>
                  </a:lnTo>
                  <a:lnTo>
                    <a:pt x="348" y="423"/>
                  </a:lnTo>
                  <a:lnTo>
                    <a:pt x="354" y="423"/>
                  </a:lnTo>
                  <a:lnTo>
                    <a:pt x="354" y="423"/>
                  </a:lnTo>
                  <a:lnTo>
                    <a:pt x="352" y="410"/>
                  </a:lnTo>
                  <a:lnTo>
                    <a:pt x="345" y="389"/>
                  </a:lnTo>
                  <a:lnTo>
                    <a:pt x="339" y="361"/>
                  </a:lnTo>
                  <a:lnTo>
                    <a:pt x="336" y="345"/>
                  </a:lnTo>
                  <a:lnTo>
                    <a:pt x="335" y="331"/>
                  </a:lnTo>
                  <a:lnTo>
                    <a:pt x="334" y="316"/>
                  </a:lnTo>
                  <a:lnTo>
                    <a:pt x="336" y="303"/>
                  </a:lnTo>
                  <a:lnTo>
                    <a:pt x="340" y="290"/>
                  </a:lnTo>
                  <a:lnTo>
                    <a:pt x="342" y="285"/>
                  </a:lnTo>
                  <a:lnTo>
                    <a:pt x="345" y="280"/>
                  </a:lnTo>
                  <a:lnTo>
                    <a:pt x="349" y="276"/>
                  </a:lnTo>
                  <a:lnTo>
                    <a:pt x="353" y="271"/>
                  </a:lnTo>
                  <a:lnTo>
                    <a:pt x="359" y="269"/>
                  </a:lnTo>
                  <a:lnTo>
                    <a:pt x="364" y="267"/>
                  </a:lnTo>
                  <a:lnTo>
                    <a:pt x="372" y="266"/>
                  </a:lnTo>
                  <a:lnTo>
                    <a:pt x="380" y="264"/>
                  </a:lnTo>
                  <a:lnTo>
                    <a:pt x="389" y="266"/>
                  </a:lnTo>
                  <a:lnTo>
                    <a:pt x="399" y="267"/>
                  </a:lnTo>
                  <a:lnTo>
                    <a:pt x="399" y="267"/>
                  </a:lnTo>
                  <a:lnTo>
                    <a:pt x="401" y="259"/>
                  </a:lnTo>
                  <a:lnTo>
                    <a:pt x="405" y="251"/>
                  </a:lnTo>
                  <a:lnTo>
                    <a:pt x="410" y="244"/>
                  </a:lnTo>
                  <a:lnTo>
                    <a:pt x="416" y="237"/>
                  </a:lnTo>
                  <a:lnTo>
                    <a:pt x="424" y="232"/>
                  </a:lnTo>
                  <a:lnTo>
                    <a:pt x="432" y="226"/>
                  </a:lnTo>
                  <a:lnTo>
                    <a:pt x="441" y="222"/>
                  </a:lnTo>
                  <a:lnTo>
                    <a:pt x="450" y="217"/>
                  </a:lnTo>
                  <a:lnTo>
                    <a:pt x="460" y="213"/>
                  </a:lnTo>
                  <a:lnTo>
                    <a:pt x="471" y="209"/>
                  </a:lnTo>
                  <a:lnTo>
                    <a:pt x="493" y="205"/>
                  </a:lnTo>
                  <a:lnTo>
                    <a:pt x="518" y="201"/>
                  </a:lnTo>
                  <a:lnTo>
                    <a:pt x="543" y="200"/>
                  </a:lnTo>
                  <a:lnTo>
                    <a:pt x="568" y="201"/>
                  </a:lnTo>
                  <a:lnTo>
                    <a:pt x="592" y="205"/>
                  </a:lnTo>
                  <a:lnTo>
                    <a:pt x="615" y="209"/>
                  </a:lnTo>
                  <a:lnTo>
                    <a:pt x="626" y="213"/>
                  </a:lnTo>
                  <a:lnTo>
                    <a:pt x="636" y="217"/>
                  </a:lnTo>
                  <a:lnTo>
                    <a:pt x="645" y="222"/>
                  </a:lnTo>
                  <a:lnTo>
                    <a:pt x="654" y="226"/>
                  </a:lnTo>
                  <a:lnTo>
                    <a:pt x="662" y="232"/>
                  </a:lnTo>
                  <a:lnTo>
                    <a:pt x="670" y="237"/>
                  </a:lnTo>
                  <a:lnTo>
                    <a:pt x="675" y="244"/>
                  </a:lnTo>
                  <a:lnTo>
                    <a:pt x="681" y="251"/>
                  </a:lnTo>
                  <a:lnTo>
                    <a:pt x="684" y="259"/>
                  </a:lnTo>
                  <a:lnTo>
                    <a:pt x="686" y="267"/>
                  </a:lnTo>
                  <a:lnTo>
                    <a:pt x="686" y="267"/>
                  </a:lnTo>
                  <a:lnTo>
                    <a:pt x="690" y="279"/>
                  </a:lnTo>
                  <a:lnTo>
                    <a:pt x="691" y="290"/>
                  </a:lnTo>
                  <a:lnTo>
                    <a:pt x="691" y="303"/>
                  </a:lnTo>
                  <a:lnTo>
                    <a:pt x="690" y="316"/>
                  </a:lnTo>
                  <a:lnTo>
                    <a:pt x="686" y="341"/>
                  </a:lnTo>
                  <a:lnTo>
                    <a:pt x="682" y="363"/>
                  </a:lnTo>
                  <a:lnTo>
                    <a:pt x="676" y="385"/>
                  </a:lnTo>
                  <a:lnTo>
                    <a:pt x="671" y="403"/>
                  </a:lnTo>
                  <a:lnTo>
                    <a:pt x="666" y="415"/>
                  </a:lnTo>
                  <a:lnTo>
                    <a:pt x="665" y="423"/>
                  </a:lnTo>
                  <a:lnTo>
                    <a:pt x="665" y="423"/>
                  </a:lnTo>
                  <a:lnTo>
                    <a:pt x="671" y="423"/>
                  </a:lnTo>
                  <a:lnTo>
                    <a:pt x="676" y="426"/>
                  </a:lnTo>
                  <a:lnTo>
                    <a:pt x="682" y="431"/>
                  </a:lnTo>
                  <a:lnTo>
                    <a:pt x="685" y="436"/>
                  </a:lnTo>
                  <a:lnTo>
                    <a:pt x="689" y="443"/>
                  </a:lnTo>
                  <a:lnTo>
                    <a:pt x="691" y="451"/>
                  </a:lnTo>
                  <a:lnTo>
                    <a:pt x="692" y="459"/>
                  </a:lnTo>
                  <a:lnTo>
                    <a:pt x="692" y="467"/>
                  </a:lnTo>
                  <a:lnTo>
                    <a:pt x="692" y="474"/>
                  </a:lnTo>
                  <a:lnTo>
                    <a:pt x="691" y="483"/>
                  </a:lnTo>
                  <a:lnTo>
                    <a:pt x="689" y="490"/>
                  </a:lnTo>
                  <a:lnTo>
                    <a:pt x="685" y="497"/>
                  </a:lnTo>
                  <a:lnTo>
                    <a:pt x="682" y="503"/>
                  </a:lnTo>
                  <a:lnTo>
                    <a:pt x="676" y="507"/>
                  </a:lnTo>
                  <a:lnTo>
                    <a:pt x="671" y="510"/>
                  </a:lnTo>
                  <a:lnTo>
                    <a:pt x="665" y="512"/>
                  </a:lnTo>
                  <a:lnTo>
                    <a:pt x="665" y="512"/>
                  </a:lnTo>
                  <a:lnTo>
                    <a:pt x="664" y="531"/>
                  </a:lnTo>
                  <a:lnTo>
                    <a:pt x="662" y="549"/>
                  </a:lnTo>
                  <a:lnTo>
                    <a:pt x="658" y="564"/>
                  </a:lnTo>
                  <a:lnTo>
                    <a:pt x="654" y="579"/>
                  </a:lnTo>
                  <a:lnTo>
                    <a:pt x="649" y="591"/>
                  </a:lnTo>
                  <a:lnTo>
                    <a:pt x="644" y="603"/>
                  </a:lnTo>
                  <a:lnTo>
                    <a:pt x="638" y="612"/>
                  </a:lnTo>
                  <a:lnTo>
                    <a:pt x="631" y="619"/>
                  </a:lnTo>
                  <a:lnTo>
                    <a:pt x="626" y="626"/>
                  </a:lnTo>
                  <a:lnTo>
                    <a:pt x="619" y="632"/>
                  </a:lnTo>
                  <a:lnTo>
                    <a:pt x="609" y="640"/>
                  </a:lnTo>
                  <a:lnTo>
                    <a:pt x="601" y="643"/>
                  </a:lnTo>
                  <a:lnTo>
                    <a:pt x="598" y="644"/>
                  </a:lnTo>
                  <a:lnTo>
                    <a:pt x="598" y="755"/>
                  </a:lnTo>
                  <a:lnTo>
                    <a:pt x="598" y="755"/>
                  </a:lnTo>
                  <a:lnTo>
                    <a:pt x="680" y="786"/>
                  </a:lnTo>
                  <a:lnTo>
                    <a:pt x="756" y="814"/>
                  </a:lnTo>
                  <a:lnTo>
                    <a:pt x="791" y="827"/>
                  </a:lnTo>
                  <a:lnTo>
                    <a:pt x="822" y="841"/>
                  </a:lnTo>
                  <a:lnTo>
                    <a:pt x="849" y="855"/>
                  </a:lnTo>
                  <a:lnTo>
                    <a:pt x="862" y="862"/>
                  </a:lnTo>
                  <a:lnTo>
                    <a:pt x="873" y="870"/>
                  </a:lnTo>
                  <a:lnTo>
                    <a:pt x="873" y="870"/>
                  </a:lnTo>
                  <a:lnTo>
                    <a:pt x="890" y="852"/>
                  </a:lnTo>
                  <a:lnTo>
                    <a:pt x="905" y="834"/>
                  </a:lnTo>
                  <a:lnTo>
                    <a:pt x="920" y="815"/>
                  </a:lnTo>
                  <a:lnTo>
                    <a:pt x="934" y="795"/>
                  </a:lnTo>
                  <a:lnTo>
                    <a:pt x="947" y="773"/>
                  </a:lnTo>
                  <a:lnTo>
                    <a:pt x="959" y="753"/>
                  </a:lnTo>
                  <a:lnTo>
                    <a:pt x="970" y="731"/>
                  </a:lnTo>
                  <a:lnTo>
                    <a:pt x="980" y="708"/>
                  </a:lnTo>
                  <a:lnTo>
                    <a:pt x="989" y="686"/>
                  </a:lnTo>
                  <a:lnTo>
                    <a:pt x="997" y="662"/>
                  </a:lnTo>
                  <a:lnTo>
                    <a:pt x="1004" y="637"/>
                  </a:lnTo>
                  <a:lnTo>
                    <a:pt x="1010" y="613"/>
                  </a:lnTo>
                  <a:lnTo>
                    <a:pt x="1014" y="588"/>
                  </a:lnTo>
                  <a:lnTo>
                    <a:pt x="1018" y="563"/>
                  </a:lnTo>
                  <a:lnTo>
                    <a:pt x="1019" y="537"/>
                  </a:lnTo>
                  <a:lnTo>
                    <a:pt x="1020" y="512"/>
                  </a:lnTo>
                  <a:lnTo>
                    <a:pt x="1020" y="512"/>
                  </a:lnTo>
                  <a:lnTo>
                    <a:pt x="1019" y="485"/>
                  </a:lnTo>
                  <a:lnTo>
                    <a:pt x="1018" y="459"/>
                  </a:lnTo>
                  <a:lnTo>
                    <a:pt x="1014" y="433"/>
                  </a:lnTo>
                  <a:lnTo>
                    <a:pt x="1010" y="408"/>
                  </a:lnTo>
                  <a:lnTo>
                    <a:pt x="1004" y="383"/>
                  </a:lnTo>
                  <a:lnTo>
                    <a:pt x="997" y="359"/>
                  </a:lnTo>
                  <a:lnTo>
                    <a:pt x="988" y="335"/>
                  </a:lnTo>
                  <a:lnTo>
                    <a:pt x="979" y="313"/>
                  </a:lnTo>
                  <a:lnTo>
                    <a:pt x="969" y="290"/>
                  </a:lnTo>
                  <a:lnTo>
                    <a:pt x="958" y="268"/>
                  </a:lnTo>
                  <a:lnTo>
                    <a:pt x="946" y="246"/>
                  </a:lnTo>
                  <a:lnTo>
                    <a:pt x="932" y="225"/>
                  </a:lnTo>
                  <a:lnTo>
                    <a:pt x="919" y="206"/>
                  </a:lnTo>
                  <a:lnTo>
                    <a:pt x="903" y="186"/>
                  </a:lnTo>
                  <a:lnTo>
                    <a:pt x="887" y="168"/>
                  </a:lnTo>
                  <a:lnTo>
                    <a:pt x="871" y="150"/>
                  </a:lnTo>
                  <a:lnTo>
                    <a:pt x="853" y="133"/>
                  </a:lnTo>
                  <a:lnTo>
                    <a:pt x="835" y="117"/>
                  </a:lnTo>
                  <a:lnTo>
                    <a:pt x="814" y="101"/>
                  </a:lnTo>
                  <a:lnTo>
                    <a:pt x="795" y="88"/>
                  </a:lnTo>
                  <a:lnTo>
                    <a:pt x="774" y="75"/>
                  </a:lnTo>
                  <a:lnTo>
                    <a:pt x="753" y="62"/>
                  </a:lnTo>
                  <a:lnTo>
                    <a:pt x="730" y="51"/>
                  </a:lnTo>
                  <a:lnTo>
                    <a:pt x="708" y="41"/>
                  </a:lnTo>
                  <a:lnTo>
                    <a:pt x="685" y="32"/>
                  </a:lnTo>
                  <a:lnTo>
                    <a:pt x="662" y="23"/>
                  </a:lnTo>
                  <a:lnTo>
                    <a:pt x="637" y="16"/>
                  </a:lnTo>
                  <a:lnTo>
                    <a:pt x="612" y="10"/>
                  </a:lnTo>
                  <a:lnTo>
                    <a:pt x="588" y="6"/>
                  </a:lnTo>
                  <a:lnTo>
                    <a:pt x="562" y="3"/>
                  </a:lnTo>
                  <a:lnTo>
                    <a:pt x="536" y="1"/>
                  </a:lnTo>
                  <a:lnTo>
                    <a:pt x="509" y="0"/>
                  </a:lnTo>
                  <a:lnTo>
                    <a:pt x="509" y="0"/>
                  </a:lnTo>
                  <a:lnTo>
                    <a:pt x="483" y="1"/>
                  </a:lnTo>
                  <a:lnTo>
                    <a:pt x="458" y="3"/>
                  </a:lnTo>
                  <a:lnTo>
                    <a:pt x="432" y="6"/>
                  </a:lnTo>
                  <a:lnTo>
                    <a:pt x="407" y="10"/>
                  </a:lnTo>
                  <a:lnTo>
                    <a:pt x="382" y="16"/>
                  </a:lnTo>
                  <a:lnTo>
                    <a:pt x="358" y="23"/>
                  </a:lnTo>
                  <a:lnTo>
                    <a:pt x="334" y="32"/>
                  </a:lnTo>
                  <a:lnTo>
                    <a:pt x="311" y="41"/>
                  </a:lnTo>
                  <a:lnTo>
                    <a:pt x="288" y="51"/>
                  </a:lnTo>
                  <a:lnTo>
                    <a:pt x="267" y="62"/>
                  </a:lnTo>
                  <a:lnTo>
                    <a:pt x="245" y="75"/>
                  </a:lnTo>
                  <a:lnTo>
                    <a:pt x="224" y="88"/>
                  </a:lnTo>
                  <a:lnTo>
                    <a:pt x="204" y="101"/>
                  </a:lnTo>
                  <a:lnTo>
                    <a:pt x="185" y="117"/>
                  </a:lnTo>
                  <a:lnTo>
                    <a:pt x="167" y="133"/>
                  </a:lnTo>
                  <a:lnTo>
                    <a:pt x="149" y="150"/>
                  </a:lnTo>
                  <a:lnTo>
                    <a:pt x="132" y="168"/>
                  </a:lnTo>
                  <a:lnTo>
                    <a:pt x="116" y="186"/>
                  </a:lnTo>
                  <a:lnTo>
                    <a:pt x="101" y="206"/>
                  </a:lnTo>
                  <a:lnTo>
                    <a:pt x="86" y="225"/>
                  </a:lnTo>
                  <a:lnTo>
                    <a:pt x="74" y="246"/>
                  </a:lnTo>
                  <a:lnTo>
                    <a:pt x="61" y="268"/>
                  </a:lnTo>
                  <a:lnTo>
                    <a:pt x="50" y="290"/>
                  </a:lnTo>
                  <a:lnTo>
                    <a:pt x="39" y="313"/>
                  </a:lnTo>
                  <a:lnTo>
                    <a:pt x="30" y="335"/>
                  </a:lnTo>
                  <a:lnTo>
                    <a:pt x="22" y="359"/>
                  </a:lnTo>
                  <a:lnTo>
                    <a:pt x="15" y="383"/>
                  </a:lnTo>
                  <a:lnTo>
                    <a:pt x="10" y="408"/>
                  </a:lnTo>
                  <a:lnTo>
                    <a:pt x="5" y="433"/>
                  </a:lnTo>
                  <a:lnTo>
                    <a:pt x="2" y="459"/>
                  </a:lnTo>
                  <a:lnTo>
                    <a:pt x="0" y="485"/>
                  </a:lnTo>
                  <a:lnTo>
                    <a:pt x="0" y="512"/>
                  </a:lnTo>
                  <a:lnTo>
                    <a:pt x="0" y="512"/>
                  </a:lnTo>
                  <a:lnTo>
                    <a:pt x="0" y="537"/>
                  </a:lnTo>
                  <a:lnTo>
                    <a:pt x="2" y="563"/>
                  </a:lnTo>
                  <a:lnTo>
                    <a:pt x="5" y="588"/>
                  </a:lnTo>
                  <a:lnTo>
                    <a:pt x="10" y="614"/>
                  </a:lnTo>
                  <a:lnTo>
                    <a:pt x="15" y="637"/>
                  </a:lnTo>
                  <a:lnTo>
                    <a:pt x="22" y="662"/>
                  </a:lnTo>
                  <a:lnTo>
                    <a:pt x="30" y="686"/>
                  </a:lnTo>
                  <a:lnTo>
                    <a:pt x="39" y="708"/>
                  </a:lnTo>
                  <a:lnTo>
                    <a:pt x="49" y="731"/>
                  </a:lnTo>
                  <a:lnTo>
                    <a:pt x="60" y="753"/>
                  </a:lnTo>
                  <a:lnTo>
                    <a:pt x="73" y="774"/>
                  </a:lnTo>
                  <a:lnTo>
                    <a:pt x="85" y="795"/>
                  </a:lnTo>
                  <a:lnTo>
                    <a:pt x="100" y="815"/>
                  </a:lnTo>
                  <a:lnTo>
                    <a:pt x="114" y="834"/>
                  </a:lnTo>
                  <a:lnTo>
                    <a:pt x="130" y="853"/>
                  </a:lnTo>
                  <a:lnTo>
                    <a:pt x="147" y="870"/>
                  </a:lnTo>
                  <a:lnTo>
                    <a:pt x="147" y="870"/>
                  </a:lnTo>
                  <a:lnTo>
                    <a:pt x="159" y="862"/>
                  </a:lnTo>
                  <a:lnTo>
                    <a:pt x="171" y="855"/>
                  </a:lnTo>
                  <a:lnTo>
                    <a:pt x="201" y="841"/>
                  </a:lnTo>
                  <a:lnTo>
                    <a:pt x="233" y="826"/>
                  </a:lnTo>
                  <a:lnTo>
                    <a:pt x="269" y="812"/>
                  </a:lnTo>
                  <a:lnTo>
                    <a:pt x="344" y="783"/>
                  </a:lnTo>
                  <a:lnTo>
                    <a:pt x="421" y="755"/>
                  </a:lnTo>
                  <a:lnTo>
                    <a:pt x="421" y="644"/>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48" name="Freeform 86"/>
            <p:cNvSpPr>
              <a:spLocks/>
            </p:cNvSpPr>
            <p:nvPr/>
          </p:nvSpPr>
          <p:spPr bwMode="auto">
            <a:xfrm>
              <a:off x="1858170" y="3964943"/>
              <a:ext cx="230188" cy="47625"/>
            </a:xfrm>
            <a:custGeom>
              <a:avLst/>
              <a:gdLst>
                <a:gd name="T0" fmla="*/ 0 w 726"/>
                <a:gd name="T1" fmla="*/ 0 h 152"/>
                <a:gd name="T2" fmla="*/ 0 w 726"/>
                <a:gd name="T3" fmla="*/ 0 h 152"/>
                <a:gd name="T4" fmla="*/ 18 w 726"/>
                <a:gd name="T5" fmla="*/ 18 h 152"/>
                <a:gd name="T6" fmla="*/ 37 w 726"/>
                <a:gd name="T7" fmla="*/ 34 h 152"/>
                <a:gd name="T8" fmla="*/ 56 w 726"/>
                <a:gd name="T9" fmla="*/ 49 h 152"/>
                <a:gd name="T10" fmla="*/ 76 w 726"/>
                <a:gd name="T11" fmla="*/ 63 h 152"/>
                <a:gd name="T12" fmla="*/ 96 w 726"/>
                <a:gd name="T13" fmla="*/ 76 h 152"/>
                <a:gd name="T14" fmla="*/ 118 w 726"/>
                <a:gd name="T15" fmla="*/ 90 h 152"/>
                <a:gd name="T16" fmla="*/ 140 w 726"/>
                <a:gd name="T17" fmla="*/ 101 h 152"/>
                <a:gd name="T18" fmla="*/ 162 w 726"/>
                <a:gd name="T19" fmla="*/ 111 h 152"/>
                <a:gd name="T20" fmla="*/ 186 w 726"/>
                <a:gd name="T21" fmla="*/ 120 h 152"/>
                <a:gd name="T22" fmla="*/ 210 w 726"/>
                <a:gd name="T23" fmla="*/ 128 h 152"/>
                <a:gd name="T24" fmla="*/ 234 w 726"/>
                <a:gd name="T25" fmla="*/ 136 h 152"/>
                <a:gd name="T26" fmla="*/ 259 w 726"/>
                <a:gd name="T27" fmla="*/ 142 h 152"/>
                <a:gd name="T28" fmla="*/ 285 w 726"/>
                <a:gd name="T29" fmla="*/ 146 h 152"/>
                <a:gd name="T30" fmla="*/ 311 w 726"/>
                <a:gd name="T31" fmla="*/ 149 h 152"/>
                <a:gd name="T32" fmla="*/ 336 w 726"/>
                <a:gd name="T33" fmla="*/ 152 h 152"/>
                <a:gd name="T34" fmla="*/ 362 w 726"/>
                <a:gd name="T35" fmla="*/ 152 h 152"/>
                <a:gd name="T36" fmla="*/ 362 w 726"/>
                <a:gd name="T37" fmla="*/ 152 h 152"/>
                <a:gd name="T38" fmla="*/ 389 w 726"/>
                <a:gd name="T39" fmla="*/ 152 h 152"/>
                <a:gd name="T40" fmla="*/ 415 w 726"/>
                <a:gd name="T41" fmla="*/ 149 h 152"/>
                <a:gd name="T42" fmla="*/ 441 w 726"/>
                <a:gd name="T43" fmla="*/ 146 h 152"/>
                <a:gd name="T44" fmla="*/ 467 w 726"/>
                <a:gd name="T45" fmla="*/ 142 h 152"/>
                <a:gd name="T46" fmla="*/ 491 w 726"/>
                <a:gd name="T47" fmla="*/ 136 h 152"/>
                <a:gd name="T48" fmla="*/ 516 w 726"/>
                <a:gd name="T49" fmla="*/ 128 h 152"/>
                <a:gd name="T50" fmla="*/ 539 w 726"/>
                <a:gd name="T51" fmla="*/ 120 h 152"/>
                <a:gd name="T52" fmla="*/ 563 w 726"/>
                <a:gd name="T53" fmla="*/ 111 h 152"/>
                <a:gd name="T54" fmla="*/ 585 w 726"/>
                <a:gd name="T55" fmla="*/ 101 h 152"/>
                <a:gd name="T56" fmla="*/ 608 w 726"/>
                <a:gd name="T57" fmla="*/ 89 h 152"/>
                <a:gd name="T58" fmla="*/ 629 w 726"/>
                <a:gd name="T59" fmla="*/ 76 h 152"/>
                <a:gd name="T60" fmla="*/ 649 w 726"/>
                <a:gd name="T61" fmla="*/ 63 h 152"/>
                <a:gd name="T62" fmla="*/ 670 w 726"/>
                <a:gd name="T63" fmla="*/ 48 h 152"/>
                <a:gd name="T64" fmla="*/ 690 w 726"/>
                <a:gd name="T65" fmla="*/ 34 h 152"/>
                <a:gd name="T66" fmla="*/ 708 w 726"/>
                <a:gd name="T67" fmla="*/ 17 h 152"/>
                <a:gd name="T68" fmla="*/ 726 w 726"/>
                <a:gd name="T6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6" h="152">
                  <a:moveTo>
                    <a:pt x="0" y="0"/>
                  </a:moveTo>
                  <a:lnTo>
                    <a:pt x="0" y="0"/>
                  </a:lnTo>
                  <a:lnTo>
                    <a:pt x="18" y="18"/>
                  </a:lnTo>
                  <a:lnTo>
                    <a:pt x="37" y="34"/>
                  </a:lnTo>
                  <a:lnTo>
                    <a:pt x="56" y="49"/>
                  </a:lnTo>
                  <a:lnTo>
                    <a:pt x="76" y="63"/>
                  </a:lnTo>
                  <a:lnTo>
                    <a:pt x="96" y="76"/>
                  </a:lnTo>
                  <a:lnTo>
                    <a:pt x="118" y="90"/>
                  </a:lnTo>
                  <a:lnTo>
                    <a:pt x="140" y="101"/>
                  </a:lnTo>
                  <a:lnTo>
                    <a:pt x="162" y="111"/>
                  </a:lnTo>
                  <a:lnTo>
                    <a:pt x="186" y="120"/>
                  </a:lnTo>
                  <a:lnTo>
                    <a:pt x="210" y="128"/>
                  </a:lnTo>
                  <a:lnTo>
                    <a:pt x="234" y="136"/>
                  </a:lnTo>
                  <a:lnTo>
                    <a:pt x="259" y="142"/>
                  </a:lnTo>
                  <a:lnTo>
                    <a:pt x="285" y="146"/>
                  </a:lnTo>
                  <a:lnTo>
                    <a:pt x="311" y="149"/>
                  </a:lnTo>
                  <a:lnTo>
                    <a:pt x="336" y="152"/>
                  </a:lnTo>
                  <a:lnTo>
                    <a:pt x="362" y="152"/>
                  </a:lnTo>
                  <a:lnTo>
                    <a:pt x="362" y="152"/>
                  </a:lnTo>
                  <a:lnTo>
                    <a:pt x="389" y="152"/>
                  </a:lnTo>
                  <a:lnTo>
                    <a:pt x="415" y="149"/>
                  </a:lnTo>
                  <a:lnTo>
                    <a:pt x="441" y="146"/>
                  </a:lnTo>
                  <a:lnTo>
                    <a:pt x="467" y="142"/>
                  </a:lnTo>
                  <a:lnTo>
                    <a:pt x="491" y="136"/>
                  </a:lnTo>
                  <a:lnTo>
                    <a:pt x="516" y="128"/>
                  </a:lnTo>
                  <a:lnTo>
                    <a:pt x="539" y="120"/>
                  </a:lnTo>
                  <a:lnTo>
                    <a:pt x="563" y="111"/>
                  </a:lnTo>
                  <a:lnTo>
                    <a:pt x="585" y="101"/>
                  </a:lnTo>
                  <a:lnTo>
                    <a:pt x="608" y="89"/>
                  </a:lnTo>
                  <a:lnTo>
                    <a:pt x="629" y="76"/>
                  </a:lnTo>
                  <a:lnTo>
                    <a:pt x="649" y="63"/>
                  </a:lnTo>
                  <a:lnTo>
                    <a:pt x="670" y="48"/>
                  </a:lnTo>
                  <a:lnTo>
                    <a:pt x="690" y="34"/>
                  </a:lnTo>
                  <a:lnTo>
                    <a:pt x="708" y="17"/>
                  </a:lnTo>
                  <a:lnTo>
                    <a:pt x="726"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149" name="Gruppieren 148"/>
          <p:cNvGrpSpPr/>
          <p:nvPr/>
        </p:nvGrpSpPr>
        <p:grpSpPr>
          <a:xfrm>
            <a:off x="2051720" y="1085410"/>
            <a:ext cx="323850" cy="239713"/>
            <a:chOff x="532607" y="4185605"/>
            <a:chExt cx="323850" cy="239713"/>
          </a:xfrm>
        </p:grpSpPr>
        <p:sp>
          <p:nvSpPr>
            <p:cNvPr id="150" name="Freeform 87"/>
            <p:cNvSpPr>
              <a:spLocks/>
            </p:cNvSpPr>
            <p:nvPr/>
          </p:nvSpPr>
          <p:spPr bwMode="auto">
            <a:xfrm>
              <a:off x="532607" y="4185605"/>
              <a:ext cx="323850" cy="239713"/>
            </a:xfrm>
            <a:custGeom>
              <a:avLst/>
              <a:gdLst>
                <a:gd name="T0" fmla="*/ 0 w 1020"/>
                <a:gd name="T1" fmla="*/ 755 h 755"/>
                <a:gd name="T2" fmla="*/ 177 w 1020"/>
                <a:gd name="T3" fmla="*/ 688 h 755"/>
                <a:gd name="T4" fmla="*/ 179 w 1020"/>
                <a:gd name="T5" fmla="*/ 680 h 755"/>
                <a:gd name="T6" fmla="*/ 181 w 1020"/>
                <a:gd name="T7" fmla="*/ 665 h 755"/>
                <a:gd name="T8" fmla="*/ 188 w 1020"/>
                <a:gd name="T9" fmla="*/ 651 h 755"/>
                <a:gd name="T10" fmla="*/ 195 w 1020"/>
                <a:gd name="T11" fmla="*/ 639 h 755"/>
                <a:gd name="T12" fmla="*/ 206 w 1020"/>
                <a:gd name="T13" fmla="*/ 629 h 755"/>
                <a:gd name="T14" fmla="*/ 218 w 1020"/>
                <a:gd name="T15" fmla="*/ 620 h 755"/>
                <a:gd name="T16" fmla="*/ 232 w 1020"/>
                <a:gd name="T17" fmla="*/ 614 h 755"/>
                <a:gd name="T18" fmla="*/ 247 w 1020"/>
                <a:gd name="T19" fmla="*/ 611 h 755"/>
                <a:gd name="T20" fmla="*/ 255 w 1020"/>
                <a:gd name="T21" fmla="*/ 611 h 755"/>
                <a:gd name="T22" fmla="*/ 271 w 1020"/>
                <a:gd name="T23" fmla="*/ 612 h 755"/>
                <a:gd name="T24" fmla="*/ 285 w 1020"/>
                <a:gd name="T25" fmla="*/ 616 h 755"/>
                <a:gd name="T26" fmla="*/ 299 w 1020"/>
                <a:gd name="T27" fmla="*/ 624 h 755"/>
                <a:gd name="T28" fmla="*/ 310 w 1020"/>
                <a:gd name="T29" fmla="*/ 633 h 755"/>
                <a:gd name="T30" fmla="*/ 320 w 1020"/>
                <a:gd name="T31" fmla="*/ 644 h 755"/>
                <a:gd name="T32" fmla="*/ 327 w 1020"/>
                <a:gd name="T33" fmla="*/ 658 h 755"/>
                <a:gd name="T34" fmla="*/ 331 w 1020"/>
                <a:gd name="T35" fmla="*/ 672 h 755"/>
                <a:gd name="T36" fmla="*/ 333 w 1020"/>
                <a:gd name="T37" fmla="*/ 688 h 755"/>
                <a:gd name="T38" fmla="*/ 688 w 1020"/>
                <a:gd name="T39" fmla="*/ 755 h 755"/>
                <a:gd name="T40" fmla="*/ 688 w 1020"/>
                <a:gd name="T41" fmla="*/ 688 h 755"/>
                <a:gd name="T42" fmla="*/ 689 w 1020"/>
                <a:gd name="T43" fmla="*/ 672 h 755"/>
                <a:gd name="T44" fmla="*/ 694 w 1020"/>
                <a:gd name="T45" fmla="*/ 658 h 755"/>
                <a:gd name="T46" fmla="*/ 701 w 1020"/>
                <a:gd name="T47" fmla="*/ 644 h 755"/>
                <a:gd name="T48" fmla="*/ 710 w 1020"/>
                <a:gd name="T49" fmla="*/ 633 h 755"/>
                <a:gd name="T50" fmla="*/ 722 w 1020"/>
                <a:gd name="T51" fmla="*/ 624 h 755"/>
                <a:gd name="T52" fmla="*/ 735 w 1020"/>
                <a:gd name="T53" fmla="*/ 616 h 755"/>
                <a:gd name="T54" fmla="*/ 750 w 1020"/>
                <a:gd name="T55" fmla="*/ 612 h 755"/>
                <a:gd name="T56" fmla="*/ 765 w 1020"/>
                <a:gd name="T57" fmla="*/ 611 h 755"/>
                <a:gd name="T58" fmla="*/ 773 w 1020"/>
                <a:gd name="T59" fmla="*/ 611 h 755"/>
                <a:gd name="T60" fmla="*/ 788 w 1020"/>
                <a:gd name="T61" fmla="*/ 614 h 755"/>
                <a:gd name="T62" fmla="*/ 802 w 1020"/>
                <a:gd name="T63" fmla="*/ 620 h 755"/>
                <a:gd name="T64" fmla="*/ 815 w 1020"/>
                <a:gd name="T65" fmla="*/ 629 h 755"/>
                <a:gd name="T66" fmla="*/ 825 w 1020"/>
                <a:gd name="T67" fmla="*/ 639 h 755"/>
                <a:gd name="T68" fmla="*/ 834 w 1020"/>
                <a:gd name="T69" fmla="*/ 651 h 755"/>
                <a:gd name="T70" fmla="*/ 840 w 1020"/>
                <a:gd name="T71" fmla="*/ 665 h 755"/>
                <a:gd name="T72" fmla="*/ 843 w 1020"/>
                <a:gd name="T73" fmla="*/ 680 h 755"/>
                <a:gd name="T74" fmla="*/ 843 w 1020"/>
                <a:gd name="T75" fmla="*/ 755 h 755"/>
                <a:gd name="T76" fmla="*/ 1020 w 1020"/>
                <a:gd name="T77"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0" h="755">
                  <a:moveTo>
                    <a:pt x="0" y="0"/>
                  </a:moveTo>
                  <a:lnTo>
                    <a:pt x="0" y="755"/>
                  </a:lnTo>
                  <a:lnTo>
                    <a:pt x="177" y="755"/>
                  </a:lnTo>
                  <a:lnTo>
                    <a:pt x="177" y="688"/>
                  </a:lnTo>
                  <a:lnTo>
                    <a:pt x="177" y="688"/>
                  </a:lnTo>
                  <a:lnTo>
                    <a:pt x="179" y="680"/>
                  </a:lnTo>
                  <a:lnTo>
                    <a:pt x="180" y="672"/>
                  </a:lnTo>
                  <a:lnTo>
                    <a:pt x="181" y="665"/>
                  </a:lnTo>
                  <a:lnTo>
                    <a:pt x="184" y="658"/>
                  </a:lnTo>
                  <a:lnTo>
                    <a:pt x="188" y="651"/>
                  </a:lnTo>
                  <a:lnTo>
                    <a:pt x="191" y="644"/>
                  </a:lnTo>
                  <a:lnTo>
                    <a:pt x="195" y="639"/>
                  </a:lnTo>
                  <a:lnTo>
                    <a:pt x="200" y="633"/>
                  </a:lnTo>
                  <a:lnTo>
                    <a:pt x="206" y="629"/>
                  </a:lnTo>
                  <a:lnTo>
                    <a:pt x="212" y="624"/>
                  </a:lnTo>
                  <a:lnTo>
                    <a:pt x="218" y="620"/>
                  </a:lnTo>
                  <a:lnTo>
                    <a:pt x="225" y="616"/>
                  </a:lnTo>
                  <a:lnTo>
                    <a:pt x="232" y="614"/>
                  </a:lnTo>
                  <a:lnTo>
                    <a:pt x="239" y="612"/>
                  </a:lnTo>
                  <a:lnTo>
                    <a:pt x="247" y="611"/>
                  </a:lnTo>
                  <a:lnTo>
                    <a:pt x="255" y="611"/>
                  </a:lnTo>
                  <a:lnTo>
                    <a:pt x="255" y="611"/>
                  </a:lnTo>
                  <a:lnTo>
                    <a:pt x="263" y="611"/>
                  </a:lnTo>
                  <a:lnTo>
                    <a:pt x="271" y="612"/>
                  </a:lnTo>
                  <a:lnTo>
                    <a:pt x="278" y="614"/>
                  </a:lnTo>
                  <a:lnTo>
                    <a:pt x="285" y="616"/>
                  </a:lnTo>
                  <a:lnTo>
                    <a:pt x="292" y="620"/>
                  </a:lnTo>
                  <a:lnTo>
                    <a:pt x="299" y="624"/>
                  </a:lnTo>
                  <a:lnTo>
                    <a:pt x="304" y="629"/>
                  </a:lnTo>
                  <a:lnTo>
                    <a:pt x="310" y="633"/>
                  </a:lnTo>
                  <a:lnTo>
                    <a:pt x="315" y="639"/>
                  </a:lnTo>
                  <a:lnTo>
                    <a:pt x="320" y="644"/>
                  </a:lnTo>
                  <a:lnTo>
                    <a:pt x="323" y="651"/>
                  </a:lnTo>
                  <a:lnTo>
                    <a:pt x="327" y="658"/>
                  </a:lnTo>
                  <a:lnTo>
                    <a:pt x="329" y="665"/>
                  </a:lnTo>
                  <a:lnTo>
                    <a:pt x="331" y="672"/>
                  </a:lnTo>
                  <a:lnTo>
                    <a:pt x="332" y="680"/>
                  </a:lnTo>
                  <a:lnTo>
                    <a:pt x="333" y="688"/>
                  </a:lnTo>
                  <a:lnTo>
                    <a:pt x="333" y="755"/>
                  </a:lnTo>
                  <a:lnTo>
                    <a:pt x="688" y="755"/>
                  </a:lnTo>
                  <a:lnTo>
                    <a:pt x="688" y="688"/>
                  </a:lnTo>
                  <a:lnTo>
                    <a:pt x="688" y="688"/>
                  </a:lnTo>
                  <a:lnTo>
                    <a:pt x="688" y="680"/>
                  </a:lnTo>
                  <a:lnTo>
                    <a:pt x="689" y="672"/>
                  </a:lnTo>
                  <a:lnTo>
                    <a:pt x="691" y="665"/>
                  </a:lnTo>
                  <a:lnTo>
                    <a:pt x="694" y="658"/>
                  </a:lnTo>
                  <a:lnTo>
                    <a:pt x="697" y="651"/>
                  </a:lnTo>
                  <a:lnTo>
                    <a:pt x="701" y="644"/>
                  </a:lnTo>
                  <a:lnTo>
                    <a:pt x="706" y="639"/>
                  </a:lnTo>
                  <a:lnTo>
                    <a:pt x="710" y="633"/>
                  </a:lnTo>
                  <a:lnTo>
                    <a:pt x="716" y="629"/>
                  </a:lnTo>
                  <a:lnTo>
                    <a:pt x="722" y="624"/>
                  </a:lnTo>
                  <a:lnTo>
                    <a:pt x="728" y="620"/>
                  </a:lnTo>
                  <a:lnTo>
                    <a:pt x="735" y="616"/>
                  </a:lnTo>
                  <a:lnTo>
                    <a:pt x="742" y="614"/>
                  </a:lnTo>
                  <a:lnTo>
                    <a:pt x="750" y="612"/>
                  </a:lnTo>
                  <a:lnTo>
                    <a:pt x="758" y="611"/>
                  </a:lnTo>
                  <a:lnTo>
                    <a:pt x="765" y="611"/>
                  </a:lnTo>
                  <a:lnTo>
                    <a:pt x="765" y="611"/>
                  </a:lnTo>
                  <a:lnTo>
                    <a:pt x="773" y="611"/>
                  </a:lnTo>
                  <a:lnTo>
                    <a:pt x="781" y="612"/>
                  </a:lnTo>
                  <a:lnTo>
                    <a:pt x="788" y="614"/>
                  </a:lnTo>
                  <a:lnTo>
                    <a:pt x="796" y="616"/>
                  </a:lnTo>
                  <a:lnTo>
                    <a:pt x="802" y="620"/>
                  </a:lnTo>
                  <a:lnTo>
                    <a:pt x="809" y="624"/>
                  </a:lnTo>
                  <a:lnTo>
                    <a:pt x="815" y="629"/>
                  </a:lnTo>
                  <a:lnTo>
                    <a:pt x="820" y="633"/>
                  </a:lnTo>
                  <a:lnTo>
                    <a:pt x="825" y="639"/>
                  </a:lnTo>
                  <a:lnTo>
                    <a:pt x="829" y="644"/>
                  </a:lnTo>
                  <a:lnTo>
                    <a:pt x="834" y="651"/>
                  </a:lnTo>
                  <a:lnTo>
                    <a:pt x="837" y="658"/>
                  </a:lnTo>
                  <a:lnTo>
                    <a:pt x="840" y="665"/>
                  </a:lnTo>
                  <a:lnTo>
                    <a:pt x="842" y="672"/>
                  </a:lnTo>
                  <a:lnTo>
                    <a:pt x="843" y="680"/>
                  </a:lnTo>
                  <a:lnTo>
                    <a:pt x="843" y="688"/>
                  </a:lnTo>
                  <a:lnTo>
                    <a:pt x="843" y="755"/>
                  </a:lnTo>
                  <a:lnTo>
                    <a:pt x="1020" y="755"/>
                  </a:lnTo>
                  <a:lnTo>
                    <a:pt x="1020" y="0"/>
                  </a:lnTo>
                  <a:lnTo>
                    <a:pt x="0" y="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1" name="Line 88"/>
            <p:cNvSpPr>
              <a:spLocks noChangeShapeType="1"/>
            </p:cNvSpPr>
            <p:nvPr/>
          </p:nvSpPr>
          <p:spPr bwMode="auto">
            <a:xfrm>
              <a:off x="708820" y="4326893"/>
              <a:ext cx="11271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2" name="Line 89"/>
            <p:cNvSpPr>
              <a:spLocks noChangeShapeType="1"/>
            </p:cNvSpPr>
            <p:nvPr/>
          </p:nvSpPr>
          <p:spPr bwMode="auto">
            <a:xfrm>
              <a:off x="708820" y="4298318"/>
              <a:ext cx="11271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3" name="Line 90"/>
            <p:cNvSpPr>
              <a:spLocks noChangeShapeType="1"/>
            </p:cNvSpPr>
            <p:nvPr/>
          </p:nvSpPr>
          <p:spPr bwMode="auto">
            <a:xfrm>
              <a:off x="708820" y="4271330"/>
              <a:ext cx="11271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4" name="Line 91"/>
            <p:cNvSpPr>
              <a:spLocks noChangeShapeType="1"/>
            </p:cNvSpPr>
            <p:nvPr/>
          </p:nvSpPr>
          <p:spPr bwMode="auto">
            <a:xfrm>
              <a:off x="708820" y="4242755"/>
              <a:ext cx="5556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5" name="Freeform 92"/>
            <p:cNvSpPr>
              <a:spLocks/>
            </p:cNvSpPr>
            <p:nvPr/>
          </p:nvSpPr>
          <p:spPr bwMode="auto">
            <a:xfrm>
              <a:off x="567532" y="4222118"/>
              <a:ext cx="112713" cy="119063"/>
            </a:xfrm>
            <a:custGeom>
              <a:avLst/>
              <a:gdLst>
                <a:gd name="T0" fmla="*/ 0 w 355"/>
                <a:gd name="T1" fmla="*/ 377 h 377"/>
                <a:gd name="T2" fmla="*/ 0 w 355"/>
                <a:gd name="T3" fmla="*/ 288 h 377"/>
                <a:gd name="T4" fmla="*/ 19 w 355"/>
                <a:gd name="T5" fmla="*/ 267 h 377"/>
                <a:gd name="T6" fmla="*/ 42 w 355"/>
                <a:gd name="T7" fmla="*/ 249 h 377"/>
                <a:gd name="T8" fmla="*/ 63 w 355"/>
                <a:gd name="T9" fmla="*/ 237 h 377"/>
                <a:gd name="T10" fmla="*/ 88 w 355"/>
                <a:gd name="T11" fmla="*/ 228 h 377"/>
                <a:gd name="T12" fmla="*/ 117 w 355"/>
                <a:gd name="T13" fmla="*/ 222 h 377"/>
                <a:gd name="T14" fmla="*/ 133 w 355"/>
                <a:gd name="T15" fmla="*/ 222 h 377"/>
                <a:gd name="T16" fmla="*/ 133 w 355"/>
                <a:gd name="T17" fmla="*/ 177 h 377"/>
                <a:gd name="T18" fmla="*/ 119 w 355"/>
                <a:gd name="T19" fmla="*/ 167 h 377"/>
                <a:gd name="T20" fmla="*/ 102 w 355"/>
                <a:gd name="T21" fmla="*/ 146 h 377"/>
                <a:gd name="T22" fmla="*/ 96 w 355"/>
                <a:gd name="T23" fmla="*/ 130 h 377"/>
                <a:gd name="T24" fmla="*/ 91 w 355"/>
                <a:gd name="T25" fmla="*/ 111 h 377"/>
                <a:gd name="T26" fmla="*/ 89 w 355"/>
                <a:gd name="T27" fmla="*/ 89 h 377"/>
                <a:gd name="T28" fmla="*/ 89 w 355"/>
                <a:gd name="T29" fmla="*/ 72 h 377"/>
                <a:gd name="T30" fmla="*/ 91 w 355"/>
                <a:gd name="T31" fmla="*/ 48 h 377"/>
                <a:gd name="T32" fmla="*/ 97 w 355"/>
                <a:gd name="T33" fmla="*/ 33 h 377"/>
                <a:gd name="T34" fmla="*/ 105 w 355"/>
                <a:gd name="T35" fmla="*/ 21 h 377"/>
                <a:gd name="T36" fmla="*/ 118 w 355"/>
                <a:gd name="T37" fmla="*/ 11 h 377"/>
                <a:gd name="T38" fmla="*/ 136 w 355"/>
                <a:gd name="T39" fmla="*/ 4 h 377"/>
                <a:gd name="T40" fmla="*/ 162 w 355"/>
                <a:gd name="T41" fmla="*/ 0 h 377"/>
                <a:gd name="T42" fmla="*/ 178 w 355"/>
                <a:gd name="T43" fmla="*/ 0 h 377"/>
                <a:gd name="T44" fmla="*/ 207 w 355"/>
                <a:gd name="T45" fmla="*/ 2 h 377"/>
                <a:gd name="T46" fmla="*/ 229 w 355"/>
                <a:gd name="T47" fmla="*/ 8 h 377"/>
                <a:gd name="T48" fmla="*/ 245 w 355"/>
                <a:gd name="T49" fmla="*/ 17 h 377"/>
                <a:gd name="T50" fmla="*/ 255 w 355"/>
                <a:gd name="T51" fmla="*/ 28 h 377"/>
                <a:gd name="T52" fmla="*/ 262 w 355"/>
                <a:gd name="T53" fmla="*/ 41 h 377"/>
                <a:gd name="T54" fmla="*/ 265 w 355"/>
                <a:gd name="T55" fmla="*/ 56 h 377"/>
                <a:gd name="T56" fmla="*/ 266 w 355"/>
                <a:gd name="T57" fmla="*/ 89 h 377"/>
                <a:gd name="T58" fmla="*/ 266 w 355"/>
                <a:gd name="T59" fmla="*/ 101 h 377"/>
                <a:gd name="T60" fmla="*/ 262 w 355"/>
                <a:gd name="T61" fmla="*/ 121 h 377"/>
                <a:gd name="T62" fmla="*/ 256 w 355"/>
                <a:gd name="T63" fmla="*/ 139 h 377"/>
                <a:gd name="T64" fmla="*/ 244 w 355"/>
                <a:gd name="T65" fmla="*/ 158 h 377"/>
                <a:gd name="T66" fmla="*/ 229 w 355"/>
                <a:gd name="T67" fmla="*/ 173 h 377"/>
                <a:gd name="T68" fmla="*/ 222 w 355"/>
                <a:gd name="T69" fmla="*/ 177 h 377"/>
                <a:gd name="T70" fmla="*/ 222 w 355"/>
                <a:gd name="T71" fmla="*/ 222 h 377"/>
                <a:gd name="T72" fmla="*/ 253 w 355"/>
                <a:gd name="T73" fmla="*/ 224 h 377"/>
                <a:gd name="T74" fmla="*/ 280 w 355"/>
                <a:gd name="T75" fmla="*/ 232 h 377"/>
                <a:gd name="T76" fmla="*/ 303 w 355"/>
                <a:gd name="T77" fmla="*/ 242 h 377"/>
                <a:gd name="T78" fmla="*/ 321 w 355"/>
                <a:gd name="T79" fmla="*/ 255 h 377"/>
                <a:gd name="T80" fmla="*/ 347 w 355"/>
                <a:gd name="T81" fmla="*/ 278 h 377"/>
                <a:gd name="T82" fmla="*/ 355 w 355"/>
                <a:gd name="T83" fmla="*/ 37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377">
                  <a:moveTo>
                    <a:pt x="178" y="377"/>
                  </a:moveTo>
                  <a:lnTo>
                    <a:pt x="0" y="377"/>
                  </a:lnTo>
                  <a:lnTo>
                    <a:pt x="0" y="288"/>
                  </a:lnTo>
                  <a:lnTo>
                    <a:pt x="0" y="288"/>
                  </a:lnTo>
                  <a:lnTo>
                    <a:pt x="8" y="278"/>
                  </a:lnTo>
                  <a:lnTo>
                    <a:pt x="19" y="267"/>
                  </a:lnTo>
                  <a:lnTo>
                    <a:pt x="34" y="255"/>
                  </a:lnTo>
                  <a:lnTo>
                    <a:pt x="42" y="249"/>
                  </a:lnTo>
                  <a:lnTo>
                    <a:pt x="52" y="242"/>
                  </a:lnTo>
                  <a:lnTo>
                    <a:pt x="63" y="237"/>
                  </a:lnTo>
                  <a:lnTo>
                    <a:pt x="75" y="232"/>
                  </a:lnTo>
                  <a:lnTo>
                    <a:pt x="88" y="228"/>
                  </a:lnTo>
                  <a:lnTo>
                    <a:pt x="102" y="224"/>
                  </a:lnTo>
                  <a:lnTo>
                    <a:pt x="117" y="222"/>
                  </a:lnTo>
                  <a:lnTo>
                    <a:pt x="133" y="222"/>
                  </a:lnTo>
                  <a:lnTo>
                    <a:pt x="133" y="222"/>
                  </a:lnTo>
                  <a:lnTo>
                    <a:pt x="133" y="177"/>
                  </a:lnTo>
                  <a:lnTo>
                    <a:pt x="133" y="177"/>
                  </a:lnTo>
                  <a:lnTo>
                    <a:pt x="126" y="173"/>
                  </a:lnTo>
                  <a:lnTo>
                    <a:pt x="119" y="167"/>
                  </a:lnTo>
                  <a:lnTo>
                    <a:pt x="111" y="158"/>
                  </a:lnTo>
                  <a:lnTo>
                    <a:pt x="102" y="146"/>
                  </a:lnTo>
                  <a:lnTo>
                    <a:pt x="99" y="139"/>
                  </a:lnTo>
                  <a:lnTo>
                    <a:pt x="96" y="130"/>
                  </a:lnTo>
                  <a:lnTo>
                    <a:pt x="93" y="121"/>
                  </a:lnTo>
                  <a:lnTo>
                    <a:pt x="91" y="111"/>
                  </a:lnTo>
                  <a:lnTo>
                    <a:pt x="89" y="101"/>
                  </a:lnTo>
                  <a:lnTo>
                    <a:pt x="89" y="89"/>
                  </a:lnTo>
                  <a:lnTo>
                    <a:pt x="89" y="89"/>
                  </a:lnTo>
                  <a:lnTo>
                    <a:pt x="89" y="72"/>
                  </a:lnTo>
                  <a:lnTo>
                    <a:pt x="90" y="56"/>
                  </a:lnTo>
                  <a:lnTo>
                    <a:pt x="91" y="48"/>
                  </a:lnTo>
                  <a:lnTo>
                    <a:pt x="93" y="41"/>
                  </a:lnTo>
                  <a:lnTo>
                    <a:pt x="97" y="33"/>
                  </a:lnTo>
                  <a:lnTo>
                    <a:pt x="100" y="28"/>
                  </a:lnTo>
                  <a:lnTo>
                    <a:pt x="105" y="21"/>
                  </a:lnTo>
                  <a:lnTo>
                    <a:pt x="110" y="17"/>
                  </a:lnTo>
                  <a:lnTo>
                    <a:pt x="118" y="11"/>
                  </a:lnTo>
                  <a:lnTo>
                    <a:pt x="126" y="8"/>
                  </a:lnTo>
                  <a:lnTo>
                    <a:pt x="136" y="4"/>
                  </a:lnTo>
                  <a:lnTo>
                    <a:pt x="148" y="2"/>
                  </a:lnTo>
                  <a:lnTo>
                    <a:pt x="162" y="0"/>
                  </a:lnTo>
                  <a:lnTo>
                    <a:pt x="178" y="0"/>
                  </a:lnTo>
                  <a:lnTo>
                    <a:pt x="178" y="0"/>
                  </a:lnTo>
                  <a:lnTo>
                    <a:pt x="193" y="0"/>
                  </a:lnTo>
                  <a:lnTo>
                    <a:pt x="207" y="2"/>
                  </a:lnTo>
                  <a:lnTo>
                    <a:pt x="219" y="4"/>
                  </a:lnTo>
                  <a:lnTo>
                    <a:pt x="229" y="8"/>
                  </a:lnTo>
                  <a:lnTo>
                    <a:pt x="237" y="11"/>
                  </a:lnTo>
                  <a:lnTo>
                    <a:pt x="245" y="17"/>
                  </a:lnTo>
                  <a:lnTo>
                    <a:pt x="250" y="21"/>
                  </a:lnTo>
                  <a:lnTo>
                    <a:pt x="255" y="28"/>
                  </a:lnTo>
                  <a:lnTo>
                    <a:pt x="258" y="33"/>
                  </a:lnTo>
                  <a:lnTo>
                    <a:pt x="262" y="41"/>
                  </a:lnTo>
                  <a:lnTo>
                    <a:pt x="264" y="48"/>
                  </a:lnTo>
                  <a:lnTo>
                    <a:pt x="265" y="56"/>
                  </a:lnTo>
                  <a:lnTo>
                    <a:pt x="266" y="72"/>
                  </a:lnTo>
                  <a:lnTo>
                    <a:pt x="266" y="89"/>
                  </a:lnTo>
                  <a:lnTo>
                    <a:pt x="266" y="89"/>
                  </a:lnTo>
                  <a:lnTo>
                    <a:pt x="266" y="101"/>
                  </a:lnTo>
                  <a:lnTo>
                    <a:pt x="264" y="111"/>
                  </a:lnTo>
                  <a:lnTo>
                    <a:pt x="262" y="121"/>
                  </a:lnTo>
                  <a:lnTo>
                    <a:pt x="259" y="130"/>
                  </a:lnTo>
                  <a:lnTo>
                    <a:pt x="256" y="139"/>
                  </a:lnTo>
                  <a:lnTo>
                    <a:pt x="253" y="146"/>
                  </a:lnTo>
                  <a:lnTo>
                    <a:pt x="244" y="158"/>
                  </a:lnTo>
                  <a:lnTo>
                    <a:pt x="236" y="167"/>
                  </a:lnTo>
                  <a:lnTo>
                    <a:pt x="229" y="173"/>
                  </a:lnTo>
                  <a:lnTo>
                    <a:pt x="222" y="177"/>
                  </a:lnTo>
                  <a:lnTo>
                    <a:pt x="222" y="177"/>
                  </a:lnTo>
                  <a:lnTo>
                    <a:pt x="222" y="222"/>
                  </a:lnTo>
                  <a:lnTo>
                    <a:pt x="222" y="222"/>
                  </a:lnTo>
                  <a:lnTo>
                    <a:pt x="238" y="222"/>
                  </a:lnTo>
                  <a:lnTo>
                    <a:pt x="253" y="224"/>
                  </a:lnTo>
                  <a:lnTo>
                    <a:pt x="267" y="228"/>
                  </a:lnTo>
                  <a:lnTo>
                    <a:pt x="280" y="232"/>
                  </a:lnTo>
                  <a:lnTo>
                    <a:pt x="292" y="237"/>
                  </a:lnTo>
                  <a:lnTo>
                    <a:pt x="303" y="242"/>
                  </a:lnTo>
                  <a:lnTo>
                    <a:pt x="313" y="249"/>
                  </a:lnTo>
                  <a:lnTo>
                    <a:pt x="321" y="255"/>
                  </a:lnTo>
                  <a:lnTo>
                    <a:pt x="336" y="267"/>
                  </a:lnTo>
                  <a:lnTo>
                    <a:pt x="347" y="278"/>
                  </a:lnTo>
                  <a:lnTo>
                    <a:pt x="355" y="288"/>
                  </a:lnTo>
                  <a:lnTo>
                    <a:pt x="355" y="377"/>
                  </a:lnTo>
                  <a:lnTo>
                    <a:pt x="178" y="377"/>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156" name="Gruppieren 155"/>
          <p:cNvGrpSpPr/>
          <p:nvPr/>
        </p:nvGrpSpPr>
        <p:grpSpPr>
          <a:xfrm>
            <a:off x="5027290" y="1619925"/>
            <a:ext cx="533866" cy="347014"/>
            <a:chOff x="4175292" y="4970464"/>
            <a:chExt cx="349250" cy="227013"/>
          </a:xfrm>
        </p:grpSpPr>
        <p:sp>
          <p:nvSpPr>
            <p:cNvPr id="157" name="Freeform 96"/>
            <p:cNvSpPr>
              <a:spLocks/>
            </p:cNvSpPr>
            <p:nvPr/>
          </p:nvSpPr>
          <p:spPr bwMode="auto">
            <a:xfrm>
              <a:off x="4175292" y="4970464"/>
              <a:ext cx="349250" cy="227013"/>
            </a:xfrm>
            <a:custGeom>
              <a:avLst/>
              <a:gdLst>
                <a:gd name="T0" fmla="*/ 1096 w 1096"/>
                <a:gd name="T1" fmla="*/ 644 h 716"/>
                <a:gd name="T2" fmla="*/ 1096 w 1096"/>
                <a:gd name="T3" fmla="*/ 644 h 716"/>
                <a:gd name="T4" fmla="*/ 1096 w 1096"/>
                <a:gd name="T5" fmla="*/ 651 h 716"/>
                <a:gd name="T6" fmla="*/ 1095 w 1096"/>
                <a:gd name="T7" fmla="*/ 658 h 716"/>
                <a:gd name="T8" fmla="*/ 1091 w 1096"/>
                <a:gd name="T9" fmla="*/ 673 h 716"/>
                <a:gd name="T10" fmla="*/ 1084 w 1096"/>
                <a:gd name="T11" fmla="*/ 684 h 716"/>
                <a:gd name="T12" fmla="*/ 1076 w 1096"/>
                <a:gd name="T13" fmla="*/ 695 h 716"/>
                <a:gd name="T14" fmla="*/ 1066 w 1096"/>
                <a:gd name="T15" fmla="*/ 703 h 716"/>
                <a:gd name="T16" fmla="*/ 1053 w 1096"/>
                <a:gd name="T17" fmla="*/ 710 h 716"/>
                <a:gd name="T18" fmla="*/ 1040 w 1096"/>
                <a:gd name="T19" fmla="*/ 714 h 716"/>
                <a:gd name="T20" fmla="*/ 1032 w 1096"/>
                <a:gd name="T21" fmla="*/ 715 h 716"/>
                <a:gd name="T22" fmla="*/ 1025 w 1096"/>
                <a:gd name="T23" fmla="*/ 716 h 716"/>
                <a:gd name="T24" fmla="*/ 72 w 1096"/>
                <a:gd name="T25" fmla="*/ 716 h 716"/>
                <a:gd name="T26" fmla="*/ 72 w 1096"/>
                <a:gd name="T27" fmla="*/ 716 h 716"/>
                <a:gd name="T28" fmla="*/ 64 w 1096"/>
                <a:gd name="T29" fmla="*/ 715 h 716"/>
                <a:gd name="T30" fmla="*/ 57 w 1096"/>
                <a:gd name="T31" fmla="*/ 714 h 716"/>
                <a:gd name="T32" fmla="*/ 44 w 1096"/>
                <a:gd name="T33" fmla="*/ 710 h 716"/>
                <a:gd name="T34" fmla="*/ 32 w 1096"/>
                <a:gd name="T35" fmla="*/ 703 h 716"/>
                <a:gd name="T36" fmla="*/ 22 w 1096"/>
                <a:gd name="T37" fmla="*/ 695 h 716"/>
                <a:gd name="T38" fmla="*/ 12 w 1096"/>
                <a:gd name="T39" fmla="*/ 684 h 716"/>
                <a:gd name="T40" fmla="*/ 6 w 1096"/>
                <a:gd name="T41" fmla="*/ 673 h 716"/>
                <a:gd name="T42" fmla="*/ 2 w 1096"/>
                <a:gd name="T43" fmla="*/ 658 h 716"/>
                <a:gd name="T44" fmla="*/ 0 w 1096"/>
                <a:gd name="T45" fmla="*/ 651 h 716"/>
                <a:gd name="T46" fmla="*/ 0 w 1096"/>
                <a:gd name="T47" fmla="*/ 644 h 716"/>
                <a:gd name="T48" fmla="*/ 0 w 1096"/>
                <a:gd name="T49" fmla="*/ 72 h 716"/>
                <a:gd name="T50" fmla="*/ 0 w 1096"/>
                <a:gd name="T51" fmla="*/ 72 h 716"/>
                <a:gd name="T52" fmla="*/ 0 w 1096"/>
                <a:gd name="T53" fmla="*/ 65 h 716"/>
                <a:gd name="T54" fmla="*/ 2 w 1096"/>
                <a:gd name="T55" fmla="*/ 58 h 716"/>
                <a:gd name="T56" fmla="*/ 6 w 1096"/>
                <a:gd name="T57" fmla="*/ 44 h 716"/>
                <a:gd name="T58" fmla="*/ 12 w 1096"/>
                <a:gd name="T59" fmla="*/ 32 h 716"/>
                <a:gd name="T60" fmla="*/ 22 w 1096"/>
                <a:gd name="T61" fmla="*/ 22 h 716"/>
                <a:gd name="T62" fmla="*/ 32 w 1096"/>
                <a:gd name="T63" fmla="*/ 13 h 716"/>
                <a:gd name="T64" fmla="*/ 44 w 1096"/>
                <a:gd name="T65" fmla="*/ 6 h 716"/>
                <a:gd name="T66" fmla="*/ 57 w 1096"/>
                <a:gd name="T67" fmla="*/ 2 h 716"/>
                <a:gd name="T68" fmla="*/ 64 w 1096"/>
                <a:gd name="T69" fmla="*/ 2 h 716"/>
                <a:gd name="T70" fmla="*/ 72 w 1096"/>
                <a:gd name="T71" fmla="*/ 0 h 716"/>
                <a:gd name="T72" fmla="*/ 1025 w 1096"/>
                <a:gd name="T73" fmla="*/ 0 h 716"/>
                <a:gd name="T74" fmla="*/ 1025 w 1096"/>
                <a:gd name="T75" fmla="*/ 0 h 716"/>
                <a:gd name="T76" fmla="*/ 1032 w 1096"/>
                <a:gd name="T77" fmla="*/ 2 h 716"/>
                <a:gd name="T78" fmla="*/ 1040 w 1096"/>
                <a:gd name="T79" fmla="*/ 2 h 716"/>
                <a:gd name="T80" fmla="*/ 1053 w 1096"/>
                <a:gd name="T81" fmla="*/ 6 h 716"/>
                <a:gd name="T82" fmla="*/ 1066 w 1096"/>
                <a:gd name="T83" fmla="*/ 13 h 716"/>
                <a:gd name="T84" fmla="*/ 1076 w 1096"/>
                <a:gd name="T85" fmla="*/ 22 h 716"/>
                <a:gd name="T86" fmla="*/ 1084 w 1096"/>
                <a:gd name="T87" fmla="*/ 32 h 716"/>
                <a:gd name="T88" fmla="*/ 1091 w 1096"/>
                <a:gd name="T89" fmla="*/ 44 h 716"/>
                <a:gd name="T90" fmla="*/ 1095 w 1096"/>
                <a:gd name="T91" fmla="*/ 58 h 716"/>
                <a:gd name="T92" fmla="*/ 1096 w 1096"/>
                <a:gd name="T93" fmla="*/ 65 h 716"/>
                <a:gd name="T94" fmla="*/ 1096 w 1096"/>
                <a:gd name="T95" fmla="*/ 72 h 716"/>
                <a:gd name="T96" fmla="*/ 1096 w 1096"/>
                <a:gd name="T97" fmla="*/ 644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96" h="716">
                  <a:moveTo>
                    <a:pt x="1096" y="644"/>
                  </a:moveTo>
                  <a:lnTo>
                    <a:pt x="1096" y="644"/>
                  </a:lnTo>
                  <a:lnTo>
                    <a:pt x="1096" y="651"/>
                  </a:lnTo>
                  <a:lnTo>
                    <a:pt x="1095" y="658"/>
                  </a:lnTo>
                  <a:lnTo>
                    <a:pt x="1091" y="673"/>
                  </a:lnTo>
                  <a:lnTo>
                    <a:pt x="1084" y="684"/>
                  </a:lnTo>
                  <a:lnTo>
                    <a:pt x="1076" y="695"/>
                  </a:lnTo>
                  <a:lnTo>
                    <a:pt x="1066" y="703"/>
                  </a:lnTo>
                  <a:lnTo>
                    <a:pt x="1053" y="710"/>
                  </a:lnTo>
                  <a:lnTo>
                    <a:pt x="1040" y="714"/>
                  </a:lnTo>
                  <a:lnTo>
                    <a:pt x="1032" y="715"/>
                  </a:lnTo>
                  <a:lnTo>
                    <a:pt x="1025" y="716"/>
                  </a:lnTo>
                  <a:lnTo>
                    <a:pt x="72" y="716"/>
                  </a:lnTo>
                  <a:lnTo>
                    <a:pt x="72" y="716"/>
                  </a:lnTo>
                  <a:lnTo>
                    <a:pt x="64" y="715"/>
                  </a:lnTo>
                  <a:lnTo>
                    <a:pt x="57" y="714"/>
                  </a:lnTo>
                  <a:lnTo>
                    <a:pt x="44" y="710"/>
                  </a:lnTo>
                  <a:lnTo>
                    <a:pt x="32" y="703"/>
                  </a:lnTo>
                  <a:lnTo>
                    <a:pt x="22" y="695"/>
                  </a:lnTo>
                  <a:lnTo>
                    <a:pt x="12" y="684"/>
                  </a:lnTo>
                  <a:lnTo>
                    <a:pt x="6" y="673"/>
                  </a:lnTo>
                  <a:lnTo>
                    <a:pt x="2" y="658"/>
                  </a:lnTo>
                  <a:lnTo>
                    <a:pt x="0" y="651"/>
                  </a:lnTo>
                  <a:lnTo>
                    <a:pt x="0" y="644"/>
                  </a:lnTo>
                  <a:lnTo>
                    <a:pt x="0" y="72"/>
                  </a:lnTo>
                  <a:lnTo>
                    <a:pt x="0" y="72"/>
                  </a:lnTo>
                  <a:lnTo>
                    <a:pt x="0" y="65"/>
                  </a:lnTo>
                  <a:lnTo>
                    <a:pt x="2" y="58"/>
                  </a:lnTo>
                  <a:lnTo>
                    <a:pt x="6" y="44"/>
                  </a:lnTo>
                  <a:lnTo>
                    <a:pt x="12" y="32"/>
                  </a:lnTo>
                  <a:lnTo>
                    <a:pt x="22" y="22"/>
                  </a:lnTo>
                  <a:lnTo>
                    <a:pt x="32" y="13"/>
                  </a:lnTo>
                  <a:lnTo>
                    <a:pt x="44" y="6"/>
                  </a:lnTo>
                  <a:lnTo>
                    <a:pt x="57" y="2"/>
                  </a:lnTo>
                  <a:lnTo>
                    <a:pt x="64" y="2"/>
                  </a:lnTo>
                  <a:lnTo>
                    <a:pt x="72" y="0"/>
                  </a:lnTo>
                  <a:lnTo>
                    <a:pt x="1025" y="0"/>
                  </a:lnTo>
                  <a:lnTo>
                    <a:pt x="1025" y="0"/>
                  </a:lnTo>
                  <a:lnTo>
                    <a:pt x="1032" y="2"/>
                  </a:lnTo>
                  <a:lnTo>
                    <a:pt x="1040" y="2"/>
                  </a:lnTo>
                  <a:lnTo>
                    <a:pt x="1053" y="6"/>
                  </a:lnTo>
                  <a:lnTo>
                    <a:pt x="1066" y="13"/>
                  </a:lnTo>
                  <a:lnTo>
                    <a:pt x="1076" y="22"/>
                  </a:lnTo>
                  <a:lnTo>
                    <a:pt x="1084" y="32"/>
                  </a:lnTo>
                  <a:lnTo>
                    <a:pt x="1091" y="44"/>
                  </a:lnTo>
                  <a:lnTo>
                    <a:pt x="1095" y="58"/>
                  </a:lnTo>
                  <a:lnTo>
                    <a:pt x="1096" y="65"/>
                  </a:lnTo>
                  <a:lnTo>
                    <a:pt x="1096" y="72"/>
                  </a:lnTo>
                  <a:lnTo>
                    <a:pt x="1096" y="644"/>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8" name="Freeform 97"/>
            <p:cNvSpPr>
              <a:spLocks/>
            </p:cNvSpPr>
            <p:nvPr/>
          </p:nvSpPr>
          <p:spPr bwMode="auto">
            <a:xfrm>
              <a:off x="4221330" y="5032377"/>
              <a:ext cx="257175" cy="82550"/>
            </a:xfrm>
            <a:custGeom>
              <a:avLst/>
              <a:gdLst>
                <a:gd name="T0" fmla="*/ 810 w 810"/>
                <a:gd name="T1" fmla="*/ 0 h 262"/>
                <a:gd name="T2" fmla="*/ 405 w 810"/>
                <a:gd name="T3" fmla="*/ 262 h 262"/>
                <a:gd name="T4" fmla="*/ 0 w 810"/>
                <a:gd name="T5" fmla="*/ 0 h 262"/>
              </a:gdLst>
              <a:ahLst/>
              <a:cxnLst>
                <a:cxn ang="0">
                  <a:pos x="T0" y="T1"/>
                </a:cxn>
                <a:cxn ang="0">
                  <a:pos x="T2" y="T3"/>
                </a:cxn>
                <a:cxn ang="0">
                  <a:pos x="T4" y="T5"/>
                </a:cxn>
              </a:cxnLst>
              <a:rect l="0" t="0" r="r" b="b"/>
              <a:pathLst>
                <a:path w="810" h="262">
                  <a:moveTo>
                    <a:pt x="810" y="0"/>
                  </a:moveTo>
                  <a:lnTo>
                    <a:pt x="405" y="262"/>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9" name="Line 98"/>
            <p:cNvSpPr>
              <a:spLocks noChangeShapeType="1"/>
            </p:cNvSpPr>
            <p:nvPr/>
          </p:nvSpPr>
          <p:spPr bwMode="auto">
            <a:xfrm flipV="1">
              <a:off x="4221330" y="5114927"/>
              <a:ext cx="52388" cy="3016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0" name="Line 99"/>
            <p:cNvSpPr>
              <a:spLocks noChangeShapeType="1"/>
            </p:cNvSpPr>
            <p:nvPr/>
          </p:nvSpPr>
          <p:spPr bwMode="auto">
            <a:xfrm flipH="1" flipV="1">
              <a:off x="4426117" y="5114927"/>
              <a:ext cx="52388" cy="3016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161" name="Gruppieren 160"/>
          <p:cNvGrpSpPr/>
          <p:nvPr/>
        </p:nvGrpSpPr>
        <p:grpSpPr>
          <a:xfrm>
            <a:off x="6291005" y="1610547"/>
            <a:ext cx="396230" cy="327791"/>
            <a:chOff x="3511717" y="4970464"/>
            <a:chExt cx="349250" cy="288926"/>
          </a:xfrm>
        </p:grpSpPr>
        <p:sp>
          <p:nvSpPr>
            <p:cNvPr id="162" name="Freeform 100"/>
            <p:cNvSpPr>
              <a:spLocks/>
            </p:cNvSpPr>
            <p:nvPr/>
          </p:nvSpPr>
          <p:spPr bwMode="auto">
            <a:xfrm>
              <a:off x="3511717" y="4970464"/>
              <a:ext cx="319088" cy="212725"/>
            </a:xfrm>
            <a:custGeom>
              <a:avLst/>
              <a:gdLst>
                <a:gd name="T0" fmla="*/ 501 w 1002"/>
                <a:gd name="T1" fmla="*/ 668 h 668"/>
                <a:gd name="T2" fmla="*/ 71 w 1002"/>
                <a:gd name="T3" fmla="*/ 668 h 668"/>
                <a:gd name="T4" fmla="*/ 71 w 1002"/>
                <a:gd name="T5" fmla="*/ 668 h 668"/>
                <a:gd name="T6" fmla="*/ 64 w 1002"/>
                <a:gd name="T7" fmla="*/ 668 h 668"/>
                <a:gd name="T8" fmla="*/ 57 w 1002"/>
                <a:gd name="T9" fmla="*/ 667 h 668"/>
                <a:gd name="T10" fmla="*/ 44 w 1002"/>
                <a:gd name="T11" fmla="*/ 663 h 668"/>
                <a:gd name="T12" fmla="*/ 32 w 1002"/>
                <a:gd name="T13" fmla="*/ 656 h 668"/>
                <a:gd name="T14" fmla="*/ 22 w 1002"/>
                <a:gd name="T15" fmla="*/ 648 h 668"/>
                <a:gd name="T16" fmla="*/ 12 w 1002"/>
                <a:gd name="T17" fmla="*/ 637 h 668"/>
                <a:gd name="T18" fmla="*/ 6 w 1002"/>
                <a:gd name="T19" fmla="*/ 624 h 668"/>
                <a:gd name="T20" fmla="*/ 2 w 1002"/>
                <a:gd name="T21" fmla="*/ 611 h 668"/>
                <a:gd name="T22" fmla="*/ 0 w 1002"/>
                <a:gd name="T23" fmla="*/ 604 h 668"/>
                <a:gd name="T24" fmla="*/ 0 w 1002"/>
                <a:gd name="T25" fmla="*/ 597 h 668"/>
                <a:gd name="T26" fmla="*/ 0 w 1002"/>
                <a:gd name="T27" fmla="*/ 72 h 668"/>
                <a:gd name="T28" fmla="*/ 0 w 1002"/>
                <a:gd name="T29" fmla="*/ 72 h 668"/>
                <a:gd name="T30" fmla="*/ 0 w 1002"/>
                <a:gd name="T31" fmla="*/ 65 h 668"/>
                <a:gd name="T32" fmla="*/ 2 w 1002"/>
                <a:gd name="T33" fmla="*/ 58 h 668"/>
                <a:gd name="T34" fmla="*/ 6 w 1002"/>
                <a:gd name="T35" fmla="*/ 44 h 668"/>
                <a:gd name="T36" fmla="*/ 12 w 1002"/>
                <a:gd name="T37" fmla="*/ 32 h 668"/>
                <a:gd name="T38" fmla="*/ 22 w 1002"/>
                <a:gd name="T39" fmla="*/ 22 h 668"/>
                <a:gd name="T40" fmla="*/ 32 w 1002"/>
                <a:gd name="T41" fmla="*/ 13 h 668"/>
                <a:gd name="T42" fmla="*/ 44 w 1002"/>
                <a:gd name="T43" fmla="*/ 6 h 668"/>
                <a:gd name="T44" fmla="*/ 57 w 1002"/>
                <a:gd name="T45" fmla="*/ 2 h 668"/>
                <a:gd name="T46" fmla="*/ 64 w 1002"/>
                <a:gd name="T47" fmla="*/ 2 h 668"/>
                <a:gd name="T48" fmla="*/ 71 w 1002"/>
                <a:gd name="T49" fmla="*/ 0 h 668"/>
                <a:gd name="T50" fmla="*/ 930 w 1002"/>
                <a:gd name="T51" fmla="*/ 0 h 668"/>
                <a:gd name="T52" fmla="*/ 930 w 1002"/>
                <a:gd name="T53" fmla="*/ 0 h 668"/>
                <a:gd name="T54" fmla="*/ 937 w 1002"/>
                <a:gd name="T55" fmla="*/ 2 h 668"/>
                <a:gd name="T56" fmla="*/ 944 w 1002"/>
                <a:gd name="T57" fmla="*/ 2 h 668"/>
                <a:gd name="T58" fmla="*/ 958 w 1002"/>
                <a:gd name="T59" fmla="*/ 6 h 668"/>
                <a:gd name="T60" fmla="*/ 970 w 1002"/>
                <a:gd name="T61" fmla="*/ 13 h 668"/>
                <a:gd name="T62" fmla="*/ 980 w 1002"/>
                <a:gd name="T63" fmla="*/ 22 h 668"/>
                <a:gd name="T64" fmla="*/ 989 w 1002"/>
                <a:gd name="T65" fmla="*/ 32 h 668"/>
                <a:gd name="T66" fmla="*/ 996 w 1002"/>
                <a:gd name="T67" fmla="*/ 44 h 668"/>
                <a:gd name="T68" fmla="*/ 999 w 1002"/>
                <a:gd name="T69" fmla="*/ 58 h 668"/>
                <a:gd name="T70" fmla="*/ 1001 w 1002"/>
                <a:gd name="T71" fmla="*/ 65 h 668"/>
                <a:gd name="T72" fmla="*/ 1002 w 1002"/>
                <a:gd name="T73" fmla="*/ 72 h 668"/>
                <a:gd name="T74" fmla="*/ 1002 w 1002"/>
                <a:gd name="T75" fmla="*/ 286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2" h="668">
                  <a:moveTo>
                    <a:pt x="501" y="668"/>
                  </a:moveTo>
                  <a:lnTo>
                    <a:pt x="71" y="668"/>
                  </a:lnTo>
                  <a:lnTo>
                    <a:pt x="71" y="668"/>
                  </a:lnTo>
                  <a:lnTo>
                    <a:pt x="64" y="668"/>
                  </a:lnTo>
                  <a:lnTo>
                    <a:pt x="57" y="667"/>
                  </a:lnTo>
                  <a:lnTo>
                    <a:pt x="44" y="663"/>
                  </a:lnTo>
                  <a:lnTo>
                    <a:pt x="32" y="656"/>
                  </a:lnTo>
                  <a:lnTo>
                    <a:pt x="22" y="648"/>
                  </a:lnTo>
                  <a:lnTo>
                    <a:pt x="12" y="637"/>
                  </a:lnTo>
                  <a:lnTo>
                    <a:pt x="6" y="624"/>
                  </a:lnTo>
                  <a:lnTo>
                    <a:pt x="2" y="611"/>
                  </a:lnTo>
                  <a:lnTo>
                    <a:pt x="0" y="604"/>
                  </a:lnTo>
                  <a:lnTo>
                    <a:pt x="0" y="597"/>
                  </a:lnTo>
                  <a:lnTo>
                    <a:pt x="0" y="72"/>
                  </a:lnTo>
                  <a:lnTo>
                    <a:pt x="0" y="72"/>
                  </a:lnTo>
                  <a:lnTo>
                    <a:pt x="0" y="65"/>
                  </a:lnTo>
                  <a:lnTo>
                    <a:pt x="2" y="58"/>
                  </a:lnTo>
                  <a:lnTo>
                    <a:pt x="6" y="44"/>
                  </a:lnTo>
                  <a:lnTo>
                    <a:pt x="12" y="32"/>
                  </a:lnTo>
                  <a:lnTo>
                    <a:pt x="22" y="22"/>
                  </a:lnTo>
                  <a:lnTo>
                    <a:pt x="32" y="13"/>
                  </a:lnTo>
                  <a:lnTo>
                    <a:pt x="44" y="6"/>
                  </a:lnTo>
                  <a:lnTo>
                    <a:pt x="57" y="2"/>
                  </a:lnTo>
                  <a:lnTo>
                    <a:pt x="64" y="2"/>
                  </a:lnTo>
                  <a:lnTo>
                    <a:pt x="71" y="0"/>
                  </a:lnTo>
                  <a:lnTo>
                    <a:pt x="930" y="0"/>
                  </a:lnTo>
                  <a:lnTo>
                    <a:pt x="930" y="0"/>
                  </a:lnTo>
                  <a:lnTo>
                    <a:pt x="937" y="2"/>
                  </a:lnTo>
                  <a:lnTo>
                    <a:pt x="944" y="2"/>
                  </a:lnTo>
                  <a:lnTo>
                    <a:pt x="958" y="6"/>
                  </a:lnTo>
                  <a:lnTo>
                    <a:pt x="970" y="13"/>
                  </a:lnTo>
                  <a:lnTo>
                    <a:pt x="980" y="22"/>
                  </a:lnTo>
                  <a:lnTo>
                    <a:pt x="989" y="32"/>
                  </a:lnTo>
                  <a:lnTo>
                    <a:pt x="996" y="44"/>
                  </a:lnTo>
                  <a:lnTo>
                    <a:pt x="999" y="58"/>
                  </a:lnTo>
                  <a:lnTo>
                    <a:pt x="1001" y="65"/>
                  </a:lnTo>
                  <a:lnTo>
                    <a:pt x="1002" y="72"/>
                  </a:lnTo>
                  <a:lnTo>
                    <a:pt x="1002" y="286"/>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3" name="Freeform 101"/>
            <p:cNvSpPr>
              <a:spLocks/>
            </p:cNvSpPr>
            <p:nvPr/>
          </p:nvSpPr>
          <p:spPr bwMode="auto">
            <a:xfrm>
              <a:off x="3519655" y="4978402"/>
              <a:ext cx="303213" cy="120650"/>
            </a:xfrm>
            <a:custGeom>
              <a:avLst/>
              <a:gdLst>
                <a:gd name="T0" fmla="*/ 953 w 953"/>
                <a:gd name="T1" fmla="*/ 0 h 382"/>
                <a:gd name="T2" fmla="*/ 477 w 953"/>
                <a:gd name="T3" fmla="*/ 382 h 382"/>
                <a:gd name="T4" fmla="*/ 0 w 953"/>
                <a:gd name="T5" fmla="*/ 0 h 382"/>
              </a:gdLst>
              <a:ahLst/>
              <a:cxnLst>
                <a:cxn ang="0">
                  <a:pos x="T0" y="T1"/>
                </a:cxn>
                <a:cxn ang="0">
                  <a:pos x="T2" y="T3"/>
                </a:cxn>
                <a:cxn ang="0">
                  <a:pos x="T4" y="T5"/>
                </a:cxn>
              </a:cxnLst>
              <a:rect l="0" t="0" r="r" b="b"/>
              <a:pathLst>
                <a:path w="953" h="382">
                  <a:moveTo>
                    <a:pt x="953" y="0"/>
                  </a:moveTo>
                  <a:lnTo>
                    <a:pt x="477" y="382"/>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4" name="Rectangle 102"/>
            <p:cNvSpPr>
              <a:spLocks noChangeArrowheads="1"/>
            </p:cNvSpPr>
            <p:nvPr/>
          </p:nvSpPr>
          <p:spPr bwMode="auto">
            <a:xfrm>
              <a:off x="3724442" y="5153027"/>
              <a:ext cx="136525" cy="106363"/>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5" name="Line 103"/>
            <p:cNvSpPr>
              <a:spLocks noChangeShapeType="1"/>
            </p:cNvSpPr>
            <p:nvPr/>
          </p:nvSpPr>
          <p:spPr bwMode="auto">
            <a:xfrm flipV="1">
              <a:off x="3792705" y="5205414"/>
              <a:ext cx="0" cy="22225"/>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6" name="Freeform 104"/>
            <p:cNvSpPr>
              <a:spLocks/>
            </p:cNvSpPr>
            <p:nvPr/>
          </p:nvSpPr>
          <p:spPr bwMode="auto">
            <a:xfrm>
              <a:off x="3776830" y="5175252"/>
              <a:ext cx="30163" cy="30163"/>
            </a:xfrm>
            <a:custGeom>
              <a:avLst/>
              <a:gdLst>
                <a:gd name="T0" fmla="*/ 48 w 96"/>
                <a:gd name="T1" fmla="*/ 0 h 96"/>
                <a:gd name="T2" fmla="*/ 48 w 96"/>
                <a:gd name="T3" fmla="*/ 0 h 96"/>
                <a:gd name="T4" fmla="*/ 39 w 96"/>
                <a:gd name="T5" fmla="*/ 1 h 96"/>
                <a:gd name="T6" fmla="*/ 30 w 96"/>
                <a:gd name="T7" fmla="*/ 4 h 96"/>
                <a:gd name="T8" fmla="*/ 21 w 96"/>
                <a:gd name="T9" fmla="*/ 9 h 96"/>
                <a:gd name="T10" fmla="*/ 14 w 96"/>
                <a:gd name="T11" fmla="*/ 14 h 96"/>
                <a:gd name="T12" fmla="*/ 8 w 96"/>
                <a:gd name="T13" fmla="*/ 22 h 96"/>
                <a:gd name="T14" fmla="*/ 4 w 96"/>
                <a:gd name="T15" fmla="*/ 30 h 96"/>
                <a:gd name="T16" fmla="*/ 1 w 96"/>
                <a:gd name="T17" fmla="*/ 38 h 96"/>
                <a:gd name="T18" fmla="*/ 0 w 96"/>
                <a:gd name="T19" fmla="*/ 48 h 96"/>
                <a:gd name="T20" fmla="*/ 0 w 96"/>
                <a:gd name="T21" fmla="*/ 48 h 96"/>
                <a:gd name="T22" fmla="*/ 1 w 96"/>
                <a:gd name="T23" fmla="*/ 58 h 96"/>
                <a:gd name="T24" fmla="*/ 4 w 96"/>
                <a:gd name="T25" fmla="*/ 66 h 96"/>
                <a:gd name="T26" fmla="*/ 8 w 96"/>
                <a:gd name="T27" fmla="*/ 75 h 96"/>
                <a:gd name="T28" fmla="*/ 14 w 96"/>
                <a:gd name="T29" fmla="*/ 82 h 96"/>
                <a:gd name="T30" fmla="*/ 21 w 96"/>
                <a:gd name="T31" fmla="*/ 88 h 96"/>
                <a:gd name="T32" fmla="*/ 30 w 96"/>
                <a:gd name="T33" fmla="*/ 92 h 96"/>
                <a:gd name="T34" fmla="*/ 39 w 96"/>
                <a:gd name="T35" fmla="*/ 95 h 96"/>
                <a:gd name="T36" fmla="*/ 48 w 96"/>
                <a:gd name="T37" fmla="*/ 96 h 96"/>
                <a:gd name="T38" fmla="*/ 48 w 96"/>
                <a:gd name="T39" fmla="*/ 96 h 96"/>
                <a:gd name="T40" fmla="*/ 58 w 96"/>
                <a:gd name="T41" fmla="*/ 95 h 96"/>
                <a:gd name="T42" fmla="*/ 66 w 96"/>
                <a:gd name="T43" fmla="*/ 92 h 96"/>
                <a:gd name="T44" fmla="*/ 74 w 96"/>
                <a:gd name="T45" fmla="*/ 88 h 96"/>
                <a:gd name="T46" fmla="*/ 82 w 96"/>
                <a:gd name="T47" fmla="*/ 82 h 96"/>
                <a:gd name="T48" fmla="*/ 87 w 96"/>
                <a:gd name="T49" fmla="*/ 75 h 96"/>
                <a:gd name="T50" fmla="*/ 92 w 96"/>
                <a:gd name="T51" fmla="*/ 66 h 96"/>
                <a:gd name="T52" fmla="*/ 94 w 96"/>
                <a:gd name="T53" fmla="*/ 58 h 96"/>
                <a:gd name="T54" fmla="*/ 96 w 96"/>
                <a:gd name="T55" fmla="*/ 48 h 96"/>
                <a:gd name="T56" fmla="*/ 96 w 96"/>
                <a:gd name="T57" fmla="*/ 48 h 96"/>
                <a:gd name="T58" fmla="*/ 94 w 96"/>
                <a:gd name="T59" fmla="*/ 38 h 96"/>
                <a:gd name="T60" fmla="*/ 92 w 96"/>
                <a:gd name="T61" fmla="*/ 30 h 96"/>
                <a:gd name="T62" fmla="*/ 87 w 96"/>
                <a:gd name="T63" fmla="*/ 22 h 96"/>
                <a:gd name="T64" fmla="*/ 82 w 96"/>
                <a:gd name="T65" fmla="*/ 14 h 96"/>
                <a:gd name="T66" fmla="*/ 74 w 96"/>
                <a:gd name="T67" fmla="*/ 9 h 96"/>
                <a:gd name="T68" fmla="*/ 66 w 96"/>
                <a:gd name="T69" fmla="*/ 4 h 96"/>
                <a:gd name="T70" fmla="*/ 58 w 96"/>
                <a:gd name="T71" fmla="*/ 1 h 96"/>
                <a:gd name="T72" fmla="*/ 48 w 96"/>
                <a:gd name="T73" fmla="*/ 0 h 96"/>
                <a:gd name="T74" fmla="*/ 48 w 96"/>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6">
                  <a:moveTo>
                    <a:pt x="48" y="0"/>
                  </a:moveTo>
                  <a:lnTo>
                    <a:pt x="48" y="0"/>
                  </a:lnTo>
                  <a:lnTo>
                    <a:pt x="39" y="1"/>
                  </a:lnTo>
                  <a:lnTo>
                    <a:pt x="30" y="4"/>
                  </a:lnTo>
                  <a:lnTo>
                    <a:pt x="21" y="9"/>
                  </a:lnTo>
                  <a:lnTo>
                    <a:pt x="14" y="14"/>
                  </a:lnTo>
                  <a:lnTo>
                    <a:pt x="8" y="22"/>
                  </a:lnTo>
                  <a:lnTo>
                    <a:pt x="4" y="30"/>
                  </a:lnTo>
                  <a:lnTo>
                    <a:pt x="1" y="38"/>
                  </a:lnTo>
                  <a:lnTo>
                    <a:pt x="0" y="48"/>
                  </a:lnTo>
                  <a:lnTo>
                    <a:pt x="0" y="48"/>
                  </a:lnTo>
                  <a:lnTo>
                    <a:pt x="1" y="58"/>
                  </a:lnTo>
                  <a:lnTo>
                    <a:pt x="4" y="66"/>
                  </a:lnTo>
                  <a:lnTo>
                    <a:pt x="8" y="75"/>
                  </a:lnTo>
                  <a:lnTo>
                    <a:pt x="14" y="82"/>
                  </a:lnTo>
                  <a:lnTo>
                    <a:pt x="21" y="88"/>
                  </a:lnTo>
                  <a:lnTo>
                    <a:pt x="30" y="92"/>
                  </a:lnTo>
                  <a:lnTo>
                    <a:pt x="39" y="95"/>
                  </a:lnTo>
                  <a:lnTo>
                    <a:pt x="48" y="96"/>
                  </a:lnTo>
                  <a:lnTo>
                    <a:pt x="48" y="96"/>
                  </a:lnTo>
                  <a:lnTo>
                    <a:pt x="58" y="95"/>
                  </a:lnTo>
                  <a:lnTo>
                    <a:pt x="66" y="92"/>
                  </a:lnTo>
                  <a:lnTo>
                    <a:pt x="74" y="88"/>
                  </a:lnTo>
                  <a:lnTo>
                    <a:pt x="82" y="82"/>
                  </a:lnTo>
                  <a:lnTo>
                    <a:pt x="87" y="75"/>
                  </a:lnTo>
                  <a:lnTo>
                    <a:pt x="92" y="66"/>
                  </a:lnTo>
                  <a:lnTo>
                    <a:pt x="94" y="58"/>
                  </a:lnTo>
                  <a:lnTo>
                    <a:pt x="96" y="48"/>
                  </a:lnTo>
                  <a:lnTo>
                    <a:pt x="96" y="48"/>
                  </a:lnTo>
                  <a:lnTo>
                    <a:pt x="94" y="38"/>
                  </a:lnTo>
                  <a:lnTo>
                    <a:pt x="92" y="30"/>
                  </a:lnTo>
                  <a:lnTo>
                    <a:pt x="87" y="22"/>
                  </a:lnTo>
                  <a:lnTo>
                    <a:pt x="82" y="14"/>
                  </a:lnTo>
                  <a:lnTo>
                    <a:pt x="74" y="9"/>
                  </a:lnTo>
                  <a:lnTo>
                    <a:pt x="66" y="4"/>
                  </a:lnTo>
                  <a:lnTo>
                    <a:pt x="58" y="1"/>
                  </a:lnTo>
                  <a:lnTo>
                    <a:pt x="48" y="0"/>
                  </a:lnTo>
                  <a:lnTo>
                    <a:pt x="48"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7" name="Freeform 105"/>
            <p:cNvSpPr>
              <a:spLocks/>
            </p:cNvSpPr>
            <p:nvPr/>
          </p:nvSpPr>
          <p:spPr bwMode="auto">
            <a:xfrm>
              <a:off x="3746667" y="5092702"/>
              <a:ext cx="90488" cy="60325"/>
            </a:xfrm>
            <a:custGeom>
              <a:avLst/>
              <a:gdLst>
                <a:gd name="T0" fmla="*/ 0 w 285"/>
                <a:gd name="T1" fmla="*/ 191 h 191"/>
                <a:gd name="T2" fmla="*/ 0 w 285"/>
                <a:gd name="T3" fmla="*/ 143 h 191"/>
                <a:gd name="T4" fmla="*/ 0 w 285"/>
                <a:gd name="T5" fmla="*/ 143 h 191"/>
                <a:gd name="T6" fmla="*/ 0 w 285"/>
                <a:gd name="T7" fmla="*/ 129 h 191"/>
                <a:gd name="T8" fmla="*/ 2 w 285"/>
                <a:gd name="T9" fmla="*/ 115 h 191"/>
                <a:gd name="T10" fmla="*/ 5 w 285"/>
                <a:gd name="T11" fmla="*/ 100 h 191"/>
                <a:gd name="T12" fmla="*/ 10 w 285"/>
                <a:gd name="T13" fmla="*/ 87 h 191"/>
                <a:gd name="T14" fmla="*/ 16 w 285"/>
                <a:gd name="T15" fmla="*/ 74 h 191"/>
                <a:gd name="T16" fmla="*/ 23 w 285"/>
                <a:gd name="T17" fmla="*/ 63 h 191"/>
                <a:gd name="T18" fmla="*/ 31 w 285"/>
                <a:gd name="T19" fmla="*/ 52 h 191"/>
                <a:gd name="T20" fmla="*/ 41 w 285"/>
                <a:gd name="T21" fmla="*/ 43 h 191"/>
                <a:gd name="T22" fmla="*/ 52 w 285"/>
                <a:gd name="T23" fmla="*/ 33 h 191"/>
                <a:gd name="T24" fmla="*/ 62 w 285"/>
                <a:gd name="T25" fmla="*/ 25 h 191"/>
                <a:gd name="T26" fmla="*/ 74 w 285"/>
                <a:gd name="T27" fmla="*/ 18 h 191"/>
                <a:gd name="T28" fmla="*/ 87 w 285"/>
                <a:gd name="T29" fmla="*/ 12 h 191"/>
                <a:gd name="T30" fmla="*/ 100 w 285"/>
                <a:gd name="T31" fmla="*/ 7 h 191"/>
                <a:gd name="T32" fmla="*/ 113 w 285"/>
                <a:gd name="T33" fmla="*/ 4 h 191"/>
                <a:gd name="T34" fmla="*/ 127 w 285"/>
                <a:gd name="T35" fmla="*/ 1 h 191"/>
                <a:gd name="T36" fmla="*/ 142 w 285"/>
                <a:gd name="T37" fmla="*/ 0 h 191"/>
                <a:gd name="T38" fmla="*/ 142 w 285"/>
                <a:gd name="T39" fmla="*/ 0 h 191"/>
                <a:gd name="T40" fmla="*/ 157 w 285"/>
                <a:gd name="T41" fmla="*/ 1 h 191"/>
                <a:gd name="T42" fmla="*/ 171 w 285"/>
                <a:gd name="T43" fmla="*/ 4 h 191"/>
                <a:gd name="T44" fmla="*/ 185 w 285"/>
                <a:gd name="T45" fmla="*/ 7 h 191"/>
                <a:gd name="T46" fmla="*/ 198 w 285"/>
                <a:gd name="T47" fmla="*/ 12 h 191"/>
                <a:gd name="T48" fmla="*/ 210 w 285"/>
                <a:gd name="T49" fmla="*/ 18 h 191"/>
                <a:gd name="T50" fmla="*/ 222 w 285"/>
                <a:gd name="T51" fmla="*/ 25 h 191"/>
                <a:gd name="T52" fmla="*/ 233 w 285"/>
                <a:gd name="T53" fmla="*/ 33 h 191"/>
                <a:gd name="T54" fmla="*/ 243 w 285"/>
                <a:gd name="T55" fmla="*/ 43 h 191"/>
                <a:gd name="T56" fmla="*/ 252 w 285"/>
                <a:gd name="T57" fmla="*/ 52 h 191"/>
                <a:gd name="T58" fmla="*/ 261 w 285"/>
                <a:gd name="T59" fmla="*/ 63 h 191"/>
                <a:gd name="T60" fmla="*/ 268 w 285"/>
                <a:gd name="T61" fmla="*/ 74 h 191"/>
                <a:gd name="T62" fmla="*/ 274 w 285"/>
                <a:gd name="T63" fmla="*/ 87 h 191"/>
                <a:gd name="T64" fmla="*/ 278 w 285"/>
                <a:gd name="T65" fmla="*/ 100 h 191"/>
                <a:gd name="T66" fmla="*/ 282 w 285"/>
                <a:gd name="T67" fmla="*/ 115 h 191"/>
                <a:gd name="T68" fmla="*/ 284 w 285"/>
                <a:gd name="T69" fmla="*/ 129 h 191"/>
                <a:gd name="T70" fmla="*/ 285 w 285"/>
                <a:gd name="T71" fmla="*/ 143 h 191"/>
                <a:gd name="T72" fmla="*/ 285 w 285"/>
                <a:gd name="T73"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5" h="191">
                  <a:moveTo>
                    <a:pt x="0" y="191"/>
                  </a:moveTo>
                  <a:lnTo>
                    <a:pt x="0" y="143"/>
                  </a:lnTo>
                  <a:lnTo>
                    <a:pt x="0" y="143"/>
                  </a:lnTo>
                  <a:lnTo>
                    <a:pt x="0" y="129"/>
                  </a:lnTo>
                  <a:lnTo>
                    <a:pt x="2" y="115"/>
                  </a:lnTo>
                  <a:lnTo>
                    <a:pt x="5" y="100"/>
                  </a:lnTo>
                  <a:lnTo>
                    <a:pt x="10" y="87"/>
                  </a:lnTo>
                  <a:lnTo>
                    <a:pt x="16" y="74"/>
                  </a:lnTo>
                  <a:lnTo>
                    <a:pt x="23" y="63"/>
                  </a:lnTo>
                  <a:lnTo>
                    <a:pt x="31" y="52"/>
                  </a:lnTo>
                  <a:lnTo>
                    <a:pt x="41" y="43"/>
                  </a:lnTo>
                  <a:lnTo>
                    <a:pt x="52" y="33"/>
                  </a:lnTo>
                  <a:lnTo>
                    <a:pt x="62" y="25"/>
                  </a:lnTo>
                  <a:lnTo>
                    <a:pt x="74" y="18"/>
                  </a:lnTo>
                  <a:lnTo>
                    <a:pt x="87" y="12"/>
                  </a:lnTo>
                  <a:lnTo>
                    <a:pt x="100" y="7"/>
                  </a:lnTo>
                  <a:lnTo>
                    <a:pt x="113" y="4"/>
                  </a:lnTo>
                  <a:lnTo>
                    <a:pt x="127" y="1"/>
                  </a:lnTo>
                  <a:lnTo>
                    <a:pt x="142" y="0"/>
                  </a:lnTo>
                  <a:lnTo>
                    <a:pt x="142" y="0"/>
                  </a:lnTo>
                  <a:lnTo>
                    <a:pt x="157" y="1"/>
                  </a:lnTo>
                  <a:lnTo>
                    <a:pt x="171" y="4"/>
                  </a:lnTo>
                  <a:lnTo>
                    <a:pt x="185" y="7"/>
                  </a:lnTo>
                  <a:lnTo>
                    <a:pt x="198" y="12"/>
                  </a:lnTo>
                  <a:lnTo>
                    <a:pt x="210" y="18"/>
                  </a:lnTo>
                  <a:lnTo>
                    <a:pt x="222" y="25"/>
                  </a:lnTo>
                  <a:lnTo>
                    <a:pt x="233" y="33"/>
                  </a:lnTo>
                  <a:lnTo>
                    <a:pt x="243" y="43"/>
                  </a:lnTo>
                  <a:lnTo>
                    <a:pt x="252" y="52"/>
                  </a:lnTo>
                  <a:lnTo>
                    <a:pt x="261" y="63"/>
                  </a:lnTo>
                  <a:lnTo>
                    <a:pt x="268" y="74"/>
                  </a:lnTo>
                  <a:lnTo>
                    <a:pt x="274" y="87"/>
                  </a:lnTo>
                  <a:lnTo>
                    <a:pt x="278" y="100"/>
                  </a:lnTo>
                  <a:lnTo>
                    <a:pt x="282" y="115"/>
                  </a:lnTo>
                  <a:lnTo>
                    <a:pt x="284" y="129"/>
                  </a:lnTo>
                  <a:lnTo>
                    <a:pt x="285" y="143"/>
                  </a:lnTo>
                  <a:lnTo>
                    <a:pt x="285" y="191"/>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168" name="Gruppieren 167"/>
          <p:cNvGrpSpPr/>
          <p:nvPr/>
        </p:nvGrpSpPr>
        <p:grpSpPr>
          <a:xfrm>
            <a:off x="4439911" y="1654224"/>
            <a:ext cx="349250" cy="317501"/>
            <a:chOff x="2543342" y="3363914"/>
            <a:chExt cx="349250" cy="317501"/>
          </a:xfrm>
        </p:grpSpPr>
        <p:sp>
          <p:nvSpPr>
            <p:cNvPr id="169" name="Freeform 106"/>
            <p:cNvSpPr>
              <a:spLocks/>
            </p:cNvSpPr>
            <p:nvPr/>
          </p:nvSpPr>
          <p:spPr bwMode="auto">
            <a:xfrm>
              <a:off x="2543342" y="3363914"/>
              <a:ext cx="349250" cy="195263"/>
            </a:xfrm>
            <a:custGeom>
              <a:avLst/>
              <a:gdLst>
                <a:gd name="T0" fmla="*/ 1096 w 1096"/>
                <a:gd name="T1" fmla="*/ 0 h 619"/>
                <a:gd name="T2" fmla="*/ 0 w 1096"/>
                <a:gd name="T3" fmla="*/ 453 h 619"/>
                <a:gd name="T4" fmla="*/ 429 w 1096"/>
                <a:gd name="T5" fmla="*/ 619 h 619"/>
                <a:gd name="T6" fmla="*/ 1096 w 1096"/>
                <a:gd name="T7" fmla="*/ 0 h 619"/>
              </a:gdLst>
              <a:ahLst/>
              <a:cxnLst>
                <a:cxn ang="0">
                  <a:pos x="T0" y="T1"/>
                </a:cxn>
                <a:cxn ang="0">
                  <a:pos x="T2" y="T3"/>
                </a:cxn>
                <a:cxn ang="0">
                  <a:pos x="T4" y="T5"/>
                </a:cxn>
                <a:cxn ang="0">
                  <a:pos x="T6" y="T7"/>
                </a:cxn>
              </a:cxnLst>
              <a:rect l="0" t="0" r="r" b="b"/>
              <a:pathLst>
                <a:path w="1096" h="619">
                  <a:moveTo>
                    <a:pt x="1096" y="0"/>
                  </a:moveTo>
                  <a:lnTo>
                    <a:pt x="0" y="453"/>
                  </a:lnTo>
                  <a:lnTo>
                    <a:pt x="429" y="619"/>
                  </a:lnTo>
                  <a:lnTo>
                    <a:pt x="1096" y="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0" name="Freeform 107"/>
            <p:cNvSpPr>
              <a:spLocks/>
            </p:cNvSpPr>
            <p:nvPr/>
          </p:nvSpPr>
          <p:spPr bwMode="auto">
            <a:xfrm>
              <a:off x="2679867" y="3363914"/>
              <a:ext cx="212725" cy="279400"/>
            </a:xfrm>
            <a:custGeom>
              <a:avLst/>
              <a:gdLst>
                <a:gd name="T0" fmla="*/ 667 w 667"/>
                <a:gd name="T1" fmla="*/ 0 h 882"/>
                <a:gd name="T2" fmla="*/ 477 w 667"/>
                <a:gd name="T3" fmla="*/ 882 h 882"/>
                <a:gd name="T4" fmla="*/ 0 w 667"/>
                <a:gd name="T5" fmla="*/ 619 h 882"/>
                <a:gd name="T6" fmla="*/ 667 w 667"/>
                <a:gd name="T7" fmla="*/ 0 h 882"/>
              </a:gdLst>
              <a:ahLst/>
              <a:cxnLst>
                <a:cxn ang="0">
                  <a:pos x="T0" y="T1"/>
                </a:cxn>
                <a:cxn ang="0">
                  <a:pos x="T2" y="T3"/>
                </a:cxn>
                <a:cxn ang="0">
                  <a:pos x="T4" y="T5"/>
                </a:cxn>
                <a:cxn ang="0">
                  <a:pos x="T6" y="T7"/>
                </a:cxn>
              </a:cxnLst>
              <a:rect l="0" t="0" r="r" b="b"/>
              <a:pathLst>
                <a:path w="667" h="882">
                  <a:moveTo>
                    <a:pt x="667" y="0"/>
                  </a:moveTo>
                  <a:lnTo>
                    <a:pt x="477" y="882"/>
                  </a:lnTo>
                  <a:lnTo>
                    <a:pt x="0" y="619"/>
                  </a:lnTo>
                  <a:lnTo>
                    <a:pt x="667" y="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1" name="Freeform 108"/>
            <p:cNvSpPr>
              <a:spLocks/>
            </p:cNvSpPr>
            <p:nvPr/>
          </p:nvSpPr>
          <p:spPr bwMode="auto">
            <a:xfrm>
              <a:off x="2679867" y="3559177"/>
              <a:ext cx="52388" cy="122238"/>
            </a:xfrm>
            <a:custGeom>
              <a:avLst/>
              <a:gdLst>
                <a:gd name="T0" fmla="*/ 0 w 166"/>
                <a:gd name="T1" fmla="*/ 0 h 382"/>
                <a:gd name="T2" fmla="*/ 0 w 166"/>
                <a:gd name="T3" fmla="*/ 382 h 382"/>
                <a:gd name="T4" fmla="*/ 166 w 166"/>
                <a:gd name="T5" fmla="*/ 96 h 382"/>
              </a:gdLst>
              <a:ahLst/>
              <a:cxnLst>
                <a:cxn ang="0">
                  <a:pos x="T0" y="T1"/>
                </a:cxn>
                <a:cxn ang="0">
                  <a:pos x="T2" y="T3"/>
                </a:cxn>
                <a:cxn ang="0">
                  <a:pos x="T4" y="T5"/>
                </a:cxn>
              </a:cxnLst>
              <a:rect l="0" t="0" r="r" b="b"/>
              <a:pathLst>
                <a:path w="166" h="382">
                  <a:moveTo>
                    <a:pt x="0" y="0"/>
                  </a:moveTo>
                  <a:lnTo>
                    <a:pt x="0" y="382"/>
                  </a:lnTo>
                  <a:lnTo>
                    <a:pt x="166" y="96"/>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172" name="Gruppieren 171"/>
          <p:cNvGrpSpPr/>
          <p:nvPr/>
        </p:nvGrpSpPr>
        <p:grpSpPr>
          <a:xfrm>
            <a:off x="3909858" y="1626419"/>
            <a:ext cx="347663" cy="349250"/>
            <a:chOff x="4205455" y="3332164"/>
            <a:chExt cx="347663" cy="349250"/>
          </a:xfrm>
        </p:grpSpPr>
        <p:sp>
          <p:nvSpPr>
            <p:cNvPr id="173" name="Freeform 109"/>
            <p:cNvSpPr>
              <a:spLocks/>
            </p:cNvSpPr>
            <p:nvPr/>
          </p:nvSpPr>
          <p:spPr bwMode="auto">
            <a:xfrm>
              <a:off x="4205455" y="3332164"/>
              <a:ext cx="347663" cy="349250"/>
            </a:xfrm>
            <a:custGeom>
              <a:avLst/>
              <a:gdLst>
                <a:gd name="T0" fmla="*/ 1095 w 1096"/>
                <a:gd name="T1" fmla="*/ 577 h 1097"/>
                <a:gd name="T2" fmla="*/ 1084 w 1096"/>
                <a:gd name="T3" fmla="*/ 660 h 1097"/>
                <a:gd name="T4" fmla="*/ 1063 w 1096"/>
                <a:gd name="T5" fmla="*/ 738 h 1097"/>
                <a:gd name="T6" fmla="*/ 1030 w 1096"/>
                <a:gd name="T7" fmla="*/ 810 h 1097"/>
                <a:gd name="T8" fmla="*/ 987 w 1096"/>
                <a:gd name="T9" fmla="*/ 877 h 1097"/>
                <a:gd name="T10" fmla="*/ 936 w 1096"/>
                <a:gd name="T11" fmla="*/ 936 h 1097"/>
                <a:gd name="T12" fmla="*/ 875 w 1096"/>
                <a:gd name="T13" fmla="*/ 988 h 1097"/>
                <a:gd name="T14" fmla="*/ 809 w 1096"/>
                <a:gd name="T15" fmla="*/ 1031 h 1097"/>
                <a:gd name="T16" fmla="*/ 736 w 1096"/>
                <a:gd name="T17" fmla="*/ 1064 h 1097"/>
                <a:gd name="T18" fmla="*/ 658 w 1096"/>
                <a:gd name="T19" fmla="*/ 1086 h 1097"/>
                <a:gd name="T20" fmla="*/ 577 w 1096"/>
                <a:gd name="T21" fmla="*/ 1097 h 1097"/>
                <a:gd name="T22" fmla="*/ 520 w 1096"/>
                <a:gd name="T23" fmla="*/ 1097 h 1097"/>
                <a:gd name="T24" fmla="*/ 437 w 1096"/>
                <a:gd name="T25" fmla="*/ 1086 h 1097"/>
                <a:gd name="T26" fmla="*/ 359 w 1096"/>
                <a:gd name="T27" fmla="*/ 1064 h 1097"/>
                <a:gd name="T28" fmla="*/ 286 w 1096"/>
                <a:gd name="T29" fmla="*/ 1031 h 1097"/>
                <a:gd name="T30" fmla="*/ 220 w 1096"/>
                <a:gd name="T31" fmla="*/ 988 h 1097"/>
                <a:gd name="T32" fmla="*/ 160 w 1096"/>
                <a:gd name="T33" fmla="*/ 936 h 1097"/>
                <a:gd name="T34" fmla="*/ 109 w 1096"/>
                <a:gd name="T35" fmla="*/ 877 h 1097"/>
                <a:gd name="T36" fmla="*/ 66 w 1096"/>
                <a:gd name="T37" fmla="*/ 810 h 1097"/>
                <a:gd name="T38" fmla="*/ 33 w 1096"/>
                <a:gd name="T39" fmla="*/ 738 h 1097"/>
                <a:gd name="T40" fmla="*/ 11 w 1096"/>
                <a:gd name="T41" fmla="*/ 660 h 1097"/>
                <a:gd name="T42" fmla="*/ 0 w 1096"/>
                <a:gd name="T43" fmla="*/ 577 h 1097"/>
                <a:gd name="T44" fmla="*/ 0 w 1096"/>
                <a:gd name="T45" fmla="*/ 520 h 1097"/>
                <a:gd name="T46" fmla="*/ 11 w 1096"/>
                <a:gd name="T47" fmla="*/ 438 h 1097"/>
                <a:gd name="T48" fmla="*/ 33 w 1096"/>
                <a:gd name="T49" fmla="*/ 360 h 1097"/>
                <a:gd name="T50" fmla="*/ 66 w 1096"/>
                <a:gd name="T51" fmla="*/ 287 h 1097"/>
                <a:gd name="T52" fmla="*/ 109 w 1096"/>
                <a:gd name="T53" fmla="*/ 220 h 1097"/>
                <a:gd name="T54" fmla="*/ 160 w 1096"/>
                <a:gd name="T55" fmla="*/ 161 h 1097"/>
                <a:gd name="T56" fmla="*/ 220 w 1096"/>
                <a:gd name="T57" fmla="*/ 109 h 1097"/>
                <a:gd name="T58" fmla="*/ 286 w 1096"/>
                <a:gd name="T59" fmla="*/ 67 h 1097"/>
                <a:gd name="T60" fmla="*/ 359 w 1096"/>
                <a:gd name="T61" fmla="*/ 33 h 1097"/>
                <a:gd name="T62" fmla="*/ 437 w 1096"/>
                <a:gd name="T63" fmla="*/ 11 h 1097"/>
                <a:gd name="T64" fmla="*/ 520 w 1096"/>
                <a:gd name="T65" fmla="*/ 0 h 1097"/>
                <a:gd name="T66" fmla="*/ 577 w 1096"/>
                <a:gd name="T67" fmla="*/ 0 h 1097"/>
                <a:gd name="T68" fmla="*/ 658 w 1096"/>
                <a:gd name="T69" fmla="*/ 11 h 1097"/>
                <a:gd name="T70" fmla="*/ 736 w 1096"/>
                <a:gd name="T71" fmla="*/ 33 h 1097"/>
                <a:gd name="T72" fmla="*/ 809 w 1096"/>
                <a:gd name="T73" fmla="*/ 67 h 1097"/>
                <a:gd name="T74" fmla="*/ 875 w 1096"/>
                <a:gd name="T75" fmla="*/ 109 h 1097"/>
                <a:gd name="T76" fmla="*/ 936 w 1096"/>
                <a:gd name="T77" fmla="*/ 161 h 1097"/>
                <a:gd name="T78" fmla="*/ 987 w 1096"/>
                <a:gd name="T79" fmla="*/ 220 h 1097"/>
                <a:gd name="T80" fmla="*/ 1030 w 1096"/>
                <a:gd name="T81" fmla="*/ 287 h 1097"/>
                <a:gd name="T82" fmla="*/ 1063 w 1096"/>
                <a:gd name="T83" fmla="*/ 360 h 1097"/>
                <a:gd name="T84" fmla="*/ 1084 w 1096"/>
                <a:gd name="T85" fmla="*/ 438 h 1097"/>
                <a:gd name="T86" fmla="*/ 1095 w 1096"/>
                <a:gd name="T87" fmla="*/ 520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96" h="1097">
                  <a:moveTo>
                    <a:pt x="1096" y="549"/>
                  </a:moveTo>
                  <a:lnTo>
                    <a:pt x="1096" y="549"/>
                  </a:lnTo>
                  <a:lnTo>
                    <a:pt x="1095" y="577"/>
                  </a:lnTo>
                  <a:lnTo>
                    <a:pt x="1093" y="604"/>
                  </a:lnTo>
                  <a:lnTo>
                    <a:pt x="1090" y="633"/>
                  </a:lnTo>
                  <a:lnTo>
                    <a:pt x="1084" y="660"/>
                  </a:lnTo>
                  <a:lnTo>
                    <a:pt x="1078" y="686"/>
                  </a:lnTo>
                  <a:lnTo>
                    <a:pt x="1071" y="712"/>
                  </a:lnTo>
                  <a:lnTo>
                    <a:pt x="1063" y="738"/>
                  </a:lnTo>
                  <a:lnTo>
                    <a:pt x="1052" y="763"/>
                  </a:lnTo>
                  <a:lnTo>
                    <a:pt x="1042" y="786"/>
                  </a:lnTo>
                  <a:lnTo>
                    <a:pt x="1030" y="810"/>
                  </a:lnTo>
                  <a:lnTo>
                    <a:pt x="1017" y="833"/>
                  </a:lnTo>
                  <a:lnTo>
                    <a:pt x="1003" y="856"/>
                  </a:lnTo>
                  <a:lnTo>
                    <a:pt x="987" y="877"/>
                  </a:lnTo>
                  <a:lnTo>
                    <a:pt x="971" y="897"/>
                  </a:lnTo>
                  <a:lnTo>
                    <a:pt x="953" y="917"/>
                  </a:lnTo>
                  <a:lnTo>
                    <a:pt x="936" y="936"/>
                  </a:lnTo>
                  <a:lnTo>
                    <a:pt x="917" y="955"/>
                  </a:lnTo>
                  <a:lnTo>
                    <a:pt x="897" y="972"/>
                  </a:lnTo>
                  <a:lnTo>
                    <a:pt x="875" y="988"/>
                  </a:lnTo>
                  <a:lnTo>
                    <a:pt x="854" y="1004"/>
                  </a:lnTo>
                  <a:lnTo>
                    <a:pt x="832" y="1018"/>
                  </a:lnTo>
                  <a:lnTo>
                    <a:pt x="809" y="1031"/>
                  </a:lnTo>
                  <a:lnTo>
                    <a:pt x="786" y="1043"/>
                  </a:lnTo>
                  <a:lnTo>
                    <a:pt x="761" y="1054"/>
                  </a:lnTo>
                  <a:lnTo>
                    <a:pt x="736" y="1064"/>
                  </a:lnTo>
                  <a:lnTo>
                    <a:pt x="711" y="1072"/>
                  </a:lnTo>
                  <a:lnTo>
                    <a:pt x="685" y="1080"/>
                  </a:lnTo>
                  <a:lnTo>
                    <a:pt x="658" y="1086"/>
                  </a:lnTo>
                  <a:lnTo>
                    <a:pt x="631" y="1091"/>
                  </a:lnTo>
                  <a:lnTo>
                    <a:pt x="604" y="1095"/>
                  </a:lnTo>
                  <a:lnTo>
                    <a:pt x="577" y="1097"/>
                  </a:lnTo>
                  <a:lnTo>
                    <a:pt x="548" y="1097"/>
                  </a:lnTo>
                  <a:lnTo>
                    <a:pt x="548" y="1097"/>
                  </a:lnTo>
                  <a:lnTo>
                    <a:pt x="520" y="1097"/>
                  </a:lnTo>
                  <a:lnTo>
                    <a:pt x="492" y="1095"/>
                  </a:lnTo>
                  <a:lnTo>
                    <a:pt x="464" y="1091"/>
                  </a:lnTo>
                  <a:lnTo>
                    <a:pt x="437" y="1086"/>
                  </a:lnTo>
                  <a:lnTo>
                    <a:pt x="411" y="1080"/>
                  </a:lnTo>
                  <a:lnTo>
                    <a:pt x="385" y="1072"/>
                  </a:lnTo>
                  <a:lnTo>
                    <a:pt x="359" y="1064"/>
                  </a:lnTo>
                  <a:lnTo>
                    <a:pt x="335" y="1054"/>
                  </a:lnTo>
                  <a:lnTo>
                    <a:pt x="310" y="1043"/>
                  </a:lnTo>
                  <a:lnTo>
                    <a:pt x="286" y="1031"/>
                  </a:lnTo>
                  <a:lnTo>
                    <a:pt x="264" y="1018"/>
                  </a:lnTo>
                  <a:lnTo>
                    <a:pt x="241" y="1004"/>
                  </a:lnTo>
                  <a:lnTo>
                    <a:pt x="220" y="988"/>
                  </a:lnTo>
                  <a:lnTo>
                    <a:pt x="199" y="972"/>
                  </a:lnTo>
                  <a:lnTo>
                    <a:pt x="180" y="955"/>
                  </a:lnTo>
                  <a:lnTo>
                    <a:pt x="160" y="936"/>
                  </a:lnTo>
                  <a:lnTo>
                    <a:pt x="142" y="917"/>
                  </a:lnTo>
                  <a:lnTo>
                    <a:pt x="126" y="897"/>
                  </a:lnTo>
                  <a:lnTo>
                    <a:pt x="109" y="877"/>
                  </a:lnTo>
                  <a:lnTo>
                    <a:pt x="94" y="856"/>
                  </a:lnTo>
                  <a:lnTo>
                    <a:pt x="79" y="833"/>
                  </a:lnTo>
                  <a:lnTo>
                    <a:pt x="66" y="810"/>
                  </a:lnTo>
                  <a:lnTo>
                    <a:pt x="53" y="786"/>
                  </a:lnTo>
                  <a:lnTo>
                    <a:pt x="43" y="763"/>
                  </a:lnTo>
                  <a:lnTo>
                    <a:pt x="33" y="738"/>
                  </a:lnTo>
                  <a:lnTo>
                    <a:pt x="24" y="712"/>
                  </a:lnTo>
                  <a:lnTo>
                    <a:pt x="17" y="686"/>
                  </a:lnTo>
                  <a:lnTo>
                    <a:pt x="11" y="660"/>
                  </a:lnTo>
                  <a:lnTo>
                    <a:pt x="6" y="633"/>
                  </a:lnTo>
                  <a:lnTo>
                    <a:pt x="3" y="604"/>
                  </a:lnTo>
                  <a:lnTo>
                    <a:pt x="0" y="577"/>
                  </a:lnTo>
                  <a:lnTo>
                    <a:pt x="0" y="549"/>
                  </a:lnTo>
                  <a:lnTo>
                    <a:pt x="0" y="549"/>
                  </a:lnTo>
                  <a:lnTo>
                    <a:pt x="0" y="520"/>
                  </a:lnTo>
                  <a:lnTo>
                    <a:pt x="3" y="493"/>
                  </a:lnTo>
                  <a:lnTo>
                    <a:pt x="6" y="465"/>
                  </a:lnTo>
                  <a:lnTo>
                    <a:pt x="11" y="438"/>
                  </a:lnTo>
                  <a:lnTo>
                    <a:pt x="17" y="412"/>
                  </a:lnTo>
                  <a:lnTo>
                    <a:pt x="24" y="386"/>
                  </a:lnTo>
                  <a:lnTo>
                    <a:pt x="33" y="360"/>
                  </a:lnTo>
                  <a:lnTo>
                    <a:pt x="43" y="335"/>
                  </a:lnTo>
                  <a:lnTo>
                    <a:pt x="53" y="311"/>
                  </a:lnTo>
                  <a:lnTo>
                    <a:pt x="66" y="287"/>
                  </a:lnTo>
                  <a:lnTo>
                    <a:pt x="79" y="264"/>
                  </a:lnTo>
                  <a:lnTo>
                    <a:pt x="94" y="241"/>
                  </a:lnTo>
                  <a:lnTo>
                    <a:pt x="109" y="220"/>
                  </a:lnTo>
                  <a:lnTo>
                    <a:pt x="126" y="200"/>
                  </a:lnTo>
                  <a:lnTo>
                    <a:pt x="142" y="180"/>
                  </a:lnTo>
                  <a:lnTo>
                    <a:pt x="160" y="161"/>
                  </a:lnTo>
                  <a:lnTo>
                    <a:pt x="180" y="142"/>
                  </a:lnTo>
                  <a:lnTo>
                    <a:pt x="199" y="126"/>
                  </a:lnTo>
                  <a:lnTo>
                    <a:pt x="220" y="109"/>
                  </a:lnTo>
                  <a:lnTo>
                    <a:pt x="241" y="94"/>
                  </a:lnTo>
                  <a:lnTo>
                    <a:pt x="264" y="80"/>
                  </a:lnTo>
                  <a:lnTo>
                    <a:pt x="286" y="67"/>
                  </a:lnTo>
                  <a:lnTo>
                    <a:pt x="310" y="55"/>
                  </a:lnTo>
                  <a:lnTo>
                    <a:pt x="335" y="43"/>
                  </a:lnTo>
                  <a:lnTo>
                    <a:pt x="359" y="33"/>
                  </a:lnTo>
                  <a:lnTo>
                    <a:pt x="385" y="25"/>
                  </a:lnTo>
                  <a:lnTo>
                    <a:pt x="411" y="17"/>
                  </a:lnTo>
                  <a:lnTo>
                    <a:pt x="437" y="11"/>
                  </a:lnTo>
                  <a:lnTo>
                    <a:pt x="464" y="6"/>
                  </a:lnTo>
                  <a:lnTo>
                    <a:pt x="492" y="3"/>
                  </a:lnTo>
                  <a:lnTo>
                    <a:pt x="520" y="0"/>
                  </a:lnTo>
                  <a:lnTo>
                    <a:pt x="548" y="0"/>
                  </a:lnTo>
                  <a:lnTo>
                    <a:pt x="548" y="0"/>
                  </a:lnTo>
                  <a:lnTo>
                    <a:pt x="577" y="0"/>
                  </a:lnTo>
                  <a:lnTo>
                    <a:pt x="604" y="3"/>
                  </a:lnTo>
                  <a:lnTo>
                    <a:pt x="631" y="6"/>
                  </a:lnTo>
                  <a:lnTo>
                    <a:pt x="658" y="11"/>
                  </a:lnTo>
                  <a:lnTo>
                    <a:pt x="685" y="17"/>
                  </a:lnTo>
                  <a:lnTo>
                    <a:pt x="711" y="25"/>
                  </a:lnTo>
                  <a:lnTo>
                    <a:pt x="736" y="33"/>
                  </a:lnTo>
                  <a:lnTo>
                    <a:pt x="761" y="43"/>
                  </a:lnTo>
                  <a:lnTo>
                    <a:pt x="786" y="55"/>
                  </a:lnTo>
                  <a:lnTo>
                    <a:pt x="809" y="67"/>
                  </a:lnTo>
                  <a:lnTo>
                    <a:pt x="832" y="80"/>
                  </a:lnTo>
                  <a:lnTo>
                    <a:pt x="854" y="94"/>
                  </a:lnTo>
                  <a:lnTo>
                    <a:pt x="875" y="109"/>
                  </a:lnTo>
                  <a:lnTo>
                    <a:pt x="897" y="126"/>
                  </a:lnTo>
                  <a:lnTo>
                    <a:pt x="917" y="142"/>
                  </a:lnTo>
                  <a:lnTo>
                    <a:pt x="936" y="161"/>
                  </a:lnTo>
                  <a:lnTo>
                    <a:pt x="953" y="180"/>
                  </a:lnTo>
                  <a:lnTo>
                    <a:pt x="971" y="200"/>
                  </a:lnTo>
                  <a:lnTo>
                    <a:pt x="987" y="220"/>
                  </a:lnTo>
                  <a:lnTo>
                    <a:pt x="1003" y="241"/>
                  </a:lnTo>
                  <a:lnTo>
                    <a:pt x="1017" y="264"/>
                  </a:lnTo>
                  <a:lnTo>
                    <a:pt x="1030" y="287"/>
                  </a:lnTo>
                  <a:lnTo>
                    <a:pt x="1042" y="311"/>
                  </a:lnTo>
                  <a:lnTo>
                    <a:pt x="1052" y="335"/>
                  </a:lnTo>
                  <a:lnTo>
                    <a:pt x="1063" y="360"/>
                  </a:lnTo>
                  <a:lnTo>
                    <a:pt x="1071" y="386"/>
                  </a:lnTo>
                  <a:lnTo>
                    <a:pt x="1078" y="412"/>
                  </a:lnTo>
                  <a:lnTo>
                    <a:pt x="1084" y="438"/>
                  </a:lnTo>
                  <a:lnTo>
                    <a:pt x="1090" y="465"/>
                  </a:lnTo>
                  <a:lnTo>
                    <a:pt x="1093" y="493"/>
                  </a:lnTo>
                  <a:lnTo>
                    <a:pt x="1095" y="520"/>
                  </a:lnTo>
                  <a:lnTo>
                    <a:pt x="1096" y="549"/>
                  </a:lnTo>
                  <a:lnTo>
                    <a:pt x="1096" y="54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4" name="Freeform 110"/>
            <p:cNvSpPr>
              <a:spLocks/>
            </p:cNvSpPr>
            <p:nvPr/>
          </p:nvSpPr>
          <p:spPr bwMode="auto">
            <a:xfrm>
              <a:off x="4326105" y="3454402"/>
              <a:ext cx="106363" cy="104775"/>
            </a:xfrm>
            <a:custGeom>
              <a:avLst/>
              <a:gdLst>
                <a:gd name="T0" fmla="*/ 334 w 334"/>
                <a:gd name="T1" fmla="*/ 167 h 333"/>
                <a:gd name="T2" fmla="*/ 330 w 334"/>
                <a:gd name="T3" fmla="*/ 200 h 333"/>
                <a:gd name="T4" fmla="*/ 321 w 334"/>
                <a:gd name="T5" fmla="*/ 232 h 333"/>
                <a:gd name="T6" fmla="*/ 305 w 334"/>
                <a:gd name="T7" fmla="*/ 260 h 333"/>
                <a:gd name="T8" fmla="*/ 285 w 334"/>
                <a:gd name="T9" fmla="*/ 285 h 333"/>
                <a:gd name="T10" fmla="*/ 261 w 334"/>
                <a:gd name="T11" fmla="*/ 305 h 333"/>
                <a:gd name="T12" fmla="*/ 232 w 334"/>
                <a:gd name="T13" fmla="*/ 320 h 333"/>
                <a:gd name="T14" fmla="*/ 200 w 334"/>
                <a:gd name="T15" fmla="*/ 330 h 333"/>
                <a:gd name="T16" fmla="*/ 167 w 334"/>
                <a:gd name="T17" fmla="*/ 333 h 333"/>
                <a:gd name="T18" fmla="*/ 150 w 334"/>
                <a:gd name="T19" fmla="*/ 333 h 333"/>
                <a:gd name="T20" fmla="*/ 118 w 334"/>
                <a:gd name="T21" fmla="*/ 326 h 333"/>
                <a:gd name="T22" fmla="*/ 87 w 334"/>
                <a:gd name="T23" fmla="*/ 313 h 333"/>
                <a:gd name="T24" fmla="*/ 61 w 334"/>
                <a:gd name="T25" fmla="*/ 295 h 333"/>
                <a:gd name="T26" fmla="*/ 39 w 334"/>
                <a:gd name="T27" fmla="*/ 273 h 333"/>
                <a:gd name="T28" fmla="*/ 20 w 334"/>
                <a:gd name="T29" fmla="*/ 246 h 333"/>
                <a:gd name="T30" fmla="*/ 8 w 334"/>
                <a:gd name="T31" fmla="*/ 216 h 333"/>
                <a:gd name="T32" fmla="*/ 1 w 334"/>
                <a:gd name="T33" fmla="*/ 183 h 333"/>
                <a:gd name="T34" fmla="*/ 0 w 334"/>
                <a:gd name="T35" fmla="*/ 167 h 333"/>
                <a:gd name="T36" fmla="*/ 3 w 334"/>
                <a:gd name="T37" fmla="*/ 134 h 333"/>
                <a:gd name="T38" fmla="*/ 14 w 334"/>
                <a:gd name="T39" fmla="*/ 102 h 333"/>
                <a:gd name="T40" fmla="*/ 29 w 334"/>
                <a:gd name="T41" fmla="*/ 73 h 333"/>
                <a:gd name="T42" fmla="*/ 49 w 334"/>
                <a:gd name="T43" fmla="*/ 48 h 333"/>
                <a:gd name="T44" fmla="*/ 74 w 334"/>
                <a:gd name="T45" fmla="*/ 28 h 333"/>
                <a:gd name="T46" fmla="*/ 102 w 334"/>
                <a:gd name="T47" fmla="*/ 13 h 333"/>
                <a:gd name="T48" fmla="*/ 133 w 334"/>
                <a:gd name="T49" fmla="*/ 4 h 333"/>
                <a:gd name="T50" fmla="*/ 167 w 334"/>
                <a:gd name="T51" fmla="*/ 0 h 333"/>
                <a:gd name="T52" fmla="*/ 184 w 334"/>
                <a:gd name="T53" fmla="*/ 0 h 333"/>
                <a:gd name="T54" fmla="*/ 217 w 334"/>
                <a:gd name="T55" fmla="*/ 7 h 333"/>
                <a:gd name="T56" fmla="*/ 246 w 334"/>
                <a:gd name="T57" fmla="*/ 20 h 333"/>
                <a:gd name="T58" fmla="*/ 274 w 334"/>
                <a:gd name="T59" fmla="*/ 38 h 333"/>
                <a:gd name="T60" fmla="*/ 296 w 334"/>
                <a:gd name="T61" fmla="*/ 60 h 333"/>
                <a:gd name="T62" fmla="*/ 314 w 334"/>
                <a:gd name="T63" fmla="*/ 87 h 333"/>
                <a:gd name="T64" fmla="*/ 327 w 334"/>
                <a:gd name="T65" fmla="*/ 117 h 333"/>
                <a:gd name="T66" fmla="*/ 333 w 334"/>
                <a:gd name="T67" fmla="*/ 150 h 333"/>
                <a:gd name="T68" fmla="*/ 334 w 334"/>
                <a:gd name="T69" fmla="*/ 16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4" h="333">
                  <a:moveTo>
                    <a:pt x="334" y="167"/>
                  </a:moveTo>
                  <a:lnTo>
                    <a:pt x="334" y="167"/>
                  </a:lnTo>
                  <a:lnTo>
                    <a:pt x="333" y="183"/>
                  </a:lnTo>
                  <a:lnTo>
                    <a:pt x="330" y="200"/>
                  </a:lnTo>
                  <a:lnTo>
                    <a:pt x="327" y="216"/>
                  </a:lnTo>
                  <a:lnTo>
                    <a:pt x="321" y="232"/>
                  </a:lnTo>
                  <a:lnTo>
                    <a:pt x="314" y="246"/>
                  </a:lnTo>
                  <a:lnTo>
                    <a:pt x="305" y="260"/>
                  </a:lnTo>
                  <a:lnTo>
                    <a:pt x="296" y="273"/>
                  </a:lnTo>
                  <a:lnTo>
                    <a:pt x="285" y="285"/>
                  </a:lnTo>
                  <a:lnTo>
                    <a:pt x="274" y="295"/>
                  </a:lnTo>
                  <a:lnTo>
                    <a:pt x="261" y="305"/>
                  </a:lnTo>
                  <a:lnTo>
                    <a:pt x="246" y="313"/>
                  </a:lnTo>
                  <a:lnTo>
                    <a:pt x="232" y="320"/>
                  </a:lnTo>
                  <a:lnTo>
                    <a:pt x="217" y="326"/>
                  </a:lnTo>
                  <a:lnTo>
                    <a:pt x="200" y="330"/>
                  </a:lnTo>
                  <a:lnTo>
                    <a:pt x="184" y="333"/>
                  </a:lnTo>
                  <a:lnTo>
                    <a:pt x="167" y="333"/>
                  </a:lnTo>
                  <a:lnTo>
                    <a:pt x="167" y="333"/>
                  </a:lnTo>
                  <a:lnTo>
                    <a:pt x="150" y="333"/>
                  </a:lnTo>
                  <a:lnTo>
                    <a:pt x="133" y="330"/>
                  </a:lnTo>
                  <a:lnTo>
                    <a:pt x="118" y="326"/>
                  </a:lnTo>
                  <a:lnTo>
                    <a:pt x="102" y="320"/>
                  </a:lnTo>
                  <a:lnTo>
                    <a:pt x="87" y="313"/>
                  </a:lnTo>
                  <a:lnTo>
                    <a:pt x="74" y="305"/>
                  </a:lnTo>
                  <a:lnTo>
                    <a:pt x="61" y="295"/>
                  </a:lnTo>
                  <a:lnTo>
                    <a:pt x="49" y="285"/>
                  </a:lnTo>
                  <a:lnTo>
                    <a:pt x="39" y="273"/>
                  </a:lnTo>
                  <a:lnTo>
                    <a:pt x="29" y="260"/>
                  </a:lnTo>
                  <a:lnTo>
                    <a:pt x="20" y="246"/>
                  </a:lnTo>
                  <a:lnTo>
                    <a:pt x="14" y="232"/>
                  </a:lnTo>
                  <a:lnTo>
                    <a:pt x="8" y="216"/>
                  </a:lnTo>
                  <a:lnTo>
                    <a:pt x="3" y="200"/>
                  </a:lnTo>
                  <a:lnTo>
                    <a:pt x="1" y="183"/>
                  </a:lnTo>
                  <a:lnTo>
                    <a:pt x="0" y="167"/>
                  </a:lnTo>
                  <a:lnTo>
                    <a:pt x="0" y="167"/>
                  </a:lnTo>
                  <a:lnTo>
                    <a:pt x="1" y="150"/>
                  </a:lnTo>
                  <a:lnTo>
                    <a:pt x="3" y="134"/>
                  </a:lnTo>
                  <a:lnTo>
                    <a:pt x="8" y="117"/>
                  </a:lnTo>
                  <a:lnTo>
                    <a:pt x="14" y="102"/>
                  </a:lnTo>
                  <a:lnTo>
                    <a:pt x="20" y="87"/>
                  </a:lnTo>
                  <a:lnTo>
                    <a:pt x="29" y="73"/>
                  </a:lnTo>
                  <a:lnTo>
                    <a:pt x="39" y="60"/>
                  </a:lnTo>
                  <a:lnTo>
                    <a:pt x="49" y="48"/>
                  </a:lnTo>
                  <a:lnTo>
                    <a:pt x="61" y="38"/>
                  </a:lnTo>
                  <a:lnTo>
                    <a:pt x="74" y="28"/>
                  </a:lnTo>
                  <a:lnTo>
                    <a:pt x="87" y="20"/>
                  </a:lnTo>
                  <a:lnTo>
                    <a:pt x="102" y="13"/>
                  </a:lnTo>
                  <a:lnTo>
                    <a:pt x="118" y="7"/>
                  </a:lnTo>
                  <a:lnTo>
                    <a:pt x="133" y="4"/>
                  </a:lnTo>
                  <a:lnTo>
                    <a:pt x="150" y="0"/>
                  </a:lnTo>
                  <a:lnTo>
                    <a:pt x="167" y="0"/>
                  </a:lnTo>
                  <a:lnTo>
                    <a:pt x="167" y="0"/>
                  </a:lnTo>
                  <a:lnTo>
                    <a:pt x="184" y="0"/>
                  </a:lnTo>
                  <a:lnTo>
                    <a:pt x="200" y="4"/>
                  </a:lnTo>
                  <a:lnTo>
                    <a:pt x="217" y="7"/>
                  </a:lnTo>
                  <a:lnTo>
                    <a:pt x="232" y="13"/>
                  </a:lnTo>
                  <a:lnTo>
                    <a:pt x="246" y="20"/>
                  </a:lnTo>
                  <a:lnTo>
                    <a:pt x="261" y="28"/>
                  </a:lnTo>
                  <a:lnTo>
                    <a:pt x="274" y="38"/>
                  </a:lnTo>
                  <a:lnTo>
                    <a:pt x="285" y="48"/>
                  </a:lnTo>
                  <a:lnTo>
                    <a:pt x="296" y="60"/>
                  </a:lnTo>
                  <a:lnTo>
                    <a:pt x="305" y="73"/>
                  </a:lnTo>
                  <a:lnTo>
                    <a:pt x="314" y="87"/>
                  </a:lnTo>
                  <a:lnTo>
                    <a:pt x="321" y="102"/>
                  </a:lnTo>
                  <a:lnTo>
                    <a:pt x="327" y="117"/>
                  </a:lnTo>
                  <a:lnTo>
                    <a:pt x="330" y="134"/>
                  </a:lnTo>
                  <a:lnTo>
                    <a:pt x="333" y="150"/>
                  </a:lnTo>
                  <a:lnTo>
                    <a:pt x="334" y="167"/>
                  </a:lnTo>
                  <a:lnTo>
                    <a:pt x="334" y="167"/>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5" name="Freeform 111"/>
            <p:cNvSpPr>
              <a:spLocks/>
            </p:cNvSpPr>
            <p:nvPr/>
          </p:nvSpPr>
          <p:spPr bwMode="auto">
            <a:xfrm>
              <a:off x="4272130" y="3400427"/>
              <a:ext cx="223838" cy="212725"/>
            </a:xfrm>
            <a:custGeom>
              <a:avLst/>
              <a:gdLst>
                <a:gd name="T0" fmla="*/ 482 w 701"/>
                <a:gd name="T1" fmla="*/ 634 h 669"/>
                <a:gd name="T2" fmla="*/ 422 w 701"/>
                <a:gd name="T3" fmla="*/ 657 h 669"/>
                <a:gd name="T4" fmla="*/ 357 w 701"/>
                <a:gd name="T5" fmla="*/ 668 h 669"/>
                <a:gd name="T6" fmla="*/ 317 w 701"/>
                <a:gd name="T7" fmla="*/ 668 h 669"/>
                <a:gd name="T8" fmla="*/ 267 w 701"/>
                <a:gd name="T9" fmla="*/ 662 h 669"/>
                <a:gd name="T10" fmla="*/ 220 w 701"/>
                <a:gd name="T11" fmla="*/ 648 h 669"/>
                <a:gd name="T12" fmla="*/ 175 w 701"/>
                <a:gd name="T13" fmla="*/ 628 h 669"/>
                <a:gd name="T14" fmla="*/ 135 w 701"/>
                <a:gd name="T15" fmla="*/ 602 h 669"/>
                <a:gd name="T16" fmla="*/ 98 w 701"/>
                <a:gd name="T17" fmla="*/ 571 h 669"/>
                <a:gd name="T18" fmla="*/ 66 w 701"/>
                <a:gd name="T19" fmla="*/ 534 h 669"/>
                <a:gd name="T20" fmla="*/ 40 w 701"/>
                <a:gd name="T21" fmla="*/ 494 h 669"/>
                <a:gd name="T22" fmla="*/ 20 w 701"/>
                <a:gd name="T23" fmla="*/ 449 h 669"/>
                <a:gd name="T24" fmla="*/ 7 w 701"/>
                <a:gd name="T25" fmla="*/ 402 h 669"/>
                <a:gd name="T26" fmla="*/ 1 w 701"/>
                <a:gd name="T27" fmla="*/ 352 h 669"/>
                <a:gd name="T28" fmla="*/ 1 w 701"/>
                <a:gd name="T29" fmla="*/ 317 h 669"/>
                <a:gd name="T30" fmla="*/ 7 w 701"/>
                <a:gd name="T31" fmla="*/ 267 h 669"/>
                <a:gd name="T32" fmla="*/ 20 w 701"/>
                <a:gd name="T33" fmla="*/ 220 h 669"/>
                <a:gd name="T34" fmla="*/ 40 w 701"/>
                <a:gd name="T35" fmla="*/ 175 h 669"/>
                <a:gd name="T36" fmla="*/ 66 w 701"/>
                <a:gd name="T37" fmla="*/ 135 h 669"/>
                <a:gd name="T38" fmla="*/ 98 w 701"/>
                <a:gd name="T39" fmla="*/ 98 h 669"/>
                <a:gd name="T40" fmla="*/ 135 w 701"/>
                <a:gd name="T41" fmla="*/ 68 h 669"/>
                <a:gd name="T42" fmla="*/ 175 w 701"/>
                <a:gd name="T43" fmla="*/ 42 h 669"/>
                <a:gd name="T44" fmla="*/ 220 w 701"/>
                <a:gd name="T45" fmla="*/ 22 h 669"/>
                <a:gd name="T46" fmla="*/ 267 w 701"/>
                <a:gd name="T47" fmla="*/ 7 h 669"/>
                <a:gd name="T48" fmla="*/ 317 w 701"/>
                <a:gd name="T49" fmla="*/ 1 h 669"/>
                <a:gd name="T50" fmla="*/ 354 w 701"/>
                <a:gd name="T51" fmla="*/ 1 h 669"/>
                <a:gd name="T52" fmla="*/ 413 w 701"/>
                <a:gd name="T53" fmla="*/ 6 h 669"/>
                <a:gd name="T54" fmla="*/ 465 w 701"/>
                <a:gd name="T55" fmla="*/ 18 h 669"/>
                <a:gd name="T56" fmla="*/ 513 w 701"/>
                <a:gd name="T57" fmla="*/ 33 h 669"/>
                <a:gd name="T58" fmla="*/ 566 w 701"/>
                <a:gd name="T59" fmla="*/ 62 h 669"/>
                <a:gd name="T60" fmla="*/ 628 w 701"/>
                <a:gd name="T61" fmla="*/ 117 h 669"/>
                <a:gd name="T62" fmla="*/ 671 w 701"/>
                <a:gd name="T63" fmla="*/ 181 h 669"/>
                <a:gd name="T64" fmla="*/ 694 w 701"/>
                <a:gd name="T65" fmla="*/ 251 h 669"/>
                <a:gd name="T66" fmla="*/ 701 w 701"/>
                <a:gd name="T67" fmla="*/ 320 h 669"/>
                <a:gd name="T68" fmla="*/ 692 w 701"/>
                <a:gd name="T69" fmla="*/ 385 h 669"/>
                <a:gd name="T70" fmla="*/ 670 w 701"/>
                <a:gd name="T71" fmla="*/ 440 h 669"/>
                <a:gd name="T72" fmla="*/ 635 w 701"/>
                <a:gd name="T73" fmla="*/ 480 h 669"/>
                <a:gd name="T74" fmla="*/ 598 w 701"/>
                <a:gd name="T75" fmla="*/ 499 h 669"/>
                <a:gd name="T76" fmla="*/ 573 w 701"/>
                <a:gd name="T77" fmla="*/ 501 h 669"/>
                <a:gd name="T78" fmla="*/ 549 w 701"/>
                <a:gd name="T79" fmla="*/ 499 h 669"/>
                <a:gd name="T80" fmla="*/ 524 w 701"/>
                <a:gd name="T81" fmla="*/ 489 h 669"/>
                <a:gd name="T82" fmla="*/ 510 w 701"/>
                <a:gd name="T83" fmla="*/ 475 h 669"/>
                <a:gd name="T84" fmla="*/ 502 w 701"/>
                <a:gd name="T85" fmla="*/ 452 h 669"/>
                <a:gd name="T86" fmla="*/ 501 w 701"/>
                <a:gd name="T87" fmla="*/ 192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1" h="669">
                  <a:moveTo>
                    <a:pt x="501" y="624"/>
                  </a:moveTo>
                  <a:lnTo>
                    <a:pt x="501" y="624"/>
                  </a:lnTo>
                  <a:lnTo>
                    <a:pt x="482" y="634"/>
                  </a:lnTo>
                  <a:lnTo>
                    <a:pt x="463" y="643"/>
                  </a:lnTo>
                  <a:lnTo>
                    <a:pt x="443" y="650"/>
                  </a:lnTo>
                  <a:lnTo>
                    <a:pt x="422" y="657"/>
                  </a:lnTo>
                  <a:lnTo>
                    <a:pt x="400" y="662"/>
                  </a:lnTo>
                  <a:lnTo>
                    <a:pt x="379" y="665"/>
                  </a:lnTo>
                  <a:lnTo>
                    <a:pt x="357" y="668"/>
                  </a:lnTo>
                  <a:lnTo>
                    <a:pt x="334" y="669"/>
                  </a:lnTo>
                  <a:lnTo>
                    <a:pt x="334" y="669"/>
                  </a:lnTo>
                  <a:lnTo>
                    <a:pt x="317" y="668"/>
                  </a:lnTo>
                  <a:lnTo>
                    <a:pt x="300" y="667"/>
                  </a:lnTo>
                  <a:lnTo>
                    <a:pt x="283" y="664"/>
                  </a:lnTo>
                  <a:lnTo>
                    <a:pt x="267" y="662"/>
                  </a:lnTo>
                  <a:lnTo>
                    <a:pt x="250" y="658"/>
                  </a:lnTo>
                  <a:lnTo>
                    <a:pt x="235" y="654"/>
                  </a:lnTo>
                  <a:lnTo>
                    <a:pt x="220" y="648"/>
                  </a:lnTo>
                  <a:lnTo>
                    <a:pt x="204" y="642"/>
                  </a:lnTo>
                  <a:lnTo>
                    <a:pt x="189" y="636"/>
                  </a:lnTo>
                  <a:lnTo>
                    <a:pt x="175" y="628"/>
                  </a:lnTo>
                  <a:lnTo>
                    <a:pt x="161" y="621"/>
                  </a:lnTo>
                  <a:lnTo>
                    <a:pt x="148" y="611"/>
                  </a:lnTo>
                  <a:lnTo>
                    <a:pt x="135" y="602"/>
                  </a:lnTo>
                  <a:lnTo>
                    <a:pt x="122" y="592"/>
                  </a:lnTo>
                  <a:lnTo>
                    <a:pt x="110" y="582"/>
                  </a:lnTo>
                  <a:lnTo>
                    <a:pt x="98" y="571"/>
                  </a:lnTo>
                  <a:lnTo>
                    <a:pt x="87" y="559"/>
                  </a:lnTo>
                  <a:lnTo>
                    <a:pt x="77" y="547"/>
                  </a:lnTo>
                  <a:lnTo>
                    <a:pt x="66" y="534"/>
                  </a:lnTo>
                  <a:lnTo>
                    <a:pt x="57" y="521"/>
                  </a:lnTo>
                  <a:lnTo>
                    <a:pt x="48" y="507"/>
                  </a:lnTo>
                  <a:lnTo>
                    <a:pt x="40" y="494"/>
                  </a:lnTo>
                  <a:lnTo>
                    <a:pt x="33" y="479"/>
                  </a:lnTo>
                  <a:lnTo>
                    <a:pt x="26" y="465"/>
                  </a:lnTo>
                  <a:lnTo>
                    <a:pt x="20" y="449"/>
                  </a:lnTo>
                  <a:lnTo>
                    <a:pt x="15" y="434"/>
                  </a:lnTo>
                  <a:lnTo>
                    <a:pt x="11" y="419"/>
                  </a:lnTo>
                  <a:lnTo>
                    <a:pt x="7" y="402"/>
                  </a:lnTo>
                  <a:lnTo>
                    <a:pt x="4" y="385"/>
                  </a:lnTo>
                  <a:lnTo>
                    <a:pt x="2" y="369"/>
                  </a:lnTo>
                  <a:lnTo>
                    <a:pt x="1" y="352"/>
                  </a:lnTo>
                  <a:lnTo>
                    <a:pt x="0" y="335"/>
                  </a:lnTo>
                  <a:lnTo>
                    <a:pt x="0" y="335"/>
                  </a:lnTo>
                  <a:lnTo>
                    <a:pt x="1" y="317"/>
                  </a:lnTo>
                  <a:lnTo>
                    <a:pt x="2" y="300"/>
                  </a:lnTo>
                  <a:lnTo>
                    <a:pt x="4" y="284"/>
                  </a:lnTo>
                  <a:lnTo>
                    <a:pt x="7" y="267"/>
                  </a:lnTo>
                  <a:lnTo>
                    <a:pt x="11" y="251"/>
                  </a:lnTo>
                  <a:lnTo>
                    <a:pt x="15" y="235"/>
                  </a:lnTo>
                  <a:lnTo>
                    <a:pt x="20" y="220"/>
                  </a:lnTo>
                  <a:lnTo>
                    <a:pt x="26" y="205"/>
                  </a:lnTo>
                  <a:lnTo>
                    <a:pt x="33" y="189"/>
                  </a:lnTo>
                  <a:lnTo>
                    <a:pt x="40" y="175"/>
                  </a:lnTo>
                  <a:lnTo>
                    <a:pt x="48" y="161"/>
                  </a:lnTo>
                  <a:lnTo>
                    <a:pt x="57" y="148"/>
                  </a:lnTo>
                  <a:lnTo>
                    <a:pt x="66" y="135"/>
                  </a:lnTo>
                  <a:lnTo>
                    <a:pt x="77" y="122"/>
                  </a:lnTo>
                  <a:lnTo>
                    <a:pt x="87" y="110"/>
                  </a:lnTo>
                  <a:lnTo>
                    <a:pt x="98" y="98"/>
                  </a:lnTo>
                  <a:lnTo>
                    <a:pt x="110" y="88"/>
                  </a:lnTo>
                  <a:lnTo>
                    <a:pt x="122" y="77"/>
                  </a:lnTo>
                  <a:lnTo>
                    <a:pt x="135" y="68"/>
                  </a:lnTo>
                  <a:lnTo>
                    <a:pt x="148" y="58"/>
                  </a:lnTo>
                  <a:lnTo>
                    <a:pt x="161" y="49"/>
                  </a:lnTo>
                  <a:lnTo>
                    <a:pt x="175" y="42"/>
                  </a:lnTo>
                  <a:lnTo>
                    <a:pt x="189" y="33"/>
                  </a:lnTo>
                  <a:lnTo>
                    <a:pt x="204" y="27"/>
                  </a:lnTo>
                  <a:lnTo>
                    <a:pt x="220" y="22"/>
                  </a:lnTo>
                  <a:lnTo>
                    <a:pt x="235" y="16"/>
                  </a:lnTo>
                  <a:lnTo>
                    <a:pt x="250" y="11"/>
                  </a:lnTo>
                  <a:lnTo>
                    <a:pt x="267" y="7"/>
                  </a:lnTo>
                  <a:lnTo>
                    <a:pt x="283" y="5"/>
                  </a:lnTo>
                  <a:lnTo>
                    <a:pt x="300" y="3"/>
                  </a:lnTo>
                  <a:lnTo>
                    <a:pt x="317" y="1"/>
                  </a:lnTo>
                  <a:lnTo>
                    <a:pt x="334" y="0"/>
                  </a:lnTo>
                  <a:lnTo>
                    <a:pt x="334" y="0"/>
                  </a:lnTo>
                  <a:lnTo>
                    <a:pt x="354" y="1"/>
                  </a:lnTo>
                  <a:lnTo>
                    <a:pt x="374" y="3"/>
                  </a:lnTo>
                  <a:lnTo>
                    <a:pt x="394" y="4"/>
                  </a:lnTo>
                  <a:lnTo>
                    <a:pt x="413" y="6"/>
                  </a:lnTo>
                  <a:lnTo>
                    <a:pt x="431" y="10"/>
                  </a:lnTo>
                  <a:lnTo>
                    <a:pt x="449" y="13"/>
                  </a:lnTo>
                  <a:lnTo>
                    <a:pt x="465" y="18"/>
                  </a:lnTo>
                  <a:lnTo>
                    <a:pt x="482" y="23"/>
                  </a:lnTo>
                  <a:lnTo>
                    <a:pt x="497" y="27"/>
                  </a:lnTo>
                  <a:lnTo>
                    <a:pt x="513" y="33"/>
                  </a:lnTo>
                  <a:lnTo>
                    <a:pt x="527" y="40"/>
                  </a:lnTo>
                  <a:lnTo>
                    <a:pt x="541" y="48"/>
                  </a:lnTo>
                  <a:lnTo>
                    <a:pt x="566" y="62"/>
                  </a:lnTo>
                  <a:lnTo>
                    <a:pt x="589" y="79"/>
                  </a:lnTo>
                  <a:lnTo>
                    <a:pt x="609" y="97"/>
                  </a:lnTo>
                  <a:lnTo>
                    <a:pt x="628" y="117"/>
                  </a:lnTo>
                  <a:lnTo>
                    <a:pt x="645" y="137"/>
                  </a:lnTo>
                  <a:lnTo>
                    <a:pt x="659" y="160"/>
                  </a:lnTo>
                  <a:lnTo>
                    <a:pt x="671" y="181"/>
                  </a:lnTo>
                  <a:lnTo>
                    <a:pt x="680" y="205"/>
                  </a:lnTo>
                  <a:lnTo>
                    <a:pt x="688" y="228"/>
                  </a:lnTo>
                  <a:lnTo>
                    <a:pt x="694" y="251"/>
                  </a:lnTo>
                  <a:lnTo>
                    <a:pt x="698" y="274"/>
                  </a:lnTo>
                  <a:lnTo>
                    <a:pt x="700" y="298"/>
                  </a:lnTo>
                  <a:lnTo>
                    <a:pt x="701" y="320"/>
                  </a:lnTo>
                  <a:lnTo>
                    <a:pt x="700" y="343"/>
                  </a:lnTo>
                  <a:lnTo>
                    <a:pt x="697" y="364"/>
                  </a:lnTo>
                  <a:lnTo>
                    <a:pt x="692" y="385"/>
                  </a:lnTo>
                  <a:lnTo>
                    <a:pt x="686" y="406"/>
                  </a:lnTo>
                  <a:lnTo>
                    <a:pt x="679" y="423"/>
                  </a:lnTo>
                  <a:lnTo>
                    <a:pt x="670" y="440"/>
                  </a:lnTo>
                  <a:lnTo>
                    <a:pt x="660" y="455"/>
                  </a:lnTo>
                  <a:lnTo>
                    <a:pt x="648" y="468"/>
                  </a:lnTo>
                  <a:lnTo>
                    <a:pt x="635" y="480"/>
                  </a:lnTo>
                  <a:lnTo>
                    <a:pt x="621" y="489"/>
                  </a:lnTo>
                  <a:lnTo>
                    <a:pt x="606" y="495"/>
                  </a:lnTo>
                  <a:lnTo>
                    <a:pt x="598" y="499"/>
                  </a:lnTo>
                  <a:lnTo>
                    <a:pt x="589" y="500"/>
                  </a:lnTo>
                  <a:lnTo>
                    <a:pt x="581" y="501"/>
                  </a:lnTo>
                  <a:lnTo>
                    <a:pt x="573" y="501"/>
                  </a:lnTo>
                  <a:lnTo>
                    <a:pt x="573" y="501"/>
                  </a:lnTo>
                  <a:lnTo>
                    <a:pt x="560" y="501"/>
                  </a:lnTo>
                  <a:lnTo>
                    <a:pt x="549" y="499"/>
                  </a:lnTo>
                  <a:lnTo>
                    <a:pt x="539" y="497"/>
                  </a:lnTo>
                  <a:lnTo>
                    <a:pt x="531" y="494"/>
                  </a:lnTo>
                  <a:lnTo>
                    <a:pt x="524" y="489"/>
                  </a:lnTo>
                  <a:lnTo>
                    <a:pt x="518" y="485"/>
                  </a:lnTo>
                  <a:lnTo>
                    <a:pt x="514" y="480"/>
                  </a:lnTo>
                  <a:lnTo>
                    <a:pt x="510" y="475"/>
                  </a:lnTo>
                  <a:lnTo>
                    <a:pt x="507" y="469"/>
                  </a:lnTo>
                  <a:lnTo>
                    <a:pt x="504" y="463"/>
                  </a:lnTo>
                  <a:lnTo>
                    <a:pt x="502" y="452"/>
                  </a:lnTo>
                  <a:lnTo>
                    <a:pt x="501" y="440"/>
                  </a:lnTo>
                  <a:lnTo>
                    <a:pt x="501" y="430"/>
                  </a:lnTo>
                  <a:lnTo>
                    <a:pt x="501" y="192"/>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176" name="Gruppieren 175"/>
          <p:cNvGrpSpPr/>
          <p:nvPr/>
        </p:nvGrpSpPr>
        <p:grpSpPr>
          <a:xfrm>
            <a:off x="5771337" y="1614538"/>
            <a:ext cx="301625" cy="349250"/>
            <a:chOff x="3467267" y="4140202"/>
            <a:chExt cx="301625" cy="349250"/>
          </a:xfrm>
        </p:grpSpPr>
        <p:sp>
          <p:nvSpPr>
            <p:cNvPr id="177" name="Freeform 112"/>
            <p:cNvSpPr>
              <a:spLocks/>
            </p:cNvSpPr>
            <p:nvPr/>
          </p:nvSpPr>
          <p:spPr bwMode="auto">
            <a:xfrm>
              <a:off x="3467267" y="4262439"/>
              <a:ext cx="301625" cy="227013"/>
            </a:xfrm>
            <a:custGeom>
              <a:avLst/>
              <a:gdLst>
                <a:gd name="T0" fmla="*/ 475 w 952"/>
                <a:gd name="T1" fmla="*/ 715 h 715"/>
                <a:gd name="T2" fmla="*/ 952 w 952"/>
                <a:gd name="T3" fmla="*/ 476 h 715"/>
                <a:gd name="T4" fmla="*/ 952 w 952"/>
                <a:gd name="T5" fmla="*/ 0 h 715"/>
                <a:gd name="T6" fmla="*/ 475 w 952"/>
                <a:gd name="T7" fmla="*/ 190 h 715"/>
                <a:gd name="T8" fmla="*/ 0 w 952"/>
                <a:gd name="T9" fmla="*/ 0 h 715"/>
                <a:gd name="T10" fmla="*/ 0 w 952"/>
                <a:gd name="T11" fmla="*/ 476 h 715"/>
                <a:gd name="T12" fmla="*/ 475 w 952"/>
                <a:gd name="T13" fmla="*/ 715 h 715"/>
              </a:gdLst>
              <a:ahLst/>
              <a:cxnLst>
                <a:cxn ang="0">
                  <a:pos x="T0" y="T1"/>
                </a:cxn>
                <a:cxn ang="0">
                  <a:pos x="T2" y="T3"/>
                </a:cxn>
                <a:cxn ang="0">
                  <a:pos x="T4" y="T5"/>
                </a:cxn>
                <a:cxn ang="0">
                  <a:pos x="T6" y="T7"/>
                </a:cxn>
                <a:cxn ang="0">
                  <a:pos x="T8" y="T9"/>
                </a:cxn>
                <a:cxn ang="0">
                  <a:pos x="T10" y="T11"/>
                </a:cxn>
                <a:cxn ang="0">
                  <a:pos x="T12" y="T13"/>
                </a:cxn>
              </a:cxnLst>
              <a:rect l="0" t="0" r="r" b="b"/>
              <a:pathLst>
                <a:path w="952" h="715">
                  <a:moveTo>
                    <a:pt x="475" y="715"/>
                  </a:moveTo>
                  <a:lnTo>
                    <a:pt x="952" y="476"/>
                  </a:lnTo>
                  <a:lnTo>
                    <a:pt x="952" y="0"/>
                  </a:lnTo>
                  <a:lnTo>
                    <a:pt x="475" y="190"/>
                  </a:lnTo>
                  <a:lnTo>
                    <a:pt x="0" y="0"/>
                  </a:lnTo>
                  <a:lnTo>
                    <a:pt x="0" y="476"/>
                  </a:lnTo>
                  <a:lnTo>
                    <a:pt x="475" y="715"/>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8" name="Line 113"/>
            <p:cNvSpPr>
              <a:spLocks noChangeShapeType="1"/>
            </p:cNvSpPr>
            <p:nvPr/>
          </p:nvSpPr>
          <p:spPr bwMode="auto">
            <a:xfrm>
              <a:off x="3618080" y="4322764"/>
              <a:ext cx="0" cy="166688"/>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9" name="Line 114"/>
            <p:cNvSpPr>
              <a:spLocks noChangeShapeType="1"/>
            </p:cNvSpPr>
            <p:nvPr/>
          </p:nvSpPr>
          <p:spPr bwMode="auto">
            <a:xfrm flipH="1">
              <a:off x="3467267" y="4238627"/>
              <a:ext cx="60325" cy="2381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0" name="Line 115"/>
            <p:cNvSpPr>
              <a:spLocks noChangeShapeType="1"/>
            </p:cNvSpPr>
            <p:nvPr/>
          </p:nvSpPr>
          <p:spPr bwMode="auto">
            <a:xfrm flipH="1" flipV="1">
              <a:off x="3708567" y="4238627"/>
              <a:ext cx="60325" cy="2381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1" name="Line 116"/>
            <p:cNvSpPr>
              <a:spLocks noChangeShapeType="1"/>
            </p:cNvSpPr>
            <p:nvPr/>
          </p:nvSpPr>
          <p:spPr bwMode="auto">
            <a:xfrm flipV="1">
              <a:off x="3618080" y="4140202"/>
              <a:ext cx="0" cy="122238"/>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2" name="Freeform 117"/>
            <p:cNvSpPr>
              <a:spLocks/>
            </p:cNvSpPr>
            <p:nvPr/>
          </p:nvSpPr>
          <p:spPr bwMode="auto">
            <a:xfrm>
              <a:off x="3557755" y="4200527"/>
              <a:ext cx="120650" cy="61913"/>
            </a:xfrm>
            <a:custGeom>
              <a:avLst/>
              <a:gdLst>
                <a:gd name="T0" fmla="*/ 382 w 382"/>
                <a:gd name="T1" fmla="*/ 0 h 191"/>
                <a:gd name="T2" fmla="*/ 190 w 382"/>
                <a:gd name="T3" fmla="*/ 191 h 191"/>
                <a:gd name="T4" fmla="*/ 0 w 382"/>
                <a:gd name="T5" fmla="*/ 0 h 191"/>
              </a:gdLst>
              <a:ahLst/>
              <a:cxnLst>
                <a:cxn ang="0">
                  <a:pos x="T0" y="T1"/>
                </a:cxn>
                <a:cxn ang="0">
                  <a:pos x="T2" y="T3"/>
                </a:cxn>
                <a:cxn ang="0">
                  <a:pos x="T4" y="T5"/>
                </a:cxn>
              </a:cxnLst>
              <a:rect l="0" t="0" r="r" b="b"/>
              <a:pathLst>
                <a:path w="382" h="191">
                  <a:moveTo>
                    <a:pt x="382" y="0"/>
                  </a:moveTo>
                  <a:lnTo>
                    <a:pt x="190" y="191"/>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183" name="Gruppieren 182"/>
          <p:cNvGrpSpPr/>
          <p:nvPr/>
        </p:nvGrpSpPr>
        <p:grpSpPr>
          <a:xfrm>
            <a:off x="1086645" y="1657376"/>
            <a:ext cx="257175" cy="347663"/>
            <a:chOff x="2589380" y="4148139"/>
            <a:chExt cx="257175" cy="347663"/>
          </a:xfrm>
        </p:grpSpPr>
        <p:sp>
          <p:nvSpPr>
            <p:cNvPr id="184" name="Freeform 118"/>
            <p:cNvSpPr>
              <a:spLocks/>
            </p:cNvSpPr>
            <p:nvPr/>
          </p:nvSpPr>
          <p:spPr bwMode="auto">
            <a:xfrm>
              <a:off x="2589380" y="4148139"/>
              <a:ext cx="257175" cy="347663"/>
            </a:xfrm>
            <a:custGeom>
              <a:avLst/>
              <a:gdLst>
                <a:gd name="T0" fmla="*/ 810 w 810"/>
                <a:gd name="T1" fmla="*/ 1097 h 1097"/>
                <a:gd name="T2" fmla="*/ 0 w 810"/>
                <a:gd name="T3" fmla="*/ 1097 h 1097"/>
                <a:gd name="T4" fmla="*/ 0 w 810"/>
                <a:gd name="T5" fmla="*/ 0 h 1097"/>
                <a:gd name="T6" fmla="*/ 525 w 810"/>
                <a:gd name="T7" fmla="*/ 0 h 1097"/>
                <a:gd name="T8" fmla="*/ 810 w 810"/>
                <a:gd name="T9" fmla="*/ 286 h 1097"/>
                <a:gd name="T10" fmla="*/ 810 w 810"/>
                <a:gd name="T11" fmla="*/ 1097 h 1097"/>
              </a:gdLst>
              <a:ahLst/>
              <a:cxnLst>
                <a:cxn ang="0">
                  <a:pos x="T0" y="T1"/>
                </a:cxn>
                <a:cxn ang="0">
                  <a:pos x="T2" y="T3"/>
                </a:cxn>
                <a:cxn ang="0">
                  <a:pos x="T4" y="T5"/>
                </a:cxn>
                <a:cxn ang="0">
                  <a:pos x="T6" y="T7"/>
                </a:cxn>
                <a:cxn ang="0">
                  <a:pos x="T8" y="T9"/>
                </a:cxn>
                <a:cxn ang="0">
                  <a:pos x="T10" y="T11"/>
                </a:cxn>
              </a:cxnLst>
              <a:rect l="0" t="0" r="r" b="b"/>
              <a:pathLst>
                <a:path w="810" h="1097">
                  <a:moveTo>
                    <a:pt x="810" y="1097"/>
                  </a:moveTo>
                  <a:lnTo>
                    <a:pt x="0" y="1097"/>
                  </a:lnTo>
                  <a:lnTo>
                    <a:pt x="0" y="0"/>
                  </a:lnTo>
                  <a:lnTo>
                    <a:pt x="525" y="0"/>
                  </a:lnTo>
                  <a:lnTo>
                    <a:pt x="810" y="286"/>
                  </a:lnTo>
                  <a:lnTo>
                    <a:pt x="810" y="1097"/>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5" name="Freeform 119"/>
            <p:cNvSpPr>
              <a:spLocks/>
            </p:cNvSpPr>
            <p:nvPr/>
          </p:nvSpPr>
          <p:spPr bwMode="auto">
            <a:xfrm>
              <a:off x="2756067" y="4148139"/>
              <a:ext cx="90488" cy="90488"/>
            </a:xfrm>
            <a:custGeom>
              <a:avLst/>
              <a:gdLst>
                <a:gd name="T0" fmla="*/ 0 w 285"/>
                <a:gd name="T1" fmla="*/ 0 h 286"/>
                <a:gd name="T2" fmla="*/ 0 w 285"/>
                <a:gd name="T3" fmla="*/ 286 h 286"/>
                <a:gd name="T4" fmla="*/ 285 w 285"/>
                <a:gd name="T5" fmla="*/ 286 h 286"/>
              </a:gdLst>
              <a:ahLst/>
              <a:cxnLst>
                <a:cxn ang="0">
                  <a:pos x="T0" y="T1"/>
                </a:cxn>
                <a:cxn ang="0">
                  <a:pos x="T2" y="T3"/>
                </a:cxn>
                <a:cxn ang="0">
                  <a:pos x="T4" y="T5"/>
                </a:cxn>
              </a:cxnLst>
              <a:rect l="0" t="0" r="r" b="b"/>
              <a:pathLst>
                <a:path w="285" h="286">
                  <a:moveTo>
                    <a:pt x="0" y="0"/>
                  </a:moveTo>
                  <a:lnTo>
                    <a:pt x="0" y="286"/>
                  </a:lnTo>
                  <a:lnTo>
                    <a:pt x="285" y="286"/>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186" name="Gruppieren 185"/>
          <p:cNvGrpSpPr/>
          <p:nvPr/>
        </p:nvGrpSpPr>
        <p:grpSpPr>
          <a:xfrm>
            <a:off x="1551193" y="1650231"/>
            <a:ext cx="257175" cy="347663"/>
            <a:chOff x="4256255" y="4148139"/>
            <a:chExt cx="257175" cy="347663"/>
          </a:xfrm>
        </p:grpSpPr>
        <p:sp>
          <p:nvSpPr>
            <p:cNvPr id="187" name="Freeform 120"/>
            <p:cNvSpPr>
              <a:spLocks/>
            </p:cNvSpPr>
            <p:nvPr/>
          </p:nvSpPr>
          <p:spPr bwMode="auto">
            <a:xfrm>
              <a:off x="4256255" y="4148139"/>
              <a:ext cx="257175" cy="347663"/>
            </a:xfrm>
            <a:custGeom>
              <a:avLst/>
              <a:gdLst>
                <a:gd name="T0" fmla="*/ 810 w 810"/>
                <a:gd name="T1" fmla="*/ 1097 h 1097"/>
                <a:gd name="T2" fmla="*/ 0 w 810"/>
                <a:gd name="T3" fmla="*/ 1097 h 1097"/>
                <a:gd name="T4" fmla="*/ 0 w 810"/>
                <a:gd name="T5" fmla="*/ 0 h 1097"/>
                <a:gd name="T6" fmla="*/ 524 w 810"/>
                <a:gd name="T7" fmla="*/ 0 h 1097"/>
                <a:gd name="T8" fmla="*/ 810 w 810"/>
                <a:gd name="T9" fmla="*/ 286 h 1097"/>
                <a:gd name="T10" fmla="*/ 810 w 810"/>
                <a:gd name="T11" fmla="*/ 1097 h 1097"/>
              </a:gdLst>
              <a:ahLst/>
              <a:cxnLst>
                <a:cxn ang="0">
                  <a:pos x="T0" y="T1"/>
                </a:cxn>
                <a:cxn ang="0">
                  <a:pos x="T2" y="T3"/>
                </a:cxn>
                <a:cxn ang="0">
                  <a:pos x="T4" y="T5"/>
                </a:cxn>
                <a:cxn ang="0">
                  <a:pos x="T6" y="T7"/>
                </a:cxn>
                <a:cxn ang="0">
                  <a:pos x="T8" y="T9"/>
                </a:cxn>
                <a:cxn ang="0">
                  <a:pos x="T10" y="T11"/>
                </a:cxn>
              </a:cxnLst>
              <a:rect l="0" t="0" r="r" b="b"/>
              <a:pathLst>
                <a:path w="810" h="1097">
                  <a:moveTo>
                    <a:pt x="810" y="1097"/>
                  </a:moveTo>
                  <a:lnTo>
                    <a:pt x="0" y="1097"/>
                  </a:lnTo>
                  <a:lnTo>
                    <a:pt x="0" y="0"/>
                  </a:lnTo>
                  <a:lnTo>
                    <a:pt x="524" y="0"/>
                  </a:lnTo>
                  <a:lnTo>
                    <a:pt x="810" y="286"/>
                  </a:lnTo>
                  <a:lnTo>
                    <a:pt x="810" y="1097"/>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8" name="Freeform 121"/>
            <p:cNvSpPr>
              <a:spLocks/>
            </p:cNvSpPr>
            <p:nvPr/>
          </p:nvSpPr>
          <p:spPr bwMode="auto">
            <a:xfrm>
              <a:off x="4421355" y="4148139"/>
              <a:ext cx="92075" cy="90488"/>
            </a:xfrm>
            <a:custGeom>
              <a:avLst/>
              <a:gdLst>
                <a:gd name="T0" fmla="*/ 0 w 286"/>
                <a:gd name="T1" fmla="*/ 0 h 286"/>
                <a:gd name="T2" fmla="*/ 0 w 286"/>
                <a:gd name="T3" fmla="*/ 286 h 286"/>
                <a:gd name="T4" fmla="*/ 286 w 286"/>
                <a:gd name="T5" fmla="*/ 286 h 286"/>
              </a:gdLst>
              <a:ahLst/>
              <a:cxnLst>
                <a:cxn ang="0">
                  <a:pos x="T0" y="T1"/>
                </a:cxn>
                <a:cxn ang="0">
                  <a:pos x="T2" y="T3"/>
                </a:cxn>
                <a:cxn ang="0">
                  <a:pos x="T4" y="T5"/>
                </a:cxn>
              </a:cxnLst>
              <a:rect l="0" t="0" r="r" b="b"/>
              <a:pathLst>
                <a:path w="286" h="286">
                  <a:moveTo>
                    <a:pt x="0" y="0"/>
                  </a:moveTo>
                  <a:lnTo>
                    <a:pt x="0" y="286"/>
                  </a:lnTo>
                  <a:lnTo>
                    <a:pt x="286" y="286"/>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9" name="Line 122"/>
            <p:cNvSpPr>
              <a:spLocks noChangeShapeType="1"/>
            </p:cNvSpPr>
            <p:nvPr/>
          </p:nvSpPr>
          <p:spPr bwMode="auto">
            <a:xfrm>
              <a:off x="4316580" y="4254502"/>
              <a:ext cx="6826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0" name="Line 123"/>
            <p:cNvSpPr>
              <a:spLocks noChangeShapeType="1"/>
            </p:cNvSpPr>
            <p:nvPr/>
          </p:nvSpPr>
          <p:spPr bwMode="auto">
            <a:xfrm>
              <a:off x="4316580" y="4298952"/>
              <a:ext cx="13652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1" name="Line 124"/>
            <p:cNvSpPr>
              <a:spLocks noChangeShapeType="1"/>
            </p:cNvSpPr>
            <p:nvPr/>
          </p:nvSpPr>
          <p:spPr bwMode="auto">
            <a:xfrm>
              <a:off x="4316580" y="4344989"/>
              <a:ext cx="13652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2" name="Line 125"/>
            <p:cNvSpPr>
              <a:spLocks noChangeShapeType="1"/>
            </p:cNvSpPr>
            <p:nvPr/>
          </p:nvSpPr>
          <p:spPr bwMode="auto">
            <a:xfrm>
              <a:off x="4316580" y="4391027"/>
              <a:ext cx="13652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3" name="Line 126"/>
            <p:cNvSpPr>
              <a:spLocks noChangeShapeType="1"/>
            </p:cNvSpPr>
            <p:nvPr/>
          </p:nvSpPr>
          <p:spPr bwMode="auto">
            <a:xfrm>
              <a:off x="4316580" y="4435477"/>
              <a:ext cx="13652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194" name="Gruppieren 193"/>
          <p:cNvGrpSpPr/>
          <p:nvPr/>
        </p:nvGrpSpPr>
        <p:grpSpPr>
          <a:xfrm>
            <a:off x="3437104" y="1634359"/>
            <a:ext cx="287338" cy="349250"/>
            <a:chOff x="4938880" y="4902202"/>
            <a:chExt cx="287338" cy="349250"/>
          </a:xfrm>
        </p:grpSpPr>
        <p:sp>
          <p:nvSpPr>
            <p:cNvPr id="195" name="Rectangle 127"/>
            <p:cNvSpPr>
              <a:spLocks noChangeArrowheads="1"/>
            </p:cNvSpPr>
            <p:nvPr/>
          </p:nvSpPr>
          <p:spPr bwMode="auto">
            <a:xfrm>
              <a:off x="4938880" y="4902202"/>
              <a:ext cx="287338" cy="349250"/>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8" name="Freeform 128"/>
            <p:cNvSpPr>
              <a:spLocks/>
            </p:cNvSpPr>
            <p:nvPr/>
          </p:nvSpPr>
          <p:spPr bwMode="auto">
            <a:xfrm>
              <a:off x="4976980" y="4926014"/>
              <a:ext cx="30163" cy="30163"/>
            </a:xfrm>
            <a:custGeom>
              <a:avLst/>
              <a:gdLst>
                <a:gd name="T0" fmla="*/ 95 w 95"/>
                <a:gd name="T1" fmla="*/ 0 h 96"/>
                <a:gd name="T2" fmla="*/ 0 w 95"/>
                <a:gd name="T3" fmla="*/ 0 h 96"/>
                <a:gd name="T4" fmla="*/ 0 w 95"/>
                <a:gd name="T5" fmla="*/ 96 h 96"/>
                <a:gd name="T6" fmla="*/ 95 w 95"/>
                <a:gd name="T7" fmla="*/ 96 h 96"/>
                <a:gd name="T8" fmla="*/ 95 w 95"/>
                <a:gd name="T9" fmla="*/ 0 h 96"/>
                <a:gd name="T10" fmla="*/ 95 w 95"/>
                <a:gd name="T11" fmla="*/ 0 h 96"/>
              </a:gdLst>
              <a:ahLst/>
              <a:cxnLst>
                <a:cxn ang="0">
                  <a:pos x="T0" y="T1"/>
                </a:cxn>
                <a:cxn ang="0">
                  <a:pos x="T2" y="T3"/>
                </a:cxn>
                <a:cxn ang="0">
                  <a:pos x="T4" y="T5"/>
                </a:cxn>
                <a:cxn ang="0">
                  <a:pos x="T6" y="T7"/>
                </a:cxn>
                <a:cxn ang="0">
                  <a:pos x="T8" y="T9"/>
                </a:cxn>
                <a:cxn ang="0">
                  <a:pos x="T10" y="T11"/>
                </a:cxn>
              </a:cxnLst>
              <a:rect l="0" t="0" r="r" b="b"/>
              <a:pathLst>
                <a:path w="95" h="96">
                  <a:moveTo>
                    <a:pt x="95" y="0"/>
                  </a:moveTo>
                  <a:lnTo>
                    <a:pt x="0" y="0"/>
                  </a:lnTo>
                  <a:lnTo>
                    <a:pt x="0" y="96"/>
                  </a:lnTo>
                  <a:lnTo>
                    <a:pt x="95" y="96"/>
                  </a:lnTo>
                  <a:lnTo>
                    <a:pt x="95" y="0"/>
                  </a:lnTo>
                  <a:lnTo>
                    <a:pt x="9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9" name="Freeform 129"/>
            <p:cNvSpPr>
              <a:spLocks/>
            </p:cNvSpPr>
            <p:nvPr/>
          </p:nvSpPr>
          <p:spPr bwMode="auto">
            <a:xfrm>
              <a:off x="5037305" y="4926014"/>
              <a:ext cx="30163" cy="30163"/>
            </a:xfrm>
            <a:custGeom>
              <a:avLst/>
              <a:gdLst>
                <a:gd name="T0" fmla="*/ 95 w 95"/>
                <a:gd name="T1" fmla="*/ 0 h 96"/>
                <a:gd name="T2" fmla="*/ 0 w 95"/>
                <a:gd name="T3" fmla="*/ 0 h 96"/>
                <a:gd name="T4" fmla="*/ 0 w 95"/>
                <a:gd name="T5" fmla="*/ 96 h 96"/>
                <a:gd name="T6" fmla="*/ 95 w 95"/>
                <a:gd name="T7" fmla="*/ 96 h 96"/>
                <a:gd name="T8" fmla="*/ 95 w 95"/>
                <a:gd name="T9" fmla="*/ 0 h 96"/>
                <a:gd name="T10" fmla="*/ 95 w 95"/>
                <a:gd name="T11" fmla="*/ 0 h 96"/>
              </a:gdLst>
              <a:ahLst/>
              <a:cxnLst>
                <a:cxn ang="0">
                  <a:pos x="T0" y="T1"/>
                </a:cxn>
                <a:cxn ang="0">
                  <a:pos x="T2" y="T3"/>
                </a:cxn>
                <a:cxn ang="0">
                  <a:pos x="T4" y="T5"/>
                </a:cxn>
                <a:cxn ang="0">
                  <a:pos x="T6" y="T7"/>
                </a:cxn>
                <a:cxn ang="0">
                  <a:pos x="T8" y="T9"/>
                </a:cxn>
                <a:cxn ang="0">
                  <a:pos x="T10" y="T11"/>
                </a:cxn>
              </a:cxnLst>
              <a:rect l="0" t="0" r="r" b="b"/>
              <a:pathLst>
                <a:path w="95" h="96">
                  <a:moveTo>
                    <a:pt x="95" y="0"/>
                  </a:moveTo>
                  <a:lnTo>
                    <a:pt x="0" y="0"/>
                  </a:lnTo>
                  <a:lnTo>
                    <a:pt x="0" y="96"/>
                  </a:lnTo>
                  <a:lnTo>
                    <a:pt x="95" y="96"/>
                  </a:lnTo>
                  <a:lnTo>
                    <a:pt x="95" y="0"/>
                  </a:lnTo>
                  <a:lnTo>
                    <a:pt x="9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0" name="Freeform 130"/>
            <p:cNvSpPr>
              <a:spLocks/>
            </p:cNvSpPr>
            <p:nvPr/>
          </p:nvSpPr>
          <p:spPr bwMode="auto">
            <a:xfrm>
              <a:off x="5157955" y="4926014"/>
              <a:ext cx="30163" cy="30163"/>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96 w 96"/>
                <a:gd name="T11" fmla="*/ 0 h 96"/>
              </a:gdLst>
              <a:ahLst/>
              <a:cxnLst>
                <a:cxn ang="0">
                  <a:pos x="T0" y="T1"/>
                </a:cxn>
                <a:cxn ang="0">
                  <a:pos x="T2" y="T3"/>
                </a:cxn>
                <a:cxn ang="0">
                  <a:pos x="T4" y="T5"/>
                </a:cxn>
                <a:cxn ang="0">
                  <a:pos x="T6" y="T7"/>
                </a:cxn>
                <a:cxn ang="0">
                  <a:pos x="T8" y="T9"/>
                </a:cxn>
                <a:cxn ang="0">
                  <a:pos x="T10" y="T11"/>
                </a:cxn>
              </a:cxnLst>
              <a:rect l="0" t="0" r="r" b="b"/>
              <a:pathLst>
                <a:path w="96" h="96">
                  <a:moveTo>
                    <a:pt x="96" y="0"/>
                  </a:moveTo>
                  <a:lnTo>
                    <a:pt x="0" y="0"/>
                  </a:lnTo>
                  <a:lnTo>
                    <a:pt x="0" y="96"/>
                  </a:lnTo>
                  <a:lnTo>
                    <a:pt x="96" y="96"/>
                  </a:lnTo>
                  <a:lnTo>
                    <a:pt x="96" y="0"/>
                  </a:lnTo>
                  <a:lnTo>
                    <a:pt x="96"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2" name="Freeform 131"/>
            <p:cNvSpPr>
              <a:spLocks/>
            </p:cNvSpPr>
            <p:nvPr/>
          </p:nvSpPr>
          <p:spPr bwMode="auto">
            <a:xfrm>
              <a:off x="5097630" y="4926014"/>
              <a:ext cx="30163" cy="30163"/>
            </a:xfrm>
            <a:custGeom>
              <a:avLst/>
              <a:gdLst>
                <a:gd name="T0" fmla="*/ 94 w 94"/>
                <a:gd name="T1" fmla="*/ 0 h 96"/>
                <a:gd name="T2" fmla="*/ 0 w 94"/>
                <a:gd name="T3" fmla="*/ 0 h 96"/>
                <a:gd name="T4" fmla="*/ 0 w 94"/>
                <a:gd name="T5" fmla="*/ 96 h 96"/>
                <a:gd name="T6" fmla="*/ 94 w 94"/>
                <a:gd name="T7" fmla="*/ 96 h 96"/>
                <a:gd name="T8" fmla="*/ 94 w 94"/>
                <a:gd name="T9" fmla="*/ 0 h 96"/>
                <a:gd name="T10" fmla="*/ 94 w 94"/>
                <a:gd name="T11" fmla="*/ 0 h 96"/>
              </a:gdLst>
              <a:ahLst/>
              <a:cxnLst>
                <a:cxn ang="0">
                  <a:pos x="T0" y="T1"/>
                </a:cxn>
                <a:cxn ang="0">
                  <a:pos x="T2" y="T3"/>
                </a:cxn>
                <a:cxn ang="0">
                  <a:pos x="T4" y="T5"/>
                </a:cxn>
                <a:cxn ang="0">
                  <a:pos x="T6" y="T7"/>
                </a:cxn>
                <a:cxn ang="0">
                  <a:pos x="T8" y="T9"/>
                </a:cxn>
                <a:cxn ang="0">
                  <a:pos x="T10" y="T11"/>
                </a:cxn>
              </a:cxnLst>
              <a:rect l="0" t="0" r="r" b="b"/>
              <a:pathLst>
                <a:path w="94" h="96">
                  <a:moveTo>
                    <a:pt x="94" y="0"/>
                  </a:moveTo>
                  <a:lnTo>
                    <a:pt x="0" y="0"/>
                  </a:lnTo>
                  <a:lnTo>
                    <a:pt x="0" y="96"/>
                  </a:lnTo>
                  <a:lnTo>
                    <a:pt x="94" y="96"/>
                  </a:lnTo>
                  <a:lnTo>
                    <a:pt x="94" y="0"/>
                  </a:lnTo>
                  <a:lnTo>
                    <a:pt x="94"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3" name="Line 132"/>
            <p:cNvSpPr>
              <a:spLocks noChangeShapeType="1"/>
            </p:cNvSpPr>
            <p:nvPr/>
          </p:nvSpPr>
          <p:spPr bwMode="auto">
            <a:xfrm flipV="1">
              <a:off x="5173830" y="4902202"/>
              <a:ext cx="0" cy="2381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4" name="Line 133"/>
            <p:cNvSpPr>
              <a:spLocks noChangeShapeType="1"/>
            </p:cNvSpPr>
            <p:nvPr/>
          </p:nvSpPr>
          <p:spPr bwMode="auto">
            <a:xfrm flipV="1">
              <a:off x="5113505" y="4902202"/>
              <a:ext cx="0" cy="2381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5" name="Line 134"/>
            <p:cNvSpPr>
              <a:spLocks noChangeShapeType="1"/>
            </p:cNvSpPr>
            <p:nvPr/>
          </p:nvSpPr>
          <p:spPr bwMode="auto">
            <a:xfrm flipV="1">
              <a:off x="5053180" y="4902202"/>
              <a:ext cx="0" cy="2381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6" name="Line 135"/>
            <p:cNvSpPr>
              <a:spLocks noChangeShapeType="1"/>
            </p:cNvSpPr>
            <p:nvPr/>
          </p:nvSpPr>
          <p:spPr bwMode="auto">
            <a:xfrm flipV="1">
              <a:off x="4991267" y="4902202"/>
              <a:ext cx="0" cy="2381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07" name="Gruppieren 206"/>
          <p:cNvGrpSpPr/>
          <p:nvPr/>
        </p:nvGrpSpPr>
        <p:grpSpPr>
          <a:xfrm>
            <a:off x="3000000" y="1626418"/>
            <a:ext cx="271463" cy="347663"/>
            <a:chOff x="4976980" y="4148139"/>
            <a:chExt cx="271463" cy="347663"/>
          </a:xfrm>
        </p:grpSpPr>
        <p:sp>
          <p:nvSpPr>
            <p:cNvPr id="208" name="Freeform 136"/>
            <p:cNvSpPr>
              <a:spLocks/>
            </p:cNvSpPr>
            <p:nvPr/>
          </p:nvSpPr>
          <p:spPr bwMode="auto">
            <a:xfrm>
              <a:off x="4976980" y="4178302"/>
              <a:ext cx="271463" cy="317500"/>
            </a:xfrm>
            <a:custGeom>
              <a:avLst/>
              <a:gdLst>
                <a:gd name="T0" fmla="*/ 762 w 857"/>
                <a:gd name="T1" fmla="*/ 0 h 1001"/>
                <a:gd name="T2" fmla="*/ 857 w 857"/>
                <a:gd name="T3" fmla="*/ 0 h 1001"/>
                <a:gd name="T4" fmla="*/ 857 w 857"/>
                <a:gd name="T5" fmla="*/ 1001 h 1001"/>
                <a:gd name="T6" fmla="*/ 0 w 857"/>
                <a:gd name="T7" fmla="*/ 1001 h 1001"/>
                <a:gd name="T8" fmla="*/ 0 w 857"/>
                <a:gd name="T9" fmla="*/ 0 h 1001"/>
                <a:gd name="T10" fmla="*/ 95 w 857"/>
                <a:gd name="T11" fmla="*/ 0 h 1001"/>
              </a:gdLst>
              <a:ahLst/>
              <a:cxnLst>
                <a:cxn ang="0">
                  <a:pos x="T0" y="T1"/>
                </a:cxn>
                <a:cxn ang="0">
                  <a:pos x="T2" y="T3"/>
                </a:cxn>
                <a:cxn ang="0">
                  <a:pos x="T4" y="T5"/>
                </a:cxn>
                <a:cxn ang="0">
                  <a:pos x="T6" y="T7"/>
                </a:cxn>
                <a:cxn ang="0">
                  <a:pos x="T8" y="T9"/>
                </a:cxn>
                <a:cxn ang="0">
                  <a:pos x="T10" y="T11"/>
                </a:cxn>
              </a:cxnLst>
              <a:rect l="0" t="0" r="r" b="b"/>
              <a:pathLst>
                <a:path w="857" h="1001">
                  <a:moveTo>
                    <a:pt x="762" y="0"/>
                  </a:moveTo>
                  <a:lnTo>
                    <a:pt x="857" y="0"/>
                  </a:lnTo>
                  <a:lnTo>
                    <a:pt x="857" y="1001"/>
                  </a:lnTo>
                  <a:lnTo>
                    <a:pt x="0" y="1001"/>
                  </a:lnTo>
                  <a:lnTo>
                    <a:pt x="0" y="0"/>
                  </a:lnTo>
                  <a:lnTo>
                    <a:pt x="95"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9" name="Freeform 137"/>
            <p:cNvSpPr>
              <a:spLocks/>
            </p:cNvSpPr>
            <p:nvPr/>
          </p:nvSpPr>
          <p:spPr bwMode="auto">
            <a:xfrm>
              <a:off x="5037305" y="4148139"/>
              <a:ext cx="150813" cy="60325"/>
            </a:xfrm>
            <a:custGeom>
              <a:avLst/>
              <a:gdLst>
                <a:gd name="T0" fmla="*/ 334 w 477"/>
                <a:gd name="T1" fmla="*/ 96 h 190"/>
                <a:gd name="T2" fmla="*/ 334 w 477"/>
                <a:gd name="T3" fmla="*/ 96 h 190"/>
                <a:gd name="T4" fmla="*/ 333 w 477"/>
                <a:gd name="T5" fmla="*/ 85 h 190"/>
                <a:gd name="T6" fmla="*/ 332 w 477"/>
                <a:gd name="T7" fmla="*/ 76 h 190"/>
                <a:gd name="T8" fmla="*/ 329 w 477"/>
                <a:gd name="T9" fmla="*/ 67 h 190"/>
                <a:gd name="T10" fmla="*/ 326 w 477"/>
                <a:gd name="T11" fmla="*/ 58 h 190"/>
                <a:gd name="T12" fmla="*/ 322 w 477"/>
                <a:gd name="T13" fmla="*/ 50 h 190"/>
                <a:gd name="T14" fmla="*/ 317 w 477"/>
                <a:gd name="T15" fmla="*/ 43 h 190"/>
                <a:gd name="T16" fmla="*/ 311 w 477"/>
                <a:gd name="T17" fmla="*/ 34 h 190"/>
                <a:gd name="T18" fmla="*/ 306 w 477"/>
                <a:gd name="T19" fmla="*/ 28 h 190"/>
                <a:gd name="T20" fmla="*/ 298 w 477"/>
                <a:gd name="T21" fmla="*/ 21 h 190"/>
                <a:gd name="T22" fmla="*/ 291 w 477"/>
                <a:gd name="T23" fmla="*/ 17 h 190"/>
                <a:gd name="T24" fmla="*/ 284 w 477"/>
                <a:gd name="T25" fmla="*/ 12 h 190"/>
                <a:gd name="T26" fmla="*/ 275 w 477"/>
                <a:gd name="T27" fmla="*/ 7 h 190"/>
                <a:gd name="T28" fmla="*/ 267 w 477"/>
                <a:gd name="T29" fmla="*/ 5 h 190"/>
                <a:gd name="T30" fmla="*/ 257 w 477"/>
                <a:gd name="T31" fmla="*/ 2 h 190"/>
                <a:gd name="T32" fmla="*/ 248 w 477"/>
                <a:gd name="T33" fmla="*/ 0 h 190"/>
                <a:gd name="T34" fmla="*/ 238 w 477"/>
                <a:gd name="T35" fmla="*/ 0 h 190"/>
                <a:gd name="T36" fmla="*/ 238 w 477"/>
                <a:gd name="T37" fmla="*/ 0 h 190"/>
                <a:gd name="T38" fmla="*/ 229 w 477"/>
                <a:gd name="T39" fmla="*/ 0 h 190"/>
                <a:gd name="T40" fmla="*/ 219 w 477"/>
                <a:gd name="T41" fmla="*/ 2 h 190"/>
                <a:gd name="T42" fmla="*/ 210 w 477"/>
                <a:gd name="T43" fmla="*/ 5 h 190"/>
                <a:gd name="T44" fmla="*/ 202 w 477"/>
                <a:gd name="T45" fmla="*/ 7 h 190"/>
                <a:gd name="T46" fmla="*/ 193 w 477"/>
                <a:gd name="T47" fmla="*/ 12 h 190"/>
                <a:gd name="T48" fmla="*/ 185 w 477"/>
                <a:gd name="T49" fmla="*/ 17 h 190"/>
                <a:gd name="T50" fmla="*/ 178 w 477"/>
                <a:gd name="T51" fmla="*/ 21 h 190"/>
                <a:gd name="T52" fmla="*/ 171 w 477"/>
                <a:gd name="T53" fmla="*/ 28 h 190"/>
                <a:gd name="T54" fmla="*/ 165 w 477"/>
                <a:gd name="T55" fmla="*/ 34 h 190"/>
                <a:gd name="T56" fmla="*/ 159 w 477"/>
                <a:gd name="T57" fmla="*/ 43 h 190"/>
                <a:gd name="T58" fmla="*/ 154 w 477"/>
                <a:gd name="T59" fmla="*/ 50 h 190"/>
                <a:gd name="T60" fmla="*/ 151 w 477"/>
                <a:gd name="T61" fmla="*/ 58 h 190"/>
                <a:gd name="T62" fmla="*/ 147 w 477"/>
                <a:gd name="T63" fmla="*/ 67 h 190"/>
                <a:gd name="T64" fmla="*/ 145 w 477"/>
                <a:gd name="T65" fmla="*/ 76 h 190"/>
                <a:gd name="T66" fmla="*/ 144 w 477"/>
                <a:gd name="T67" fmla="*/ 85 h 190"/>
                <a:gd name="T68" fmla="*/ 143 w 477"/>
                <a:gd name="T69" fmla="*/ 96 h 190"/>
                <a:gd name="T70" fmla="*/ 0 w 477"/>
                <a:gd name="T71" fmla="*/ 96 h 190"/>
                <a:gd name="T72" fmla="*/ 0 w 477"/>
                <a:gd name="T73" fmla="*/ 190 h 190"/>
                <a:gd name="T74" fmla="*/ 477 w 477"/>
                <a:gd name="T75" fmla="*/ 190 h 190"/>
                <a:gd name="T76" fmla="*/ 477 w 477"/>
                <a:gd name="T77" fmla="*/ 96 h 190"/>
                <a:gd name="T78" fmla="*/ 334 w 477"/>
                <a:gd name="T79" fmla="*/ 9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7" h="190">
                  <a:moveTo>
                    <a:pt x="334" y="96"/>
                  </a:moveTo>
                  <a:lnTo>
                    <a:pt x="334" y="96"/>
                  </a:lnTo>
                  <a:lnTo>
                    <a:pt x="333" y="85"/>
                  </a:lnTo>
                  <a:lnTo>
                    <a:pt x="332" y="76"/>
                  </a:lnTo>
                  <a:lnTo>
                    <a:pt x="329" y="67"/>
                  </a:lnTo>
                  <a:lnTo>
                    <a:pt x="326" y="58"/>
                  </a:lnTo>
                  <a:lnTo>
                    <a:pt x="322" y="50"/>
                  </a:lnTo>
                  <a:lnTo>
                    <a:pt x="317" y="43"/>
                  </a:lnTo>
                  <a:lnTo>
                    <a:pt x="311" y="34"/>
                  </a:lnTo>
                  <a:lnTo>
                    <a:pt x="306" y="28"/>
                  </a:lnTo>
                  <a:lnTo>
                    <a:pt x="298" y="21"/>
                  </a:lnTo>
                  <a:lnTo>
                    <a:pt x="291" y="17"/>
                  </a:lnTo>
                  <a:lnTo>
                    <a:pt x="284" y="12"/>
                  </a:lnTo>
                  <a:lnTo>
                    <a:pt x="275" y="7"/>
                  </a:lnTo>
                  <a:lnTo>
                    <a:pt x="267" y="5"/>
                  </a:lnTo>
                  <a:lnTo>
                    <a:pt x="257" y="2"/>
                  </a:lnTo>
                  <a:lnTo>
                    <a:pt x="248" y="0"/>
                  </a:lnTo>
                  <a:lnTo>
                    <a:pt x="238" y="0"/>
                  </a:lnTo>
                  <a:lnTo>
                    <a:pt x="238" y="0"/>
                  </a:lnTo>
                  <a:lnTo>
                    <a:pt x="229" y="0"/>
                  </a:lnTo>
                  <a:lnTo>
                    <a:pt x="219" y="2"/>
                  </a:lnTo>
                  <a:lnTo>
                    <a:pt x="210" y="5"/>
                  </a:lnTo>
                  <a:lnTo>
                    <a:pt x="202" y="7"/>
                  </a:lnTo>
                  <a:lnTo>
                    <a:pt x="193" y="12"/>
                  </a:lnTo>
                  <a:lnTo>
                    <a:pt x="185" y="17"/>
                  </a:lnTo>
                  <a:lnTo>
                    <a:pt x="178" y="21"/>
                  </a:lnTo>
                  <a:lnTo>
                    <a:pt x="171" y="28"/>
                  </a:lnTo>
                  <a:lnTo>
                    <a:pt x="165" y="34"/>
                  </a:lnTo>
                  <a:lnTo>
                    <a:pt x="159" y="43"/>
                  </a:lnTo>
                  <a:lnTo>
                    <a:pt x="154" y="50"/>
                  </a:lnTo>
                  <a:lnTo>
                    <a:pt x="151" y="58"/>
                  </a:lnTo>
                  <a:lnTo>
                    <a:pt x="147" y="67"/>
                  </a:lnTo>
                  <a:lnTo>
                    <a:pt x="145" y="76"/>
                  </a:lnTo>
                  <a:lnTo>
                    <a:pt x="144" y="85"/>
                  </a:lnTo>
                  <a:lnTo>
                    <a:pt x="143" y="96"/>
                  </a:lnTo>
                  <a:lnTo>
                    <a:pt x="0" y="96"/>
                  </a:lnTo>
                  <a:lnTo>
                    <a:pt x="0" y="190"/>
                  </a:lnTo>
                  <a:lnTo>
                    <a:pt x="477" y="190"/>
                  </a:lnTo>
                  <a:lnTo>
                    <a:pt x="477" y="96"/>
                  </a:lnTo>
                  <a:lnTo>
                    <a:pt x="334" y="96"/>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0" name="Freeform 138"/>
            <p:cNvSpPr>
              <a:spLocks/>
            </p:cNvSpPr>
            <p:nvPr/>
          </p:nvSpPr>
          <p:spPr bwMode="auto">
            <a:xfrm>
              <a:off x="5007142" y="4208464"/>
              <a:ext cx="211138" cy="257175"/>
            </a:xfrm>
            <a:custGeom>
              <a:avLst/>
              <a:gdLst>
                <a:gd name="T0" fmla="*/ 667 w 667"/>
                <a:gd name="T1" fmla="*/ 0 h 812"/>
                <a:gd name="T2" fmla="*/ 667 w 667"/>
                <a:gd name="T3" fmla="*/ 812 h 812"/>
                <a:gd name="T4" fmla="*/ 0 w 667"/>
                <a:gd name="T5" fmla="*/ 812 h 812"/>
                <a:gd name="T6" fmla="*/ 0 w 667"/>
                <a:gd name="T7" fmla="*/ 0 h 812"/>
              </a:gdLst>
              <a:ahLst/>
              <a:cxnLst>
                <a:cxn ang="0">
                  <a:pos x="T0" y="T1"/>
                </a:cxn>
                <a:cxn ang="0">
                  <a:pos x="T2" y="T3"/>
                </a:cxn>
                <a:cxn ang="0">
                  <a:pos x="T4" y="T5"/>
                </a:cxn>
                <a:cxn ang="0">
                  <a:pos x="T6" y="T7"/>
                </a:cxn>
              </a:cxnLst>
              <a:rect l="0" t="0" r="r" b="b"/>
              <a:pathLst>
                <a:path w="667" h="812">
                  <a:moveTo>
                    <a:pt x="667" y="0"/>
                  </a:moveTo>
                  <a:lnTo>
                    <a:pt x="667" y="812"/>
                  </a:lnTo>
                  <a:lnTo>
                    <a:pt x="0" y="812"/>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1" name="Line 139"/>
            <p:cNvSpPr>
              <a:spLocks noChangeShapeType="1"/>
            </p:cNvSpPr>
            <p:nvPr/>
          </p:nvSpPr>
          <p:spPr bwMode="auto">
            <a:xfrm>
              <a:off x="5083342" y="4268789"/>
              <a:ext cx="90488"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2" name="Line 140"/>
            <p:cNvSpPr>
              <a:spLocks noChangeShapeType="1"/>
            </p:cNvSpPr>
            <p:nvPr/>
          </p:nvSpPr>
          <p:spPr bwMode="auto">
            <a:xfrm>
              <a:off x="5083342" y="4314827"/>
              <a:ext cx="90488"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3" name="Line 141"/>
            <p:cNvSpPr>
              <a:spLocks noChangeShapeType="1"/>
            </p:cNvSpPr>
            <p:nvPr/>
          </p:nvSpPr>
          <p:spPr bwMode="auto">
            <a:xfrm>
              <a:off x="5083342" y="4360864"/>
              <a:ext cx="90488"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4" name="Line 142"/>
            <p:cNvSpPr>
              <a:spLocks noChangeShapeType="1"/>
            </p:cNvSpPr>
            <p:nvPr/>
          </p:nvSpPr>
          <p:spPr bwMode="auto">
            <a:xfrm>
              <a:off x="5083342" y="4405314"/>
              <a:ext cx="90488"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5" name="Line 143"/>
            <p:cNvSpPr>
              <a:spLocks noChangeShapeType="1"/>
            </p:cNvSpPr>
            <p:nvPr/>
          </p:nvSpPr>
          <p:spPr bwMode="auto">
            <a:xfrm>
              <a:off x="5045242" y="4268789"/>
              <a:ext cx="7938"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6" name="Line 144"/>
            <p:cNvSpPr>
              <a:spLocks noChangeShapeType="1"/>
            </p:cNvSpPr>
            <p:nvPr/>
          </p:nvSpPr>
          <p:spPr bwMode="auto">
            <a:xfrm>
              <a:off x="5045242" y="4314827"/>
              <a:ext cx="7938"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7" name="Line 145"/>
            <p:cNvSpPr>
              <a:spLocks noChangeShapeType="1"/>
            </p:cNvSpPr>
            <p:nvPr/>
          </p:nvSpPr>
          <p:spPr bwMode="auto">
            <a:xfrm>
              <a:off x="5045242" y="4360864"/>
              <a:ext cx="7938"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8" name="Line 146"/>
            <p:cNvSpPr>
              <a:spLocks noChangeShapeType="1"/>
            </p:cNvSpPr>
            <p:nvPr/>
          </p:nvSpPr>
          <p:spPr bwMode="auto">
            <a:xfrm>
              <a:off x="5045242" y="4405314"/>
              <a:ext cx="7938"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19" name="Gruppieren 218"/>
          <p:cNvGrpSpPr/>
          <p:nvPr/>
        </p:nvGrpSpPr>
        <p:grpSpPr>
          <a:xfrm>
            <a:off x="2026319" y="1673253"/>
            <a:ext cx="349251" cy="347663"/>
            <a:chOff x="4991267" y="3348039"/>
            <a:chExt cx="349251" cy="347663"/>
          </a:xfrm>
        </p:grpSpPr>
        <p:sp>
          <p:nvSpPr>
            <p:cNvPr id="220" name="Freeform 147"/>
            <p:cNvSpPr>
              <a:spLocks/>
            </p:cNvSpPr>
            <p:nvPr/>
          </p:nvSpPr>
          <p:spPr bwMode="auto">
            <a:xfrm>
              <a:off x="4991267" y="3348039"/>
              <a:ext cx="242888" cy="317500"/>
            </a:xfrm>
            <a:custGeom>
              <a:avLst/>
              <a:gdLst>
                <a:gd name="T0" fmla="*/ 477 w 763"/>
                <a:gd name="T1" fmla="*/ 1002 h 1002"/>
                <a:gd name="T2" fmla="*/ 0 w 763"/>
                <a:gd name="T3" fmla="*/ 1002 h 1002"/>
                <a:gd name="T4" fmla="*/ 0 w 763"/>
                <a:gd name="T5" fmla="*/ 0 h 1002"/>
                <a:gd name="T6" fmla="*/ 524 w 763"/>
                <a:gd name="T7" fmla="*/ 0 h 1002"/>
                <a:gd name="T8" fmla="*/ 763 w 763"/>
                <a:gd name="T9" fmla="*/ 238 h 1002"/>
                <a:gd name="T10" fmla="*/ 763 w 763"/>
                <a:gd name="T11" fmla="*/ 429 h 1002"/>
              </a:gdLst>
              <a:ahLst/>
              <a:cxnLst>
                <a:cxn ang="0">
                  <a:pos x="T0" y="T1"/>
                </a:cxn>
                <a:cxn ang="0">
                  <a:pos x="T2" y="T3"/>
                </a:cxn>
                <a:cxn ang="0">
                  <a:pos x="T4" y="T5"/>
                </a:cxn>
                <a:cxn ang="0">
                  <a:pos x="T6" y="T7"/>
                </a:cxn>
                <a:cxn ang="0">
                  <a:pos x="T8" y="T9"/>
                </a:cxn>
                <a:cxn ang="0">
                  <a:pos x="T10" y="T11"/>
                </a:cxn>
              </a:cxnLst>
              <a:rect l="0" t="0" r="r" b="b"/>
              <a:pathLst>
                <a:path w="763" h="1002">
                  <a:moveTo>
                    <a:pt x="477" y="1002"/>
                  </a:moveTo>
                  <a:lnTo>
                    <a:pt x="0" y="1002"/>
                  </a:lnTo>
                  <a:lnTo>
                    <a:pt x="0" y="0"/>
                  </a:lnTo>
                  <a:lnTo>
                    <a:pt x="524" y="0"/>
                  </a:lnTo>
                  <a:lnTo>
                    <a:pt x="763" y="238"/>
                  </a:lnTo>
                  <a:lnTo>
                    <a:pt x="763" y="429"/>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1" name="Freeform 148"/>
            <p:cNvSpPr>
              <a:spLocks/>
            </p:cNvSpPr>
            <p:nvPr/>
          </p:nvSpPr>
          <p:spPr bwMode="auto">
            <a:xfrm>
              <a:off x="5157955" y="3348039"/>
              <a:ext cx="76200" cy="76200"/>
            </a:xfrm>
            <a:custGeom>
              <a:avLst/>
              <a:gdLst>
                <a:gd name="T0" fmla="*/ 0 w 239"/>
                <a:gd name="T1" fmla="*/ 0 h 238"/>
                <a:gd name="T2" fmla="*/ 0 w 239"/>
                <a:gd name="T3" fmla="*/ 238 h 238"/>
                <a:gd name="T4" fmla="*/ 239 w 239"/>
                <a:gd name="T5" fmla="*/ 238 h 238"/>
              </a:gdLst>
              <a:ahLst/>
              <a:cxnLst>
                <a:cxn ang="0">
                  <a:pos x="T0" y="T1"/>
                </a:cxn>
                <a:cxn ang="0">
                  <a:pos x="T2" y="T3"/>
                </a:cxn>
                <a:cxn ang="0">
                  <a:pos x="T4" y="T5"/>
                </a:cxn>
              </a:cxnLst>
              <a:rect l="0" t="0" r="r" b="b"/>
              <a:pathLst>
                <a:path w="239" h="238">
                  <a:moveTo>
                    <a:pt x="0" y="0"/>
                  </a:moveTo>
                  <a:lnTo>
                    <a:pt x="0" y="238"/>
                  </a:lnTo>
                  <a:lnTo>
                    <a:pt x="239" y="238"/>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2" name="Freeform 149"/>
            <p:cNvSpPr>
              <a:spLocks/>
            </p:cNvSpPr>
            <p:nvPr/>
          </p:nvSpPr>
          <p:spPr bwMode="auto">
            <a:xfrm>
              <a:off x="5157955" y="3514727"/>
              <a:ext cx="182563" cy="180975"/>
            </a:xfrm>
            <a:custGeom>
              <a:avLst/>
              <a:gdLst>
                <a:gd name="T0" fmla="*/ 572 w 572"/>
                <a:gd name="T1" fmla="*/ 286 h 573"/>
                <a:gd name="T2" fmla="*/ 570 w 572"/>
                <a:gd name="T3" fmla="*/ 316 h 573"/>
                <a:gd name="T4" fmla="*/ 567 w 572"/>
                <a:gd name="T5" fmla="*/ 344 h 573"/>
                <a:gd name="T6" fmla="*/ 560 w 572"/>
                <a:gd name="T7" fmla="*/ 371 h 573"/>
                <a:gd name="T8" fmla="*/ 537 w 572"/>
                <a:gd name="T9" fmla="*/ 423 h 573"/>
                <a:gd name="T10" fmla="*/ 507 w 572"/>
                <a:gd name="T11" fmla="*/ 468 h 573"/>
                <a:gd name="T12" fmla="*/ 468 w 572"/>
                <a:gd name="T13" fmla="*/ 507 h 573"/>
                <a:gd name="T14" fmla="*/ 423 w 572"/>
                <a:gd name="T15" fmla="*/ 538 h 573"/>
                <a:gd name="T16" fmla="*/ 371 w 572"/>
                <a:gd name="T17" fmla="*/ 560 h 573"/>
                <a:gd name="T18" fmla="*/ 344 w 572"/>
                <a:gd name="T19" fmla="*/ 567 h 573"/>
                <a:gd name="T20" fmla="*/ 315 w 572"/>
                <a:gd name="T21" fmla="*/ 571 h 573"/>
                <a:gd name="T22" fmla="*/ 286 w 572"/>
                <a:gd name="T23" fmla="*/ 573 h 573"/>
                <a:gd name="T24" fmla="*/ 272 w 572"/>
                <a:gd name="T25" fmla="*/ 572 h 573"/>
                <a:gd name="T26" fmla="*/ 242 w 572"/>
                <a:gd name="T27" fmla="*/ 570 h 573"/>
                <a:gd name="T28" fmla="*/ 215 w 572"/>
                <a:gd name="T29" fmla="*/ 564 h 573"/>
                <a:gd name="T30" fmla="*/ 175 w 572"/>
                <a:gd name="T31" fmla="*/ 550 h 573"/>
                <a:gd name="T32" fmla="*/ 126 w 572"/>
                <a:gd name="T33" fmla="*/ 524 h 573"/>
                <a:gd name="T34" fmla="*/ 84 w 572"/>
                <a:gd name="T35" fmla="*/ 489 h 573"/>
                <a:gd name="T36" fmla="*/ 49 w 572"/>
                <a:gd name="T37" fmla="*/ 447 h 573"/>
                <a:gd name="T38" fmla="*/ 23 w 572"/>
                <a:gd name="T39" fmla="*/ 398 h 573"/>
                <a:gd name="T40" fmla="*/ 10 w 572"/>
                <a:gd name="T41" fmla="*/ 358 h 573"/>
                <a:gd name="T42" fmla="*/ 4 w 572"/>
                <a:gd name="T43" fmla="*/ 330 h 573"/>
                <a:gd name="T44" fmla="*/ 0 w 572"/>
                <a:gd name="T45" fmla="*/ 302 h 573"/>
                <a:gd name="T46" fmla="*/ 0 w 572"/>
                <a:gd name="T47" fmla="*/ 286 h 573"/>
                <a:gd name="T48" fmla="*/ 1 w 572"/>
                <a:gd name="T49" fmla="*/ 258 h 573"/>
                <a:gd name="T50" fmla="*/ 6 w 572"/>
                <a:gd name="T51" fmla="*/ 230 h 573"/>
                <a:gd name="T52" fmla="*/ 13 w 572"/>
                <a:gd name="T53" fmla="*/ 201 h 573"/>
                <a:gd name="T54" fmla="*/ 34 w 572"/>
                <a:gd name="T55" fmla="*/ 150 h 573"/>
                <a:gd name="T56" fmla="*/ 65 w 572"/>
                <a:gd name="T57" fmla="*/ 104 h 573"/>
                <a:gd name="T58" fmla="*/ 104 w 572"/>
                <a:gd name="T59" fmla="*/ 65 h 573"/>
                <a:gd name="T60" fmla="*/ 150 w 572"/>
                <a:gd name="T61" fmla="*/ 35 h 573"/>
                <a:gd name="T62" fmla="*/ 201 w 572"/>
                <a:gd name="T63" fmla="*/ 13 h 573"/>
                <a:gd name="T64" fmla="*/ 229 w 572"/>
                <a:gd name="T65" fmla="*/ 6 h 573"/>
                <a:gd name="T66" fmla="*/ 258 w 572"/>
                <a:gd name="T67" fmla="*/ 1 h 573"/>
                <a:gd name="T68" fmla="*/ 286 w 572"/>
                <a:gd name="T69" fmla="*/ 0 h 573"/>
                <a:gd name="T70" fmla="*/ 301 w 572"/>
                <a:gd name="T71" fmla="*/ 0 h 573"/>
                <a:gd name="T72" fmla="*/ 330 w 572"/>
                <a:gd name="T73" fmla="*/ 4 h 573"/>
                <a:gd name="T74" fmla="*/ 358 w 572"/>
                <a:gd name="T75" fmla="*/ 10 h 573"/>
                <a:gd name="T76" fmla="*/ 398 w 572"/>
                <a:gd name="T77" fmla="*/ 23 h 573"/>
                <a:gd name="T78" fmla="*/ 446 w 572"/>
                <a:gd name="T79" fmla="*/ 50 h 573"/>
                <a:gd name="T80" fmla="*/ 489 w 572"/>
                <a:gd name="T81" fmla="*/ 84 h 573"/>
                <a:gd name="T82" fmla="*/ 523 w 572"/>
                <a:gd name="T83" fmla="*/ 127 h 573"/>
                <a:gd name="T84" fmla="*/ 549 w 572"/>
                <a:gd name="T85" fmla="*/ 175 h 573"/>
                <a:gd name="T86" fmla="*/ 563 w 572"/>
                <a:gd name="T87" fmla="*/ 215 h 573"/>
                <a:gd name="T88" fmla="*/ 569 w 572"/>
                <a:gd name="T89" fmla="*/ 243 h 573"/>
                <a:gd name="T90" fmla="*/ 572 w 572"/>
                <a:gd name="T91" fmla="*/ 272 h 573"/>
                <a:gd name="T92" fmla="*/ 572 w 572"/>
                <a:gd name="T93" fmla="*/ 28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2" h="573">
                  <a:moveTo>
                    <a:pt x="572" y="286"/>
                  </a:moveTo>
                  <a:lnTo>
                    <a:pt x="572" y="286"/>
                  </a:lnTo>
                  <a:lnTo>
                    <a:pt x="572" y="302"/>
                  </a:lnTo>
                  <a:lnTo>
                    <a:pt x="570" y="316"/>
                  </a:lnTo>
                  <a:lnTo>
                    <a:pt x="569" y="330"/>
                  </a:lnTo>
                  <a:lnTo>
                    <a:pt x="567" y="344"/>
                  </a:lnTo>
                  <a:lnTo>
                    <a:pt x="563" y="358"/>
                  </a:lnTo>
                  <a:lnTo>
                    <a:pt x="560" y="371"/>
                  </a:lnTo>
                  <a:lnTo>
                    <a:pt x="549" y="398"/>
                  </a:lnTo>
                  <a:lnTo>
                    <a:pt x="537" y="423"/>
                  </a:lnTo>
                  <a:lnTo>
                    <a:pt x="523" y="447"/>
                  </a:lnTo>
                  <a:lnTo>
                    <a:pt x="507" y="468"/>
                  </a:lnTo>
                  <a:lnTo>
                    <a:pt x="489" y="489"/>
                  </a:lnTo>
                  <a:lnTo>
                    <a:pt x="468" y="507"/>
                  </a:lnTo>
                  <a:lnTo>
                    <a:pt x="446" y="524"/>
                  </a:lnTo>
                  <a:lnTo>
                    <a:pt x="423" y="538"/>
                  </a:lnTo>
                  <a:lnTo>
                    <a:pt x="398" y="550"/>
                  </a:lnTo>
                  <a:lnTo>
                    <a:pt x="371" y="560"/>
                  </a:lnTo>
                  <a:lnTo>
                    <a:pt x="358" y="564"/>
                  </a:lnTo>
                  <a:lnTo>
                    <a:pt x="344" y="567"/>
                  </a:lnTo>
                  <a:lnTo>
                    <a:pt x="330" y="570"/>
                  </a:lnTo>
                  <a:lnTo>
                    <a:pt x="315" y="571"/>
                  </a:lnTo>
                  <a:lnTo>
                    <a:pt x="301" y="572"/>
                  </a:lnTo>
                  <a:lnTo>
                    <a:pt x="286" y="573"/>
                  </a:lnTo>
                  <a:lnTo>
                    <a:pt x="286" y="573"/>
                  </a:lnTo>
                  <a:lnTo>
                    <a:pt x="272" y="572"/>
                  </a:lnTo>
                  <a:lnTo>
                    <a:pt x="258" y="571"/>
                  </a:lnTo>
                  <a:lnTo>
                    <a:pt x="242" y="570"/>
                  </a:lnTo>
                  <a:lnTo>
                    <a:pt x="229" y="567"/>
                  </a:lnTo>
                  <a:lnTo>
                    <a:pt x="215" y="564"/>
                  </a:lnTo>
                  <a:lnTo>
                    <a:pt x="201" y="560"/>
                  </a:lnTo>
                  <a:lnTo>
                    <a:pt x="175" y="550"/>
                  </a:lnTo>
                  <a:lnTo>
                    <a:pt x="150" y="538"/>
                  </a:lnTo>
                  <a:lnTo>
                    <a:pt x="126" y="524"/>
                  </a:lnTo>
                  <a:lnTo>
                    <a:pt x="104" y="507"/>
                  </a:lnTo>
                  <a:lnTo>
                    <a:pt x="84" y="489"/>
                  </a:lnTo>
                  <a:lnTo>
                    <a:pt x="65" y="468"/>
                  </a:lnTo>
                  <a:lnTo>
                    <a:pt x="49" y="447"/>
                  </a:lnTo>
                  <a:lnTo>
                    <a:pt x="34" y="423"/>
                  </a:lnTo>
                  <a:lnTo>
                    <a:pt x="23" y="398"/>
                  </a:lnTo>
                  <a:lnTo>
                    <a:pt x="13" y="371"/>
                  </a:lnTo>
                  <a:lnTo>
                    <a:pt x="10" y="358"/>
                  </a:lnTo>
                  <a:lnTo>
                    <a:pt x="6" y="344"/>
                  </a:lnTo>
                  <a:lnTo>
                    <a:pt x="4" y="330"/>
                  </a:lnTo>
                  <a:lnTo>
                    <a:pt x="1" y="316"/>
                  </a:lnTo>
                  <a:lnTo>
                    <a:pt x="0" y="302"/>
                  </a:lnTo>
                  <a:lnTo>
                    <a:pt x="0" y="286"/>
                  </a:lnTo>
                  <a:lnTo>
                    <a:pt x="0" y="286"/>
                  </a:lnTo>
                  <a:lnTo>
                    <a:pt x="0" y="272"/>
                  </a:lnTo>
                  <a:lnTo>
                    <a:pt x="1" y="258"/>
                  </a:lnTo>
                  <a:lnTo>
                    <a:pt x="4" y="243"/>
                  </a:lnTo>
                  <a:lnTo>
                    <a:pt x="6" y="230"/>
                  </a:lnTo>
                  <a:lnTo>
                    <a:pt x="10" y="215"/>
                  </a:lnTo>
                  <a:lnTo>
                    <a:pt x="13" y="201"/>
                  </a:lnTo>
                  <a:lnTo>
                    <a:pt x="23" y="175"/>
                  </a:lnTo>
                  <a:lnTo>
                    <a:pt x="34" y="150"/>
                  </a:lnTo>
                  <a:lnTo>
                    <a:pt x="49" y="127"/>
                  </a:lnTo>
                  <a:lnTo>
                    <a:pt x="65" y="104"/>
                  </a:lnTo>
                  <a:lnTo>
                    <a:pt x="84" y="84"/>
                  </a:lnTo>
                  <a:lnTo>
                    <a:pt x="104" y="65"/>
                  </a:lnTo>
                  <a:lnTo>
                    <a:pt x="126" y="50"/>
                  </a:lnTo>
                  <a:lnTo>
                    <a:pt x="150" y="35"/>
                  </a:lnTo>
                  <a:lnTo>
                    <a:pt x="175" y="23"/>
                  </a:lnTo>
                  <a:lnTo>
                    <a:pt x="201" y="13"/>
                  </a:lnTo>
                  <a:lnTo>
                    <a:pt x="215" y="10"/>
                  </a:lnTo>
                  <a:lnTo>
                    <a:pt x="229" y="6"/>
                  </a:lnTo>
                  <a:lnTo>
                    <a:pt x="242" y="4"/>
                  </a:lnTo>
                  <a:lnTo>
                    <a:pt x="258" y="1"/>
                  </a:lnTo>
                  <a:lnTo>
                    <a:pt x="272" y="0"/>
                  </a:lnTo>
                  <a:lnTo>
                    <a:pt x="286" y="0"/>
                  </a:lnTo>
                  <a:lnTo>
                    <a:pt x="286" y="0"/>
                  </a:lnTo>
                  <a:lnTo>
                    <a:pt x="301" y="0"/>
                  </a:lnTo>
                  <a:lnTo>
                    <a:pt x="315" y="1"/>
                  </a:lnTo>
                  <a:lnTo>
                    <a:pt x="330" y="4"/>
                  </a:lnTo>
                  <a:lnTo>
                    <a:pt x="344" y="6"/>
                  </a:lnTo>
                  <a:lnTo>
                    <a:pt x="358" y="10"/>
                  </a:lnTo>
                  <a:lnTo>
                    <a:pt x="371" y="13"/>
                  </a:lnTo>
                  <a:lnTo>
                    <a:pt x="398" y="23"/>
                  </a:lnTo>
                  <a:lnTo>
                    <a:pt x="423" y="35"/>
                  </a:lnTo>
                  <a:lnTo>
                    <a:pt x="446" y="50"/>
                  </a:lnTo>
                  <a:lnTo>
                    <a:pt x="468" y="65"/>
                  </a:lnTo>
                  <a:lnTo>
                    <a:pt x="489" y="84"/>
                  </a:lnTo>
                  <a:lnTo>
                    <a:pt x="507" y="104"/>
                  </a:lnTo>
                  <a:lnTo>
                    <a:pt x="523" y="127"/>
                  </a:lnTo>
                  <a:lnTo>
                    <a:pt x="537" y="150"/>
                  </a:lnTo>
                  <a:lnTo>
                    <a:pt x="549" y="175"/>
                  </a:lnTo>
                  <a:lnTo>
                    <a:pt x="560" y="201"/>
                  </a:lnTo>
                  <a:lnTo>
                    <a:pt x="563" y="215"/>
                  </a:lnTo>
                  <a:lnTo>
                    <a:pt x="567" y="230"/>
                  </a:lnTo>
                  <a:lnTo>
                    <a:pt x="569" y="243"/>
                  </a:lnTo>
                  <a:lnTo>
                    <a:pt x="570" y="258"/>
                  </a:lnTo>
                  <a:lnTo>
                    <a:pt x="572" y="272"/>
                  </a:lnTo>
                  <a:lnTo>
                    <a:pt x="572" y="286"/>
                  </a:lnTo>
                  <a:lnTo>
                    <a:pt x="572" y="286"/>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3" name="Freeform 150"/>
            <p:cNvSpPr>
              <a:spLocks/>
            </p:cNvSpPr>
            <p:nvPr/>
          </p:nvSpPr>
          <p:spPr bwMode="auto">
            <a:xfrm>
              <a:off x="5199230" y="3579814"/>
              <a:ext cx="100013" cy="63500"/>
            </a:xfrm>
            <a:custGeom>
              <a:avLst/>
              <a:gdLst>
                <a:gd name="T0" fmla="*/ 312 w 312"/>
                <a:gd name="T1" fmla="*/ 0 h 200"/>
                <a:gd name="T2" fmla="*/ 130 w 312"/>
                <a:gd name="T3" fmla="*/ 200 h 200"/>
                <a:gd name="T4" fmla="*/ 0 w 312"/>
                <a:gd name="T5" fmla="*/ 70 h 200"/>
              </a:gdLst>
              <a:ahLst/>
              <a:cxnLst>
                <a:cxn ang="0">
                  <a:pos x="T0" y="T1"/>
                </a:cxn>
                <a:cxn ang="0">
                  <a:pos x="T2" y="T3"/>
                </a:cxn>
                <a:cxn ang="0">
                  <a:pos x="T4" y="T5"/>
                </a:cxn>
              </a:cxnLst>
              <a:rect l="0" t="0" r="r" b="b"/>
              <a:pathLst>
                <a:path w="312" h="200">
                  <a:moveTo>
                    <a:pt x="312" y="0"/>
                  </a:moveTo>
                  <a:lnTo>
                    <a:pt x="130" y="200"/>
                  </a:lnTo>
                  <a:lnTo>
                    <a:pt x="0" y="7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24" name="Gruppieren 223"/>
          <p:cNvGrpSpPr/>
          <p:nvPr/>
        </p:nvGrpSpPr>
        <p:grpSpPr>
          <a:xfrm>
            <a:off x="2531395" y="1666109"/>
            <a:ext cx="290512" cy="347663"/>
            <a:chOff x="2589380" y="4887914"/>
            <a:chExt cx="290512" cy="347663"/>
          </a:xfrm>
        </p:grpSpPr>
        <p:sp>
          <p:nvSpPr>
            <p:cNvPr id="225" name="Freeform 151"/>
            <p:cNvSpPr>
              <a:spLocks/>
            </p:cNvSpPr>
            <p:nvPr/>
          </p:nvSpPr>
          <p:spPr bwMode="auto">
            <a:xfrm>
              <a:off x="2589380" y="4887914"/>
              <a:ext cx="242888" cy="317500"/>
            </a:xfrm>
            <a:custGeom>
              <a:avLst/>
              <a:gdLst>
                <a:gd name="T0" fmla="*/ 429 w 763"/>
                <a:gd name="T1" fmla="*/ 1002 h 1002"/>
                <a:gd name="T2" fmla="*/ 0 w 763"/>
                <a:gd name="T3" fmla="*/ 1002 h 1002"/>
                <a:gd name="T4" fmla="*/ 0 w 763"/>
                <a:gd name="T5" fmla="*/ 0 h 1002"/>
                <a:gd name="T6" fmla="*/ 525 w 763"/>
                <a:gd name="T7" fmla="*/ 0 h 1002"/>
                <a:gd name="T8" fmla="*/ 763 w 763"/>
                <a:gd name="T9" fmla="*/ 239 h 1002"/>
                <a:gd name="T10" fmla="*/ 763 w 763"/>
                <a:gd name="T11" fmla="*/ 286 h 1002"/>
              </a:gdLst>
              <a:ahLst/>
              <a:cxnLst>
                <a:cxn ang="0">
                  <a:pos x="T0" y="T1"/>
                </a:cxn>
                <a:cxn ang="0">
                  <a:pos x="T2" y="T3"/>
                </a:cxn>
                <a:cxn ang="0">
                  <a:pos x="T4" y="T5"/>
                </a:cxn>
                <a:cxn ang="0">
                  <a:pos x="T6" y="T7"/>
                </a:cxn>
                <a:cxn ang="0">
                  <a:pos x="T8" y="T9"/>
                </a:cxn>
                <a:cxn ang="0">
                  <a:pos x="T10" y="T11"/>
                </a:cxn>
              </a:cxnLst>
              <a:rect l="0" t="0" r="r" b="b"/>
              <a:pathLst>
                <a:path w="763" h="1002">
                  <a:moveTo>
                    <a:pt x="429" y="1002"/>
                  </a:moveTo>
                  <a:lnTo>
                    <a:pt x="0" y="1002"/>
                  </a:lnTo>
                  <a:lnTo>
                    <a:pt x="0" y="0"/>
                  </a:lnTo>
                  <a:lnTo>
                    <a:pt x="525" y="0"/>
                  </a:lnTo>
                  <a:lnTo>
                    <a:pt x="763" y="239"/>
                  </a:lnTo>
                  <a:lnTo>
                    <a:pt x="763" y="286"/>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6" name="Freeform 152"/>
            <p:cNvSpPr>
              <a:spLocks/>
            </p:cNvSpPr>
            <p:nvPr/>
          </p:nvSpPr>
          <p:spPr bwMode="auto">
            <a:xfrm>
              <a:off x="2756067" y="4887914"/>
              <a:ext cx="76200" cy="76200"/>
            </a:xfrm>
            <a:custGeom>
              <a:avLst/>
              <a:gdLst>
                <a:gd name="T0" fmla="*/ 0 w 238"/>
                <a:gd name="T1" fmla="*/ 0 h 239"/>
                <a:gd name="T2" fmla="*/ 0 w 238"/>
                <a:gd name="T3" fmla="*/ 239 h 239"/>
                <a:gd name="T4" fmla="*/ 238 w 238"/>
                <a:gd name="T5" fmla="*/ 239 h 239"/>
              </a:gdLst>
              <a:ahLst/>
              <a:cxnLst>
                <a:cxn ang="0">
                  <a:pos x="T0" y="T1"/>
                </a:cxn>
                <a:cxn ang="0">
                  <a:pos x="T2" y="T3"/>
                </a:cxn>
                <a:cxn ang="0">
                  <a:pos x="T4" y="T5"/>
                </a:cxn>
              </a:cxnLst>
              <a:rect l="0" t="0" r="r" b="b"/>
              <a:pathLst>
                <a:path w="238" h="239">
                  <a:moveTo>
                    <a:pt x="0" y="0"/>
                  </a:moveTo>
                  <a:lnTo>
                    <a:pt x="0" y="239"/>
                  </a:lnTo>
                  <a:lnTo>
                    <a:pt x="238" y="239"/>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7" name="Freeform 153"/>
            <p:cNvSpPr>
              <a:spLocks/>
            </p:cNvSpPr>
            <p:nvPr/>
          </p:nvSpPr>
          <p:spPr bwMode="auto">
            <a:xfrm>
              <a:off x="2770355" y="5137152"/>
              <a:ext cx="92075" cy="98425"/>
            </a:xfrm>
            <a:custGeom>
              <a:avLst/>
              <a:gdLst>
                <a:gd name="T0" fmla="*/ 286 w 286"/>
                <a:gd name="T1" fmla="*/ 0 h 311"/>
                <a:gd name="T2" fmla="*/ 286 w 286"/>
                <a:gd name="T3" fmla="*/ 311 h 311"/>
                <a:gd name="T4" fmla="*/ 143 w 286"/>
                <a:gd name="T5" fmla="*/ 191 h 311"/>
                <a:gd name="T6" fmla="*/ 0 w 286"/>
                <a:gd name="T7" fmla="*/ 311 h 311"/>
                <a:gd name="T8" fmla="*/ 0 w 286"/>
                <a:gd name="T9" fmla="*/ 0 h 311"/>
              </a:gdLst>
              <a:ahLst/>
              <a:cxnLst>
                <a:cxn ang="0">
                  <a:pos x="T0" y="T1"/>
                </a:cxn>
                <a:cxn ang="0">
                  <a:pos x="T2" y="T3"/>
                </a:cxn>
                <a:cxn ang="0">
                  <a:pos x="T4" y="T5"/>
                </a:cxn>
                <a:cxn ang="0">
                  <a:pos x="T6" y="T7"/>
                </a:cxn>
                <a:cxn ang="0">
                  <a:pos x="T8" y="T9"/>
                </a:cxn>
              </a:cxnLst>
              <a:rect l="0" t="0" r="r" b="b"/>
              <a:pathLst>
                <a:path w="286" h="311">
                  <a:moveTo>
                    <a:pt x="286" y="0"/>
                  </a:moveTo>
                  <a:lnTo>
                    <a:pt x="286" y="311"/>
                  </a:lnTo>
                  <a:lnTo>
                    <a:pt x="143" y="191"/>
                  </a:lnTo>
                  <a:lnTo>
                    <a:pt x="0" y="311"/>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8" name="Freeform 154"/>
            <p:cNvSpPr>
              <a:spLocks/>
            </p:cNvSpPr>
            <p:nvPr/>
          </p:nvSpPr>
          <p:spPr bwMode="auto">
            <a:xfrm>
              <a:off x="2794167" y="5068889"/>
              <a:ext cx="44450" cy="46038"/>
            </a:xfrm>
            <a:custGeom>
              <a:avLst/>
              <a:gdLst>
                <a:gd name="T0" fmla="*/ 143 w 143"/>
                <a:gd name="T1" fmla="*/ 71 h 143"/>
                <a:gd name="T2" fmla="*/ 143 w 143"/>
                <a:gd name="T3" fmla="*/ 71 h 143"/>
                <a:gd name="T4" fmla="*/ 143 w 143"/>
                <a:gd name="T5" fmla="*/ 78 h 143"/>
                <a:gd name="T6" fmla="*/ 141 w 143"/>
                <a:gd name="T7" fmla="*/ 85 h 143"/>
                <a:gd name="T8" fmla="*/ 137 w 143"/>
                <a:gd name="T9" fmla="*/ 99 h 143"/>
                <a:gd name="T10" fmla="*/ 130 w 143"/>
                <a:gd name="T11" fmla="*/ 111 h 143"/>
                <a:gd name="T12" fmla="*/ 121 w 143"/>
                <a:gd name="T13" fmla="*/ 122 h 143"/>
                <a:gd name="T14" fmla="*/ 111 w 143"/>
                <a:gd name="T15" fmla="*/ 130 h 143"/>
                <a:gd name="T16" fmla="*/ 99 w 143"/>
                <a:gd name="T17" fmla="*/ 137 h 143"/>
                <a:gd name="T18" fmla="*/ 85 w 143"/>
                <a:gd name="T19" fmla="*/ 141 h 143"/>
                <a:gd name="T20" fmla="*/ 78 w 143"/>
                <a:gd name="T21" fmla="*/ 142 h 143"/>
                <a:gd name="T22" fmla="*/ 71 w 143"/>
                <a:gd name="T23" fmla="*/ 143 h 143"/>
                <a:gd name="T24" fmla="*/ 71 w 143"/>
                <a:gd name="T25" fmla="*/ 143 h 143"/>
                <a:gd name="T26" fmla="*/ 64 w 143"/>
                <a:gd name="T27" fmla="*/ 142 h 143"/>
                <a:gd name="T28" fmla="*/ 56 w 143"/>
                <a:gd name="T29" fmla="*/ 141 h 143"/>
                <a:gd name="T30" fmla="*/ 43 w 143"/>
                <a:gd name="T31" fmla="*/ 137 h 143"/>
                <a:gd name="T32" fmla="*/ 30 w 143"/>
                <a:gd name="T33" fmla="*/ 130 h 143"/>
                <a:gd name="T34" fmla="*/ 20 w 143"/>
                <a:gd name="T35" fmla="*/ 122 h 143"/>
                <a:gd name="T36" fmla="*/ 12 w 143"/>
                <a:gd name="T37" fmla="*/ 111 h 143"/>
                <a:gd name="T38" fmla="*/ 6 w 143"/>
                <a:gd name="T39" fmla="*/ 99 h 143"/>
                <a:gd name="T40" fmla="*/ 1 w 143"/>
                <a:gd name="T41" fmla="*/ 85 h 143"/>
                <a:gd name="T42" fmla="*/ 0 w 143"/>
                <a:gd name="T43" fmla="*/ 78 h 143"/>
                <a:gd name="T44" fmla="*/ 0 w 143"/>
                <a:gd name="T45" fmla="*/ 71 h 143"/>
                <a:gd name="T46" fmla="*/ 0 w 143"/>
                <a:gd name="T47" fmla="*/ 71 h 143"/>
                <a:gd name="T48" fmla="*/ 0 w 143"/>
                <a:gd name="T49" fmla="*/ 64 h 143"/>
                <a:gd name="T50" fmla="*/ 1 w 143"/>
                <a:gd name="T51" fmla="*/ 57 h 143"/>
                <a:gd name="T52" fmla="*/ 6 w 143"/>
                <a:gd name="T53" fmla="*/ 44 h 143"/>
                <a:gd name="T54" fmla="*/ 12 w 143"/>
                <a:gd name="T55" fmla="*/ 31 h 143"/>
                <a:gd name="T56" fmla="*/ 20 w 143"/>
                <a:gd name="T57" fmla="*/ 20 h 143"/>
                <a:gd name="T58" fmla="*/ 30 w 143"/>
                <a:gd name="T59" fmla="*/ 12 h 143"/>
                <a:gd name="T60" fmla="*/ 43 w 143"/>
                <a:gd name="T61" fmla="*/ 5 h 143"/>
                <a:gd name="T62" fmla="*/ 56 w 143"/>
                <a:gd name="T63" fmla="*/ 1 h 143"/>
                <a:gd name="T64" fmla="*/ 64 w 143"/>
                <a:gd name="T65" fmla="*/ 0 h 143"/>
                <a:gd name="T66" fmla="*/ 71 w 143"/>
                <a:gd name="T67" fmla="*/ 0 h 143"/>
                <a:gd name="T68" fmla="*/ 71 w 143"/>
                <a:gd name="T69" fmla="*/ 0 h 143"/>
                <a:gd name="T70" fmla="*/ 78 w 143"/>
                <a:gd name="T71" fmla="*/ 0 h 143"/>
                <a:gd name="T72" fmla="*/ 85 w 143"/>
                <a:gd name="T73" fmla="*/ 1 h 143"/>
                <a:gd name="T74" fmla="*/ 99 w 143"/>
                <a:gd name="T75" fmla="*/ 5 h 143"/>
                <a:gd name="T76" fmla="*/ 111 w 143"/>
                <a:gd name="T77" fmla="*/ 12 h 143"/>
                <a:gd name="T78" fmla="*/ 121 w 143"/>
                <a:gd name="T79" fmla="*/ 20 h 143"/>
                <a:gd name="T80" fmla="*/ 130 w 143"/>
                <a:gd name="T81" fmla="*/ 31 h 143"/>
                <a:gd name="T82" fmla="*/ 137 w 143"/>
                <a:gd name="T83" fmla="*/ 44 h 143"/>
                <a:gd name="T84" fmla="*/ 141 w 143"/>
                <a:gd name="T85" fmla="*/ 57 h 143"/>
                <a:gd name="T86" fmla="*/ 143 w 143"/>
                <a:gd name="T87" fmla="*/ 64 h 143"/>
                <a:gd name="T88" fmla="*/ 143 w 143"/>
                <a:gd name="T89" fmla="*/ 71 h 143"/>
                <a:gd name="T90" fmla="*/ 143 w 143"/>
                <a:gd name="T91"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43">
                  <a:moveTo>
                    <a:pt x="143" y="71"/>
                  </a:moveTo>
                  <a:lnTo>
                    <a:pt x="143" y="71"/>
                  </a:lnTo>
                  <a:lnTo>
                    <a:pt x="143" y="78"/>
                  </a:lnTo>
                  <a:lnTo>
                    <a:pt x="141" y="85"/>
                  </a:lnTo>
                  <a:lnTo>
                    <a:pt x="137" y="99"/>
                  </a:lnTo>
                  <a:lnTo>
                    <a:pt x="130" y="111"/>
                  </a:lnTo>
                  <a:lnTo>
                    <a:pt x="121" y="122"/>
                  </a:lnTo>
                  <a:lnTo>
                    <a:pt x="111" y="130"/>
                  </a:lnTo>
                  <a:lnTo>
                    <a:pt x="99" y="137"/>
                  </a:lnTo>
                  <a:lnTo>
                    <a:pt x="85" y="141"/>
                  </a:lnTo>
                  <a:lnTo>
                    <a:pt x="78" y="142"/>
                  </a:lnTo>
                  <a:lnTo>
                    <a:pt x="71" y="143"/>
                  </a:lnTo>
                  <a:lnTo>
                    <a:pt x="71" y="143"/>
                  </a:lnTo>
                  <a:lnTo>
                    <a:pt x="64" y="142"/>
                  </a:lnTo>
                  <a:lnTo>
                    <a:pt x="56" y="141"/>
                  </a:lnTo>
                  <a:lnTo>
                    <a:pt x="43" y="137"/>
                  </a:lnTo>
                  <a:lnTo>
                    <a:pt x="30" y="130"/>
                  </a:lnTo>
                  <a:lnTo>
                    <a:pt x="20" y="122"/>
                  </a:lnTo>
                  <a:lnTo>
                    <a:pt x="12" y="111"/>
                  </a:lnTo>
                  <a:lnTo>
                    <a:pt x="6" y="99"/>
                  </a:lnTo>
                  <a:lnTo>
                    <a:pt x="1" y="85"/>
                  </a:lnTo>
                  <a:lnTo>
                    <a:pt x="0" y="78"/>
                  </a:lnTo>
                  <a:lnTo>
                    <a:pt x="0" y="71"/>
                  </a:lnTo>
                  <a:lnTo>
                    <a:pt x="0" y="71"/>
                  </a:lnTo>
                  <a:lnTo>
                    <a:pt x="0" y="64"/>
                  </a:lnTo>
                  <a:lnTo>
                    <a:pt x="1" y="57"/>
                  </a:lnTo>
                  <a:lnTo>
                    <a:pt x="6" y="44"/>
                  </a:lnTo>
                  <a:lnTo>
                    <a:pt x="12" y="31"/>
                  </a:lnTo>
                  <a:lnTo>
                    <a:pt x="20" y="20"/>
                  </a:lnTo>
                  <a:lnTo>
                    <a:pt x="30" y="12"/>
                  </a:lnTo>
                  <a:lnTo>
                    <a:pt x="43" y="5"/>
                  </a:lnTo>
                  <a:lnTo>
                    <a:pt x="56" y="1"/>
                  </a:lnTo>
                  <a:lnTo>
                    <a:pt x="64" y="0"/>
                  </a:lnTo>
                  <a:lnTo>
                    <a:pt x="71" y="0"/>
                  </a:lnTo>
                  <a:lnTo>
                    <a:pt x="71" y="0"/>
                  </a:lnTo>
                  <a:lnTo>
                    <a:pt x="78" y="0"/>
                  </a:lnTo>
                  <a:lnTo>
                    <a:pt x="85" y="1"/>
                  </a:lnTo>
                  <a:lnTo>
                    <a:pt x="99" y="5"/>
                  </a:lnTo>
                  <a:lnTo>
                    <a:pt x="111" y="12"/>
                  </a:lnTo>
                  <a:lnTo>
                    <a:pt x="121" y="20"/>
                  </a:lnTo>
                  <a:lnTo>
                    <a:pt x="130" y="31"/>
                  </a:lnTo>
                  <a:lnTo>
                    <a:pt x="137" y="44"/>
                  </a:lnTo>
                  <a:lnTo>
                    <a:pt x="141" y="57"/>
                  </a:lnTo>
                  <a:lnTo>
                    <a:pt x="143" y="64"/>
                  </a:lnTo>
                  <a:lnTo>
                    <a:pt x="143" y="71"/>
                  </a:lnTo>
                  <a:lnTo>
                    <a:pt x="143" y="71"/>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9" name="Freeform 155"/>
            <p:cNvSpPr>
              <a:spLocks/>
            </p:cNvSpPr>
            <p:nvPr/>
          </p:nvSpPr>
          <p:spPr bwMode="auto">
            <a:xfrm>
              <a:off x="2752892" y="5024439"/>
              <a:ext cx="127000" cy="136525"/>
            </a:xfrm>
            <a:custGeom>
              <a:avLst/>
              <a:gdLst>
                <a:gd name="T0" fmla="*/ 376 w 397"/>
                <a:gd name="T1" fmla="*/ 215 h 430"/>
                <a:gd name="T2" fmla="*/ 391 w 397"/>
                <a:gd name="T3" fmla="*/ 190 h 430"/>
                <a:gd name="T4" fmla="*/ 397 w 397"/>
                <a:gd name="T5" fmla="*/ 163 h 430"/>
                <a:gd name="T6" fmla="*/ 396 w 397"/>
                <a:gd name="T7" fmla="*/ 135 h 430"/>
                <a:gd name="T8" fmla="*/ 385 w 397"/>
                <a:gd name="T9" fmla="*/ 107 h 430"/>
                <a:gd name="T10" fmla="*/ 376 w 397"/>
                <a:gd name="T11" fmla="*/ 96 h 430"/>
                <a:gd name="T12" fmla="*/ 354 w 397"/>
                <a:gd name="T13" fmla="*/ 77 h 430"/>
                <a:gd name="T14" fmla="*/ 330 w 397"/>
                <a:gd name="T15" fmla="*/ 64 h 430"/>
                <a:gd name="T16" fmla="*/ 301 w 397"/>
                <a:gd name="T17" fmla="*/ 60 h 430"/>
                <a:gd name="T18" fmla="*/ 287 w 397"/>
                <a:gd name="T19" fmla="*/ 61 h 430"/>
                <a:gd name="T20" fmla="*/ 274 w 397"/>
                <a:gd name="T21" fmla="*/ 37 h 430"/>
                <a:gd name="T22" fmla="*/ 253 w 397"/>
                <a:gd name="T23" fmla="*/ 18 h 430"/>
                <a:gd name="T24" fmla="*/ 228 w 397"/>
                <a:gd name="T25" fmla="*/ 5 h 430"/>
                <a:gd name="T26" fmla="*/ 199 w 397"/>
                <a:gd name="T27" fmla="*/ 0 h 430"/>
                <a:gd name="T28" fmla="*/ 184 w 397"/>
                <a:gd name="T29" fmla="*/ 1 h 430"/>
                <a:gd name="T30" fmla="*/ 157 w 397"/>
                <a:gd name="T31" fmla="*/ 11 h 430"/>
                <a:gd name="T32" fmla="*/ 134 w 397"/>
                <a:gd name="T33" fmla="*/ 26 h 430"/>
                <a:gd name="T34" fmla="*/ 116 w 397"/>
                <a:gd name="T35" fmla="*/ 48 h 430"/>
                <a:gd name="T36" fmla="*/ 110 w 397"/>
                <a:gd name="T37" fmla="*/ 61 h 430"/>
                <a:gd name="T38" fmla="*/ 82 w 397"/>
                <a:gd name="T39" fmla="*/ 61 h 430"/>
                <a:gd name="T40" fmla="*/ 56 w 397"/>
                <a:gd name="T41" fmla="*/ 70 h 430"/>
                <a:gd name="T42" fmla="*/ 32 w 397"/>
                <a:gd name="T43" fmla="*/ 85 h 430"/>
                <a:gd name="T44" fmla="*/ 13 w 397"/>
                <a:gd name="T45" fmla="*/ 107 h 430"/>
                <a:gd name="T46" fmla="*/ 7 w 397"/>
                <a:gd name="T47" fmla="*/ 122 h 430"/>
                <a:gd name="T48" fmla="*/ 0 w 397"/>
                <a:gd name="T49" fmla="*/ 149 h 430"/>
                <a:gd name="T50" fmla="*/ 3 w 397"/>
                <a:gd name="T51" fmla="*/ 177 h 430"/>
                <a:gd name="T52" fmla="*/ 13 w 397"/>
                <a:gd name="T53" fmla="*/ 203 h 430"/>
                <a:gd name="T54" fmla="*/ 22 w 397"/>
                <a:gd name="T55" fmla="*/ 215 h 430"/>
                <a:gd name="T56" fmla="*/ 7 w 397"/>
                <a:gd name="T57" fmla="*/ 240 h 430"/>
                <a:gd name="T58" fmla="*/ 1 w 397"/>
                <a:gd name="T59" fmla="*/ 267 h 430"/>
                <a:gd name="T60" fmla="*/ 3 w 397"/>
                <a:gd name="T61" fmla="*/ 295 h 430"/>
                <a:gd name="T62" fmla="*/ 13 w 397"/>
                <a:gd name="T63" fmla="*/ 323 h 430"/>
                <a:gd name="T64" fmla="*/ 22 w 397"/>
                <a:gd name="T65" fmla="*/ 334 h 430"/>
                <a:gd name="T66" fmla="*/ 43 w 397"/>
                <a:gd name="T67" fmla="*/ 354 h 430"/>
                <a:gd name="T68" fmla="*/ 69 w 397"/>
                <a:gd name="T69" fmla="*/ 366 h 430"/>
                <a:gd name="T70" fmla="*/ 96 w 397"/>
                <a:gd name="T71" fmla="*/ 370 h 430"/>
                <a:gd name="T72" fmla="*/ 110 w 397"/>
                <a:gd name="T73" fmla="*/ 369 h 430"/>
                <a:gd name="T74" fmla="*/ 124 w 397"/>
                <a:gd name="T75" fmla="*/ 393 h 430"/>
                <a:gd name="T76" fmla="*/ 144 w 397"/>
                <a:gd name="T77" fmla="*/ 412 h 430"/>
                <a:gd name="T78" fmla="*/ 170 w 397"/>
                <a:gd name="T79" fmla="*/ 425 h 430"/>
                <a:gd name="T80" fmla="*/ 199 w 397"/>
                <a:gd name="T81" fmla="*/ 430 h 430"/>
                <a:gd name="T82" fmla="*/ 214 w 397"/>
                <a:gd name="T83" fmla="*/ 429 h 430"/>
                <a:gd name="T84" fmla="*/ 241 w 397"/>
                <a:gd name="T85" fmla="*/ 419 h 430"/>
                <a:gd name="T86" fmla="*/ 265 w 397"/>
                <a:gd name="T87" fmla="*/ 404 h 430"/>
                <a:gd name="T88" fmla="*/ 281 w 397"/>
                <a:gd name="T89" fmla="*/ 382 h 430"/>
                <a:gd name="T90" fmla="*/ 287 w 397"/>
                <a:gd name="T91" fmla="*/ 369 h 430"/>
                <a:gd name="T92" fmla="*/ 316 w 397"/>
                <a:gd name="T93" fmla="*/ 369 h 430"/>
                <a:gd name="T94" fmla="*/ 343 w 397"/>
                <a:gd name="T95" fmla="*/ 362 h 430"/>
                <a:gd name="T96" fmla="*/ 366 w 397"/>
                <a:gd name="T97" fmla="*/ 345 h 430"/>
                <a:gd name="T98" fmla="*/ 385 w 397"/>
                <a:gd name="T99" fmla="*/ 323 h 430"/>
                <a:gd name="T100" fmla="*/ 391 w 397"/>
                <a:gd name="T101" fmla="*/ 310 h 430"/>
                <a:gd name="T102" fmla="*/ 397 w 397"/>
                <a:gd name="T103" fmla="*/ 281 h 430"/>
                <a:gd name="T104" fmla="*/ 395 w 397"/>
                <a:gd name="T105" fmla="*/ 253 h 430"/>
                <a:gd name="T106" fmla="*/ 384 w 397"/>
                <a:gd name="T107" fmla="*/ 227 h 430"/>
                <a:gd name="T108" fmla="*/ 376 w 397"/>
                <a:gd name="T109" fmla="*/ 21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7" h="430">
                  <a:moveTo>
                    <a:pt x="376" y="215"/>
                  </a:moveTo>
                  <a:lnTo>
                    <a:pt x="376" y="215"/>
                  </a:lnTo>
                  <a:lnTo>
                    <a:pt x="384" y="203"/>
                  </a:lnTo>
                  <a:lnTo>
                    <a:pt x="391" y="190"/>
                  </a:lnTo>
                  <a:lnTo>
                    <a:pt x="395" y="177"/>
                  </a:lnTo>
                  <a:lnTo>
                    <a:pt x="397" y="163"/>
                  </a:lnTo>
                  <a:lnTo>
                    <a:pt x="397" y="149"/>
                  </a:lnTo>
                  <a:lnTo>
                    <a:pt x="396" y="135"/>
                  </a:lnTo>
                  <a:lnTo>
                    <a:pt x="391" y="122"/>
                  </a:lnTo>
                  <a:lnTo>
                    <a:pt x="385" y="107"/>
                  </a:lnTo>
                  <a:lnTo>
                    <a:pt x="385" y="107"/>
                  </a:lnTo>
                  <a:lnTo>
                    <a:pt x="376" y="96"/>
                  </a:lnTo>
                  <a:lnTo>
                    <a:pt x="366" y="85"/>
                  </a:lnTo>
                  <a:lnTo>
                    <a:pt x="354" y="77"/>
                  </a:lnTo>
                  <a:lnTo>
                    <a:pt x="343" y="70"/>
                  </a:lnTo>
                  <a:lnTo>
                    <a:pt x="330" y="64"/>
                  </a:lnTo>
                  <a:lnTo>
                    <a:pt x="316" y="61"/>
                  </a:lnTo>
                  <a:lnTo>
                    <a:pt x="301" y="60"/>
                  </a:lnTo>
                  <a:lnTo>
                    <a:pt x="287" y="61"/>
                  </a:lnTo>
                  <a:lnTo>
                    <a:pt x="287" y="61"/>
                  </a:lnTo>
                  <a:lnTo>
                    <a:pt x="281" y="48"/>
                  </a:lnTo>
                  <a:lnTo>
                    <a:pt x="274" y="37"/>
                  </a:lnTo>
                  <a:lnTo>
                    <a:pt x="265" y="26"/>
                  </a:lnTo>
                  <a:lnTo>
                    <a:pt x="253" y="18"/>
                  </a:lnTo>
                  <a:lnTo>
                    <a:pt x="241" y="11"/>
                  </a:lnTo>
                  <a:lnTo>
                    <a:pt x="228" y="5"/>
                  </a:lnTo>
                  <a:lnTo>
                    <a:pt x="214" y="1"/>
                  </a:lnTo>
                  <a:lnTo>
                    <a:pt x="199" y="0"/>
                  </a:lnTo>
                  <a:lnTo>
                    <a:pt x="199" y="0"/>
                  </a:lnTo>
                  <a:lnTo>
                    <a:pt x="184" y="1"/>
                  </a:lnTo>
                  <a:lnTo>
                    <a:pt x="170" y="5"/>
                  </a:lnTo>
                  <a:lnTo>
                    <a:pt x="157" y="11"/>
                  </a:lnTo>
                  <a:lnTo>
                    <a:pt x="144" y="18"/>
                  </a:lnTo>
                  <a:lnTo>
                    <a:pt x="134" y="26"/>
                  </a:lnTo>
                  <a:lnTo>
                    <a:pt x="124" y="37"/>
                  </a:lnTo>
                  <a:lnTo>
                    <a:pt x="116" y="48"/>
                  </a:lnTo>
                  <a:lnTo>
                    <a:pt x="110" y="61"/>
                  </a:lnTo>
                  <a:lnTo>
                    <a:pt x="110" y="61"/>
                  </a:lnTo>
                  <a:lnTo>
                    <a:pt x="96" y="60"/>
                  </a:lnTo>
                  <a:lnTo>
                    <a:pt x="82" y="61"/>
                  </a:lnTo>
                  <a:lnTo>
                    <a:pt x="69" y="65"/>
                  </a:lnTo>
                  <a:lnTo>
                    <a:pt x="56" y="70"/>
                  </a:lnTo>
                  <a:lnTo>
                    <a:pt x="43" y="77"/>
                  </a:lnTo>
                  <a:lnTo>
                    <a:pt x="32" y="85"/>
                  </a:lnTo>
                  <a:lnTo>
                    <a:pt x="22" y="96"/>
                  </a:lnTo>
                  <a:lnTo>
                    <a:pt x="13" y="107"/>
                  </a:lnTo>
                  <a:lnTo>
                    <a:pt x="13" y="107"/>
                  </a:lnTo>
                  <a:lnTo>
                    <a:pt x="7" y="122"/>
                  </a:lnTo>
                  <a:lnTo>
                    <a:pt x="3" y="135"/>
                  </a:lnTo>
                  <a:lnTo>
                    <a:pt x="0" y="149"/>
                  </a:lnTo>
                  <a:lnTo>
                    <a:pt x="1" y="163"/>
                  </a:lnTo>
                  <a:lnTo>
                    <a:pt x="3" y="177"/>
                  </a:lnTo>
                  <a:lnTo>
                    <a:pt x="7" y="190"/>
                  </a:lnTo>
                  <a:lnTo>
                    <a:pt x="13" y="203"/>
                  </a:lnTo>
                  <a:lnTo>
                    <a:pt x="22" y="215"/>
                  </a:lnTo>
                  <a:lnTo>
                    <a:pt x="22" y="215"/>
                  </a:lnTo>
                  <a:lnTo>
                    <a:pt x="13" y="227"/>
                  </a:lnTo>
                  <a:lnTo>
                    <a:pt x="7" y="240"/>
                  </a:lnTo>
                  <a:lnTo>
                    <a:pt x="3" y="253"/>
                  </a:lnTo>
                  <a:lnTo>
                    <a:pt x="1" y="267"/>
                  </a:lnTo>
                  <a:lnTo>
                    <a:pt x="0" y="281"/>
                  </a:lnTo>
                  <a:lnTo>
                    <a:pt x="3" y="295"/>
                  </a:lnTo>
                  <a:lnTo>
                    <a:pt x="7" y="310"/>
                  </a:lnTo>
                  <a:lnTo>
                    <a:pt x="13" y="323"/>
                  </a:lnTo>
                  <a:lnTo>
                    <a:pt x="13" y="323"/>
                  </a:lnTo>
                  <a:lnTo>
                    <a:pt x="22" y="334"/>
                  </a:lnTo>
                  <a:lnTo>
                    <a:pt x="32" y="345"/>
                  </a:lnTo>
                  <a:lnTo>
                    <a:pt x="43" y="354"/>
                  </a:lnTo>
                  <a:lnTo>
                    <a:pt x="56" y="362"/>
                  </a:lnTo>
                  <a:lnTo>
                    <a:pt x="69" y="366"/>
                  </a:lnTo>
                  <a:lnTo>
                    <a:pt x="82" y="369"/>
                  </a:lnTo>
                  <a:lnTo>
                    <a:pt x="96" y="370"/>
                  </a:lnTo>
                  <a:lnTo>
                    <a:pt x="110" y="369"/>
                  </a:lnTo>
                  <a:lnTo>
                    <a:pt x="110" y="369"/>
                  </a:lnTo>
                  <a:lnTo>
                    <a:pt x="116" y="382"/>
                  </a:lnTo>
                  <a:lnTo>
                    <a:pt x="124" y="393"/>
                  </a:lnTo>
                  <a:lnTo>
                    <a:pt x="134" y="404"/>
                  </a:lnTo>
                  <a:lnTo>
                    <a:pt x="144" y="412"/>
                  </a:lnTo>
                  <a:lnTo>
                    <a:pt x="157" y="419"/>
                  </a:lnTo>
                  <a:lnTo>
                    <a:pt x="170" y="425"/>
                  </a:lnTo>
                  <a:lnTo>
                    <a:pt x="184" y="429"/>
                  </a:lnTo>
                  <a:lnTo>
                    <a:pt x="199" y="430"/>
                  </a:lnTo>
                  <a:lnTo>
                    <a:pt x="199" y="430"/>
                  </a:lnTo>
                  <a:lnTo>
                    <a:pt x="214" y="429"/>
                  </a:lnTo>
                  <a:lnTo>
                    <a:pt x="228" y="425"/>
                  </a:lnTo>
                  <a:lnTo>
                    <a:pt x="241" y="419"/>
                  </a:lnTo>
                  <a:lnTo>
                    <a:pt x="253" y="412"/>
                  </a:lnTo>
                  <a:lnTo>
                    <a:pt x="265" y="404"/>
                  </a:lnTo>
                  <a:lnTo>
                    <a:pt x="274" y="393"/>
                  </a:lnTo>
                  <a:lnTo>
                    <a:pt x="281" y="382"/>
                  </a:lnTo>
                  <a:lnTo>
                    <a:pt x="287" y="369"/>
                  </a:lnTo>
                  <a:lnTo>
                    <a:pt x="287" y="369"/>
                  </a:lnTo>
                  <a:lnTo>
                    <a:pt x="301" y="370"/>
                  </a:lnTo>
                  <a:lnTo>
                    <a:pt x="316" y="369"/>
                  </a:lnTo>
                  <a:lnTo>
                    <a:pt x="330" y="366"/>
                  </a:lnTo>
                  <a:lnTo>
                    <a:pt x="343" y="362"/>
                  </a:lnTo>
                  <a:lnTo>
                    <a:pt x="354" y="354"/>
                  </a:lnTo>
                  <a:lnTo>
                    <a:pt x="366" y="345"/>
                  </a:lnTo>
                  <a:lnTo>
                    <a:pt x="376" y="334"/>
                  </a:lnTo>
                  <a:lnTo>
                    <a:pt x="385" y="323"/>
                  </a:lnTo>
                  <a:lnTo>
                    <a:pt x="385" y="323"/>
                  </a:lnTo>
                  <a:lnTo>
                    <a:pt x="391" y="310"/>
                  </a:lnTo>
                  <a:lnTo>
                    <a:pt x="396" y="295"/>
                  </a:lnTo>
                  <a:lnTo>
                    <a:pt x="397" y="281"/>
                  </a:lnTo>
                  <a:lnTo>
                    <a:pt x="397" y="267"/>
                  </a:lnTo>
                  <a:lnTo>
                    <a:pt x="395" y="253"/>
                  </a:lnTo>
                  <a:lnTo>
                    <a:pt x="391" y="240"/>
                  </a:lnTo>
                  <a:lnTo>
                    <a:pt x="384" y="227"/>
                  </a:lnTo>
                  <a:lnTo>
                    <a:pt x="376" y="215"/>
                  </a:lnTo>
                  <a:lnTo>
                    <a:pt x="376" y="215"/>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230" name="Freeform 156"/>
          <p:cNvSpPr>
            <a:spLocks/>
          </p:cNvSpPr>
          <p:nvPr/>
        </p:nvSpPr>
        <p:spPr bwMode="auto">
          <a:xfrm>
            <a:off x="556587" y="1716114"/>
            <a:ext cx="349250" cy="288925"/>
          </a:xfrm>
          <a:custGeom>
            <a:avLst/>
            <a:gdLst>
              <a:gd name="T0" fmla="*/ 430 w 1097"/>
              <a:gd name="T1" fmla="*/ 94 h 906"/>
              <a:gd name="T2" fmla="*/ 335 w 1097"/>
              <a:gd name="T3" fmla="*/ 0 h 906"/>
              <a:gd name="T4" fmla="*/ 0 w 1097"/>
              <a:gd name="T5" fmla="*/ 0 h 906"/>
              <a:gd name="T6" fmla="*/ 0 w 1097"/>
              <a:gd name="T7" fmla="*/ 906 h 906"/>
              <a:gd name="T8" fmla="*/ 1097 w 1097"/>
              <a:gd name="T9" fmla="*/ 906 h 906"/>
              <a:gd name="T10" fmla="*/ 1097 w 1097"/>
              <a:gd name="T11" fmla="*/ 94 h 906"/>
              <a:gd name="T12" fmla="*/ 430 w 1097"/>
              <a:gd name="T13" fmla="*/ 94 h 906"/>
            </a:gdLst>
            <a:ahLst/>
            <a:cxnLst>
              <a:cxn ang="0">
                <a:pos x="T0" y="T1"/>
              </a:cxn>
              <a:cxn ang="0">
                <a:pos x="T2" y="T3"/>
              </a:cxn>
              <a:cxn ang="0">
                <a:pos x="T4" y="T5"/>
              </a:cxn>
              <a:cxn ang="0">
                <a:pos x="T6" y="T7"/>
              </a:cxn>
              <a:cxn ang="0">
                <a:pos x="T8" y="T9"/>
              </a:cxn>
              <a:cxn ang="0">
                <a:pos x="T10" y="T11"/>
              </a:cxn>
              <a:cxn ang="0">
                <a:pos x="T12" y="T13"/>
              </a:cxn>
            </a:cxnLst>
            <a:rect l="0" t="0" r="r" b="b"/>
            <a:pathLst>
              <a:path w="1097" h="906">
                <a:moveTo>
                  <a:pt x="430" y="94"/>
                </a:moveTo>
                <a:lnTo>
                  <a:pt x="335" y="0"/>
                </a:lnTo>
                <a:lnTo>
                  <a:pt x="0" y="0"/>
                </a:lnTo>
                <a:lnTo>
                  <a:pt x="0" y="906"/>
                </a:lnTo>
                <a:lnTo>
                  <a:pt x="1097" y="906"/>
                </a:lnTo>
                <a:lnTo>
                  <a:pt x="1097" y="94"/>
                </a:lnTo>
                <a:lnTo>
                  <a:pt x="430" y="94"/>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231" name="Gruppieren 230"/>
          <p:cNvGrpSpPr/>
          <p:nvPr/>
        </p:nvGrpSpPr>
        <p:grpSpPr>
          <a:xfrm>
            <a:off x="1067313" y="2301240"/>
            <a:ext cx="298450" cy="361950"/>
            <a:chOff x="2052484" y="4554125"/>
            <a:chExt cx="298450" cy="361950"/>
          </a:xfrm>
        </p:grpSpPr>
        <p:sp>
          <p:nvSpPr>
            <p:cNvPr id="232" name="Freeform 160"/>
            <p:cNvSpPr>
              <a:spLocks/>
            </p:cNvSpPr>
            <p:nvPr/>
          </p:nvSpPr>
          <p:spPr bwMode="auto">
            <a:xfrm>
              <a:off x="2052484" y="4617625"/>
              <a:ext cx="298450" cy="298450"/>
            </a:xfrm>
            <a:custGeom>
              <a:avLst/>
              <a:gdLst>
                <a:gd name="T0" fmla="*/ 1315 w 1316"/>
                <a:gd name="T1" fmla="*/ 694 h 1318"/>
                <a:gd name="T2" fmla="*/ 1303 w 1316"/>
                <a:gd name="T3" fmla="*/ 793 h 1318"/>
                <a:gd name="T4" fmla="*/ 1276 w 1316"/>
                <a:gd name="T5" fmla="*/ 886 h 1318"/>
                <a:gd name="T6" fmla="*/ 1237 w 1316"/>
                <a:gd name="T7" fmla="*/ 974 h 1318"/>
                <a:gd name="T8" fmla="*/ 1185 w 1316"/>
                <a:gd name="T9" fmla="*/ 1053 h 1318"/>
                <a:gd name="T10" fmla="*/ 1123 w 1316"/>
                <a:gd name="T11" fmla="*/ 1125 h 1318"/>
                <a:gd name="T12" fmla="*/ 1052 w 1316"/>
                <a:gd name="T13" fmla="*/ 1187 h 1318"/>
                <a:gd name="T14" fmla="*/ 971 w 1316"/>
                <a:gd name="T15" fmla="*/ 1239 h 1318"/>
                <a:gd name="T16" fmla="*/ 884 w 1316"/>
                <a:gd name="T17" fmla="*/ 1278 h 1318"/>
                <a:gd name="T18" fmla="*/ 790 w 1316"/>
                <a:gd name="T19" fmla="*/ 1305 h 1318"/>
                <a:gd name="T20" fmla="*/ 691 w 1316"/>
                <a:gd name="T21" fmla="*/ 1317 h 1318"/>
                <a:gd name="T22" fmla="*/ 624 w 1316"/>
                <a:gd name="T23" fmla="*/ 1317 h 1318"/>
                <a:gd name="T24" fmla="*/ 525 w 1316"/>
                <a:gd name="T25" fmla="*/ 1305 h 1318"/>
                <a:gd name="T26" fmla="*/ 431 w 1316"/>
                <a:gd name="T27" fmla="*/ 1278 h 1318"/>
                <a:gd name="T28" fmla="*/ 344 w 1316"/>
                <a:gd name="T29" fmla="*/ 1239 h 1318"/>
                <a:gd name="T30" fmla="*/ 263 w 1316"/>
                <a:gd name="T31" fmla="*/ 1187 h 1318"/>
                <a:gd name="T32" fmla="*/ 192 w 1316"/>
                <a:gd name="T33" fmla="*/ 1125 h 1318"/>
                <a:gd name="T34" fmla="*/ 131 w 1316"/>
                <a:gd name="T35" fmla="*/ 1053 h 1318"/>
                <a:gd name="T36" fmla="*/ 79 w 1316"/>
                <a:gd name="T37" fmla="*/ 974 h 1318"/>
                <a:gd name="T38" fmla="*/ 39 w 1316"/>
                <a:gd name="T39" fmla="*/ 886 h 1318"/>
                <a:gd name="T40" fmla="*/ 13 w 1316"/>
                <a:gd name="T41" fmla="*/ 793 h 1318"/>
                <a:gd name="T42" fmla="*/ 0 w 1316"/>
                <a:gd name="T43" fmla="*/ 694 h 1318"/>
                <a:gd name="T44" fmla="*/ 0 w 1316"/>
                <a:gd name="T45" fmla="*/ 626 h 1318"/>
                <a:gd name="T46" fmla="*/ 13 w 1316"/>
                <a:gd name="T47" fmla="*/ 527 h 1318"/>
                <a:gd name="T48" fmla="*/ 39 w 1316"/>
                <a:gd name="T49" fmla="*/ 433 h 1318"/>
                <a:gd name="T50" fmla="*/ 79 w 1316"/>
                <a:gd name="T51" fmla="*/ 345 h 1318"/>
                <a:gd name="T52" fmla="*/ 131 w 1316"/>
                <a:gd name="T53" fmla="*/ 265 h 1318"/>
                <a:gd name="T54" fmla="*/ 192 w 1316"/>
                <a:gd name="T55" fmla="*/ 193 h 1318"/>
                <a:gd name="T56" fmla="*/ 263 w 1316"/>
                <a:gd name="T57" fmla="*/ 131 h 1318"/>
                <a:gd name="T58" fmla="*/ 344 w 1316"/>
                <a:gd name="T59" fmla="*/ 80 h 1318"/>
                <a:gd name="T60" fmla="*/ 431 w 1316"/>
                <a:gd name="T61" fmla="*/ 40 h 1318"/>
                <a:gd name="T62" fmla="*/ 525 w 1316"/>
                <a:gd name="T63" fmla="*/ 14 h 1318"/>
                <a:gd name="T64" fmla="*/ 624 w 1316"/>
                <a:gd name="T65" fmla="*/ 1 h 1318"/>
                <a:gd name="T66" fmla="*/ 691 w 1316"/>
                <a:gd name="T67" fmla="*/ 1 h 1318"/>
                <a:gd name="T68" fmla="*/ 790 w 1316"/>
                <a:gd name="T69" fmla="*/ 14 h 1318"/>
                <a:gd name="T70" fmla="*/ 884 w 1316"/>
                <a:gd name="T71" fmla="*/ 40 h 1318"/>
                <a:gd name="T72" fmla="*/ 971 w 1316"/>
                <a:gd name="T73" fmla="*/ 80 h 1318"/>
                <a:gd name="T74" fmla="*/ 1052 w 1316"/>
                <a:gd name="T75" fmla="*/ 131 h 1318"/>
                <a:gd name="T76" fmla="*/ 1123 w 1316"/>
                <a:gd name="T77" fmla="*/ 193 h 1318"/>
                <a:gd name="T78" fmla="*/ 1185 w 1316"/>
                <a:gd name="T79" fmla="*/ 265 h 1318"/>
                <a:gd name="T80" fmla="*/ 1237 w 1316"/>
                <a:gd name="T81" fmla="*/ 345 h 1318"/>
                <a:gd name="T82" fmla="*/ 1276 w 1316"/>
                <a:gd name="T83" fmla="*/ 433 h 1318"/>
                <a:gd name="T84" fmla="*/ 1303 w 1316"/>
                <a:gd name="T85" fmla="*/ 527 h 1318"/>
                <a:gd name="T86" fmla="*/ 1315 w 1316"/>
                <a:gd name="T87" fmla="*/ 626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6" h="1318">
                  <a:moveTo>
                    <a:pt x="1316" y="660"/>
                  </a:moveTo>
                  <a:lnTo>
                    <a:pt x="1316" y="660"/>
                  </a:lnTo>
                  <a:lnTo>
                    <a:pt x="1315" y="694"/>
                  </a:lnTo>
                  <a:lnTo>
                    <a:pt x="1313" y="727"/>
                  </a:lnTo>
                  <a:lnTo>
                    <a:pt x="1308" y="760"/>
                  </a:lnTo>
                  <a:lnTo>
                    <a:pt x="1303" y="793"/>
                  </a:lnTo>
                  <a:lnTo>
                    <a:pt x="1296" y="824"/>
                  </a:lnTo>
                  <a:lnTo>
                    <a:pt x="1286" y="855"/>
                  </a:lnTo>
                  <a:lnTo>
                    <a:pt x="1276" y="886"/>
                  </a:lnTo>
                  <a:lnTo>
                    <a:pt x="1265" y="916"/>
                  </a:lnTo>
                  <a:lnTo>
                    <a:pt x="1251" y="945"/>
                  </a:lnTo>
                  <a:lnTo>
                    <a:pt x="1237" y="974"/>
                  </a:lnTo>
                  <a:lnTo>
                    <a:pt x="1220" y="1001"/>
                  </a:lnTo>
                  <a:lnTo>
                    <a:pt x="1204" y="1028"/>
                  </a:lnTo>
                  <a:lnTo>
                    <a:pt x="1185" y="1053"/>
                  </a:lnTo>
                  <a:lnTo>
                    <a:pt x="1166" y="1079"/>
                  </a:lnTo>
                  <a:lnTo>
                    <a:pt x="1145" y="1103"/>
                  </a:lnTo>
                  <a:lnTo>
                    <a:pt x="1123" y="1125"/>
                  </a:lnTo>
                  <a:lnTo>
                    <a:pt x="1100" y="1147"/>
                  </a:lnTo>
                  <a:lnTo>
                    <a:pt x="1076" y="1168"/>
                  </a:lnTo>
                  <a:lnTo>
                    <a:pt x="1052" y="1187"/>
                  </a:lnTo>
                  <a:lnTo>
                    <a:pt x="1026" y="1206"/>
                  </a:lnTo>
                  <a:lnTo>
                    <a:pt x="999" y="1223"/>
                  </a:lnTo>
                  <a:lnTo>
                    <a:pt x="971" y="1239"/>
                  </a:lnTo>
                  <a:lnTo>
                    <a:pt x="943" y="1253"/>
                  </a:lnTo>
                  <a:lnTo>
                    <a:pt x="914" y="1267"/>
                  </a:lnTo>
                  <a:lnTo>
                    <a:pt x="884" y="1278"/>
                  </a:lnTo>
                  <a:lnTo>
                    <a:pt x="853" y="1289"/>
                  </a:lnTo>
                  <a:lnTo>
                    <a:pt x="822" y="1297"/>
                  </a:lnTo>
                  <a:lnTo>
                    <a:pt x="790" y="1305"/>
                  </a:lnTo>
                  <a:lnTo>
                    <a:pt x="758" y="1311"/>
                  </a:lnTo>
                  <a:lnTo>
                    <a:pt x="725" y="1315"/>
                  </a:lnTo>
                  <a:lnTo>
                    <a:pt x="691" y="1317"/>
                  </a:lnTo>
                  <a:lnTo>
                    <a:pt x="658" y="1318"/>
                  </a:lnTo>
                  <a:lnTo>
                    <a:pt x="658" y="1318"/>
                  </a:lnTo>
                  <a:lnTo>
                    <a:pt x="624" y="1317"/>
                  </a:lnTo>
                  <a:lnTo>
                    <a:pt x="591" y="1315"/>
                  </a:lnTo>
                  <a:lnTo>
                    <a:pt x="558" y="1311"/>
                  </a:lnTo>
                  <a:lnTo>
                    <a:pt x="525" y="1305"/>
                  </a:lnTo>
                  <a:lnTo>
                    <a:pt x="493" y="1297"/>
                  </a:lnTo>
                  <a:lnTo>
                    <a:pt x="462" y="1289"/>
                  </a:lnTo>
                  <a:lnTo>
                    <a:pt x="431" y="1278"/>
                  </a:lnTo>
                  <a:lnTo>
                    <a:pt x="401" y="1267"/>
                  </a:lnTo>
                  <a:lnTo>
                    <a:pt x="372" y="1253"/>
                  </a:lnTo>
                  <a:lnTo>
                    <a:pt x="344" y="1239"/>
                  </a:lnTo>
                  <a:lnTo>
                    <a:pt x="316" y="1223"/>
                  </a:lnTo>
                  <a:lnTo>
                    <a:pt x="290" y="1206"/>
                  </a:lnTo>
                  <a:lnTo>
                    <a:pt x="263" y="1187"/>
                  </a:lnTo>
                  <a:lnTo>
                    <a:pt x="239" y="1168"/>
                  </a:lnTo>
                  <a:lnTo>
                    <a:pt x="215" y="1147"/>
                  </a:lnTo>
                  <a:lnTo>
                    <a:pt x="192" y="1125"/>
                  </a:lnTo>
                  <a:lnTo>
                    <a:pt x="171" y="1103"/>
                  </a:lnTo>
                  <a:lnTo>
                    <a:pt x="150" y="1079"/>
                  </a:lnTo>
                  <a:lnTo>
                    <a:pt x="131" y="1053"/>
                  </a:lnTo>
                  <a:lnTo>
                    <a:pt x="112" y="1028"/>
                  </a:lnTo>
                  <a:lnTo>
                    <a:pt x="95" y="1001"/>
                  </a:lnTo>
                  <a:lnTo>
                    <a:pt x="79" y="974"/>
                  </a:lnTo>
                  <a:lnTo>
                    <a:pt x="65" y="945"/>
                  </a:lnTo>
                  <a:lnTo>
                    <a:pt x="51" y="916"/>
                  </a:lnTo>
                  <a:lnTo>
                    <a:pt x="39" y="886"/>
                  </a:lnTo>
                  <a:lnTo>
                    <a:pt x="29" y="855"/>
                  </a:lnTo>
                  <a:lnTo>
                    <a:pt x="21" y="824"/>
                  </a:lnTo>
                  <a:lnTo>
                    <a:pt x="13" y="793"/>
                  </a:lnTo>
                  <a:lnTo>
                    <a:pt x="7" y="760"/>
                  </a:lnTo>
                  <a:lnTo>
                    <a:pt x="3" y="727"/>
                  </a:lnTo>
                  <a:lnTo>
                    <a:pt x="0" y="694"/>
                  </a:lnTo>
                  <a:lnTo>
                    <a:pt x="0" y="660"/>
                  </a:lnTo>
                  <a:lnTo>
                    <a:pt x="0" y="660"/>
                  </a:lnTo>
                  <a:lnTo>
                    <a:pt x="0" y="626"/>
                  </a:lnTo>
                  <a:lnTo>
                    <a:pt x="3" y="592"/>
                  </a:lnTo>
                  <a:lnTo>
                    <a:pt x="7" y="559"/>
                  </a:lnTo>
                  <a:lnTo>
                    <a:pt x="13" y="527"/>
                  </a:lnTo>
                  <a:lnTo>
                    <a:pt x="21" y="495"/>
                  </a:lnTo>
                  <a:lnTo>
                    <a:pt x="29" y="463"/>
                  </a:lnTo>
                  <a:lnTo>
                    <a:pt x="39" y="433"/>
                  </a:lnTo>
                  <a:lnTo>
                    <a:pt x="51" y="403"/>
                  </a:lnTo>
                  <a:lnTo>
                    <a:pt x="65" y="373"/>
                  </a:lnTo>
                  <a:lnTo>
                    <a:pt x="79" y="345"/>
                  </a:lnTo>
                  <a:lnTo>
                    <a:pt x="95" y="318"/>
                  </a:lnTo>
                  <a:lnTo>
                    <a:pt x="112" y="291"/>
                  </a:lnTo>
                  <a:lnTo>
                    <a:pt x="131" y="265"/>
                  </a:lnTo>
                  <a:lnTo>
                    <a:pt x="150" y="240"/>
                  </a:lnTo>
                  <a:lnTo>
                    <a:pt x="171" y="217"/>
                  </a:lnTo>
                  <a:lnTo>
                    <a:pt x="192" y="193"/>
                  </a:lnTo>
                  <a:lnTo>
                    <a:pt x="215" y="171"/>
                  </a:lnTo>
                  <a:lnTo>
                    <a:pt x="239" y="151"/>
                  </a:lnTo>
                  <a:lnTo>
                    <a:pt x="263" y="131"/>
                  </a:lnTo>
                  <a:lnTo>
                    <a:pt x="290" y="113"/>
                  </a:lnTo>
                  <a:lnTo>
                    <a:pt x="316" y="96"/>
                  </a:lnTo>
                  <a:lnTo>
                    <a:pt x="344" y="80"/>
                  </a:lnTo>
                  <a:lnTo>
                    <a:pt x="372" y="65"/>
                  </a:lnTo>
                  <a:lnTo>
                    <a:pt x="401" y="52"/>
                  </a:lnTo>
                  <a:lnTo>
                    <a:pt x="431" y="40"/>
                  </a:lnTo>
                  <a:lnTo>
                    <a:pt x="462" y="30"/>
                  </a:lnTo>
                  <a:lnTo>
                    <a:pt x="493" y="21"/>
                  </a:lnTo>
                  <a:lnTo>
                    <a:pt x="525" y="14"/>
                  </a:lnTo>
                  <a:lnTo>
                    <a:pt x="558" y="7"/>
                  </a:lnTo>
                  <a:lnTo>
                    <a:pt x="591" y="3"/>
                  </a:lnTo>
                  <a:lnTo>
                    <a:pt x="624" y="1"/>
                  </a:lnTo>
                  <a:lnTo>
                    <a:pt x="658" y="0"/>
                  </a:lnTo>
                  <a:lnTo>
                    <a:pt x="658" y="0"/>
                  </a:lnTo>
                  <a:lnTo>
                    <a:pt x="691" y="1"/>
                  </a:lnTo>
                  <a:lnTo>
                    <a:pt x="725" y="3"/>
                  </a:lnTo>
                  <a:lnTo>
                    <a:pt x="758" y="7"/>
                  </a:lnTo>
                  <a:lnTo>
                    <a:pt x="790" y="14"/>
                  </a:lnTo>
                  <a:lnTo>
                    <a:pt x="822" y="21"/>
                  </a:lnTo>
                  <a:lnTo>
                    <a:pt x="853" y="30"/>
                  </a:lnTo>
                  <a:lnTo>
                    <a:pt x="884" y="40"/>
                  </a:lnTo>
                  <a:lnTo>
                    <a:pt x="914" y="52"/>
                  </a:lnTo>
                  <a:lnTo>
                    <a:pt x="943" y="65"/>
                  </a:lnTo>
                  <a:lnTo>
                    <a:pt x="971" y="80"/>
                  </a:lnTo>
                  <a:lnTo>
                    <a:pt x="999" y="96"/>
                  </a:lnTo>
                  <a:lnTo>
                    <a:pt x="1026" y="113"/>
                  </a:lnTo>
                  <a:lnTo>
                    <a:pt x="1052" y="131"/>
                  </a:lnTo>
                  <a:lnTo>
                    <a:pt x="1076" y="151"/>
                  </a:lnTo>
                  <a:lnTo>
                    <a:pt x="1100" y="171"/>
                  </a:lnTo>
                  <a:lnTo>
                    <a:pt x="1123" y="193"/>
                  </a:lnTo>
                  <a:lnTo>
                    <a:pt x="1145" y="217"/>
                  </a:lnTo>
                  <a:lnTo>
                    <a:pt x="1166" y="240"/>
                  </a:lnTo>
                  <a:lnTo>
                    <a:pt x="1185" y="265"/>
                  </a:lnTo>
                  <a:lnTo>
                    <a:pt x="1204" y="291"/>
                  </a:lnTo>
                  <a:lnTo>
                    <a:pt x="1220" y="318"/>
                  </a:lnTo>
                  <a:lnTo>
                    <a:pt x="1237" y="345"/>
                  </a:lnTo>
                  <a:lnTo>
                    <a:pt x="1251" y="373"/>
                  </a:lnTo>
                  <a:lnTo>
                    <a:pt x="1265" y="403"/>
                  </a:lnTo>
                  <a:lnTo>
                    <a:pt x="1276" y="433"/>
                  </a:lnTo>
                  <a:lnTo>
                    <a:pt x="1286" y="463"/>
                  </a:lnTo>
                  <a:lnTo>
                    <a:pt x="1296" y="495"/>
                  </a:lnTo>
                  <a:lnTo>
                    <a:pt x="1303" y="527"/>
                  </a:lnTo>
                  <a:lnTo>
                    <a:pt x="1308" y="559"/>
                  </a:lnTo>
                  <a:lnTo>
                    <a:pt x="1313" y="592"/>
                  </a:lnTo>
                  <a:lnTo>
                    <a:pt x="1315" y="626"/>
                  </a:lnTo>
                  <a:lnTo>
                    <a:pt x="1316" y="660"/>
                  </a:lnTo>
                  <a:lnTo>
                    <a:pt x="1316" y="66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3" name="Line 161"/>
            <p:cNvSpPr>
              <a:spLocks noChangeShapeType="1"/>
            </p:cNvSpPr>
            <p:nvPr/>
          </p:nvSpPr>
          <p:spPr bwMode="auto">
            <a:xfrm>
              <a:off x="2154084" y="4554125"/>
              <a:ext cx="9525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4" name="Line 162"/>
            <p:cNvSpPr>
              <a:spLocks noChangeShapeType="1"/>
            </p:cNvSpPr>
            <p:nvPr/>
          </p:nvSpPr>
          <p:spPr bwMode="auto">
            <a:xfrm flipV="1">
              <a:off x="2308071" y="4633500"/>
              <a:ext cx="26987" cy="26988"/>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5" name="Freeform 163"/>
            <p:cNvSpPr>
              <a:spLocks/>
            </p:cNvSpPr>
            <p:nvPr/>
          </p:nvSpPr>
          <p:spPr bwMode="auto">
            <a:xfrm>
              <a:off x="2177896" y="4554125"/>
              <a:ext cx="47625" cy="63500"/>
            </a:xfrm>
            <a:custGeom>
              <a:avLst/>
              <a:gdLst>
                <a:gd name="T0" fmla="*/ 0 w 207"/>
                <a:gd name="T1" fmla="*/ 280 h 280"/>
                <a:gd name="T2" fmla="*/ 0 w 207"/>
                <a:gd name="T3" fmla="*/ 0 h 280"/>
                <a:gd name="T4" fmla="*/ 207 w 207"/>
                <a:gd name="T5" fmla="*/ 0 h 280"/>
                <a:gd name="T6" fmla="*/ 207 w 207"/>
                <a:gd name="T7" fmla="*/ 280 h 280"/>
              </a:gdLst>
              <a:ahLst/>
              <a:cxnLst>
                <a:cxn ang="0">
                  <a:pos x="T0" y="T1"/>
                </a:cxn>
                <a:cxn ang="0">
                  <a:pos x="T2" y="T3"/>
                </a:cxn>
                <a:cxn ang="0">
                  <a:pos x="T4" y="T5"/>
                </a:cxn>
                <a:cxn ang="0">
                  <a:pos x="T6" y="T7"/>
                </a:cxn>
              </a:cxnLst>
              <a:rect l="0" t="0" r="r" b="b"/>
              <a:pathLst>
                <a:path w="207" h="280">
                  <a:moveTo>
                    <a:pt x="0" y="280"/>
                  </a:moveTo>
                  <a:lnTo>
                    <a:pt x="0" y="0"/>
                  </a:lnTo>
                  <a:lnTo>
                    <a:pt x="207" y="0"/>
                  </a:lnTo>
                  <a:lnTo>
                    <a:pt x="207" y="28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6" name="Line 164"/>
            <p:cNvSpPr>
              <a:spLocks noChangeShapeType="1"/>
            </p:cNvSpPr>
            <p:nvPr/>
          </p:nvSpPr>
          <p:spPr bwMode="auto">
            <a:xfrm>
              <a:off x="2327121" y="4625563"/>
              <a:ext cx="15875" cy="15875"/>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7" name="Line 165"/>
            <p:cNvSpPr>
              <a:spLocks noChangeShapeType="1"/>
            </p:cNvSpPr>
            <p:nvPr/>
          </p:nvSpPr>
          <p:spPr bwMode="auto">
            <a:xfrm flipH="1" flipV="1">
              <a:off x="2131859" y="4695413"/>
              <a:ext cx="69850" cy="71438"/>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38" name="Gruppieren 237"/>
          <p:cNvGrpSpPr/>
          <p:nvPr/>
        </p:nvGrpSpPr>
        <p:grpSpPr>
          <a:xfrm>
            <a:off x="1905670" y="2303875"/>
            <a:ext cx="361950" cy="361950"/>
            <a:chOff x="2020734" y="5176425"/>
            <a:chExt cx="361950" cy="361950"/>
          </a:xfrm>
        </p:grpSpPr>
        <p:sp>
          <p:nvSpPr>
            <p:cNvPr id="239" name="Freeform 166"/>
            <p:cNvSpPr>
              <a:spLocks/>
            </p:cNvSpPr>
            <p:nvPr/>
          </p:nvSpPr>
          <p:spPr bwMode="auto">
            <a:xfrm>
              <a:off x="2068359" y="5270088"/>
              <a:ext cx="266700" cy="236538"/>
            </a:xfrm>
            <a:custGeom>
              <a:avLst/>
              <a:gdLst>
                <a:gd name="T0" fmla="*/ 1039 w 1177"/>
                <a:gd name="T1" fmla="*/ 590 h 1041"/>
                <a:gd name="T2" fmla="*/ 1038 w 1177"/>
                <a:gd name="T3" fmla="*/ 572 h 1041"/>
                <a:gd name="T4" fmla="*/ 1036 w 1177"/>
                <a:gd name="T5" fmla="*/ 538 h 1041"/>
                <a:gd name="T6" fmla="*/ 1031 w 1177"/>
                <a:gd name="T7" fmla="*/ 504 h 1041"/>
                <a:gd name="T8" fmla="*/ 1024 w 1177"/>
                <a:gd name="T9" fmla="*/ 471 h 1041"/>
                <a:gd name="T10" fmla="*/ 1014 w 1177"/>
                <a:gd name="T11" fmla="*/ 439 h 1041"/>
                <a:gd name="T12" fmla="*/ 994 w 1177"/>
                <a:gd name="T13" fmla="*/ 394 h 1041"/>
                <a:gd name="T14" fmla="*/ 961 w 1177"/>
                <a:gd name="T15" fmla="*/ 337 h 1041"/>
                <a:gd name="T16" fmla="*/ 921 w 1177"/>
                <a:gd name="T17" fmla="*/ 286 h 1041"/>
                <a:gd name="T18" fmla="*/ 874 w 1177"/>
                <a:gd name="T19" fmla="*/ 241 h 1041"/>
                <a:gd name="T20" fmla="*/ 820 w 1177"/>
                <a:gd name="T21" fmla="*/ 203 h 1041"/>
                <a:gd name="T22" fmla="*/ 762 w 1177"/>
                <a:gd name="T23" fmla="*/ 173 h 1041"/>
                <a:gd name="T24" fmla="*/ 761 w 1177"/>
                <a:gd name="T25" fmla="*/ 156 h 1041"/>
                <a:gd name="T26" fmla="*/ 754 w 1177"/>
                <a:gd name="T27" fmla="*/ 122 h 1041"/>
                <a:gd name="T28" fmla="*/ 741 w 1177"/>
                <a:gd name="T29" fmla="*/ 91 h 1041"/>
                <a:gd name="T30" fmla="*/ 722 w 1177"/>
                <a:gd name="T31" fmla="*/ 63 h 1041"/>
                <a:gd name="T32" fmla="*/ 699 w 1177"/>
                <a:gd name="T33" fmla="*/ 40 h 1041"/>
                <a:gd name="T34" fmla="*/ 671 w 1177"/>
                <a:gd name="T35" fmla="*/ 21 h 1041"/>
                <a:gd name="T36" fmla="*/ 640 w 1177"/>
                <a:gd name="T37" fmla="*/ 8 h 1041"/>
                <a:gd name="T38" fmla="*/ 606 w 1177"/>
                <a:gd name="T39" fmla="*/ 1 h 1041"/>
                <a:gd name="T40" fmla="*/ 589 w 1177"/>
                <a:gd name="T41" fmla="*/ 0 h 1041"/>
                <a:gd name="T42" fmla="*/ 554 w 1177"/>
                <a:gd name="T43" fmla="*/ 4 h 1041"/>
                <a:gd name="T44" fmla="*/ 522 w 1177"/>
                <a:gd name="T45" fmla="*/ 14 h 1041"/>
                <a:gd name="T46" fmla="*/ 492 w 1177"/>
                <a:gd name="T47" fmla="*/ 30 h 1041"/>
                <a:gd name="T48" fmla="*/ 466 w 1177"/>
                <a:gd name="T49" fmla="*/ 51 h 1041"/>
                <a:gd name="T50" fmla="*/ 445 w 1177"/>
                <a:gd name="T51" fmla="*/ 76 h 1041"/>
                <a:gd name="T52" fmla="*/ 429 w 1177"/>
                <a:gd name="T53" fmla="*/ 106 h 1041"/>
                <a:gd name="T54" fmla="*/ 419 w 1177"/>
                <a:gd name="T55" fmla="*/ 139 h 1041"/>
                <a:gd name="T56" fmla="*/ 416 w 1177"/>
                <a:gd name="T57" fmla="*/ 173 h 1041"/>
                <a:gd name="T58" fmla="*/ 386 w 1177"/>
                <a:gd name="T59" fmla="*/ 188 h 1041"/>
                <a:gd name="T60" fmla="*/ 329 w 1177"/>
                <a:gd name="T61" fmla="*/ 222 h 1041"/>
                <a:gd name="T62" fmla="*/ 279 w 1177"/>
                <a:gd name="T63" fmla="*/ 263 h 1041"/>
                <a:gd name="T64" fmla="*/ 236 w 1177"/>
                <a:gd name="T65" fmla="*/ 310 h 1041"/>
                <a:gd name="T66" fmla="*/ 199 w 1177"/>
                <a:gd name="T67" fmla="*/ 365 h 1041"/>
                <a:gd name="T68" fmla="*/ 170 w 1177"/>
                <a:gd name="T69" fmla="*/ 424 h 1041"/>
                <a:gd name="T70" fmla="*/ 158 w 1177"/>
                <a:gd name="T71" fmla="*/ 456 h 1041"/>
                <a:gd name="T72" fmla="*/ 150 w 1177"/>
                <a:gd name="T73" fmla="*/ 488 h 1041"/>
                <a:gd name="T74" fmla="*/ 144 w 1177"/>
                <a:gd name="T75" fmla="*/ 522 h 1041"/>
                <a:gd name="T76" fmla="*/ 140 w 1177"/>
                <a:gd name="T77" fmla="*/ 556 h 1041"/>
                <a:gd name="T78" fmla="*/ 139 w 1177"/>
                <a:gd name="T79" fmla="*/ 590 h 1041"/>
                <a:gd name="T80" fmla="*/ 139 w 1177"/>
                <a:gd name="T81" fmla="*/ 902 h 1041"/>
                <a:gd name="T82" fmla="*/ 136 w 1177"/>
                <a:gd name="T83" fmla="*/ 931 h 1041"/>
                <a:gd name="T84" fmla="*/ 128 w 1177"/>
                <a:gd name="T85" fmla="*/ 956 h 1041"/>
                <a:gd name="T86" fmla="*/ 115 w 1177"/>
                <a:gd name="T87" fmla="*/ 980 h 1041"/>
                <a:gd name="T88" fmla="*/ 98 w 1177"/>
                <a:gd name="T89" fmla="*/ 1001 h 1041"/>
                <a:gd name="T90" fmla="*/ 77 w 1177"/>
                <a:gd name="T91" fmla="*/ 1017 h 1041"/>
                <a:gd name="T92" fmla="*/ 53 w 1177"/>
                <a:gd name="T93" fmla="*/ 1031 h 1041"/>
                <a:gd name="T94" fmla="*/ 28 w 1177"/>
                <a:gd name="T95" fmla="*/ 1038 h 1041"/>
                <a:gd name="T96" fmla="*/ 0 w 1177"/>
                <a:gd name="T97" fmla="*/ 1041 h 1041"/>
                <a:gd name="T98" fmla="*/ 1177 w 1177"/>
                <a:gd name="T99" fmla="*/ 1041 h 1041"/>
                <a:gd name="T100" fmla="*/ 1149 w 1177"/>
                <a:gd name="T101" fmla="*/ 1038 h 1041"/>
                <a:gd name="T102" fmla="*/ 1124 w 1177"/>
                <a:gd name="T103" fmla="*/ 1031 h 1041"/>
                <a:gd name="T104" fmla="*/ 1100 w 1177"/>
                <a:gd name="T105" fmla="*/ 1017 h 1041"/>
                <a:gd name="T106" fmla="*/ 1079 w 1177"/>
                <a:gd name="T107" fmla="*/ 1001 h 1041"/>
                <a:gd name="T108" fmla="*/ 1063 w 1177"/>
                <a:gd name="T109" fmla="*/ 980 h 1041"/>
                <a:gd name="T110" fmla="*/ 1050 w 1177"/>
                <a:gd name="T111" fmla="*/ 956 h 1041"/>
                <a:gd name="T112" fmla="*/ 1042 w 1177"/>
                <a:gd name="T113" fmla="*/ 931 h 1041"/>
                <a:gd name="T114" fmla="*/ 1039 w 1177"/>
                <a:gd name="T115" fmla="*/ 902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7" h="1041">
                  <a:moveTo>
                    <a:pt x="1039" y="902"/>
                  </a:moveTo>
                  <a:lnTo>
                    <a:pt x="1039" y="590"/>
                  </a:lnTo>
                  <a:lnTo>
                    <a:pt x="1039" y="590"/>
                  </a:lnTo>
                  <a:lnTo>
                    <a:pt x="1038" y="572"/>
                  </a:lnTo>
                  <a:lnTo>
                    <a:pt x="1038" y="556"/>
                  </a:lnTo>
                  <a:lnTo>
                    <a:pt x="1036" y="538"/>
                  </a:lnTo>
                  <a:lnTo>
                    <a:pt x="1034" y="522"/>
                  </a:lnTo>
                  <a:lnTo>
                    <a:pt x="1031" y="504"/>
                  </a:lnTo>
                  <a:lnTo>
                    <a:pt x="1028" y="488"/>
                  </a:lnTo>
                  <a:lnTo>
                    <a:pt x="1024" y="471"/>
                  </a:lnTo>
                  <a:lnTo>
                    <a:pt x="1019" y="456"/>
                  </a:lnTo>
                  <a:lnTo>
                    <a:pt x="1014" y="439"/>
                  </a:lnTo>
                  <a:lnTo>
                    <a:pt x="1007" y="424"/>
                  </a:lnTo>
                  <a:lnTo>
                    <a:pt x="994" y="394"/>
                  </a:lnTo>
                  <a:lnTo>
                    <a:pt x="979" y="365"/>
                  </a:lnTo>
                  <a:lnTo>
                    <a:pt x="961" y="337"/>
                  </a:lnTo>
                  <a:lnTo>
                    <a:pt x="943" y="310"/>
                  </a:lnTo>
                  <a:lnTo>
                    <a:pt x="921" y="286"/>
                  </a:lnTo>
                  <a:lnTo>
                    <a:pt x="898" y="263"/>
                  </a:lnTo>
                  <a:lnTo>
                    <a:pt x="874" y="241"/>
                  </a:lnTo>
                  <a:lnTo>
                    <a:pt x="848" y="222"/>
                  </a:lnTo>
                  <a:lnTo>
                    <a:pt x="820" y="203"/>
                  </a:lnTo>
                  <a:lnTo>
                    <a:pt x="792" y="188"/>
                  </a:lnTo>
                  <a:lnTo>
                    <a:pt x="762" y="173"/>
                  </a:lnTo>
                  <a:lnTo>
                    <a:pt x="762" y="173"/>
                  </a:lnTo>
                  <a:lnTo>
                    <a:pt x="761" y="156"/>
                  </a:lnTo>
                  <a:lnTo>
                    <a:pt x="758" y="139"/>
                  </a:lnTo>
                  <a:lnTo>
                    <a:pt x="754" y="122"/>
                  </a:lnTo>
                  <a:lnTo>
                    <a:pt x="748" y="106"/>
                  </a:lnTo>
                  <a:lnTo>
                    <a:pt x="741" y="91"/>
                  </a:lnTo>
                  <a:lnTo>
                    <a:pt x="733" y="76"/>
                  </a:lnTo>
                  <a:lnTo>
                    <a:pt x="722" y="63"/>
                  </a:lnTo>
                  <a:lnTo>
                    <a:pt x="711" y="51"/>
                  </a:lnTo>
                  <a:lnTo>
                    <a:pt x="699" y="40"/>
                  </a:lnTo>
                  <a:lnTo>
                    <a:pt x="685" y="30"/>
                  </a:lnTo>
                  <a:lnTo>
                    <a:pt x="671" y="21"/>
                  </a:lnTo>
                  <a:lnTo>
                    <a:pt x="656" y="14"/>
                  </a:lnTo>
                  <a:lnTo>
                    <a:pt x="640" y="8"/>
                  </a:lnTo>
                  <a:lnTo>
                    <a:pt x="624" y="4"/>
                  </a:lnTo>
                  <a:lnTo>
                    <a:pt x="606" y="1"/>
                  </a:lnTo>
                  <a:lnTo>
                    <a:pt x="589" y="0"/>
                  </a:lnTo>
                  <a:lnTo>
                    <a:pt x="589" y="0"/>
                  </a:lnTo>
                  <a:lnTo>
                    <a:pt x="571" y="1"/>
                  </a:lnTo>
                  <a:lnTo>
                    <a:pt x="554" y="4"/>
                  </a:lnTo>
                  <a:lnTo>
                    <a:pt x="537" y="8"/>
                  </a:lnTo>
                  <a:lnTo>
                    <a:pt x="522" y="14"/>
                  </a:lnTo>
                  <a:lnTo>
                    <a:pt x="506" y="21"/>
                  </a:lnTo>
                  <a:lnTo>
                    <a:pt x="492" y="30"/>
                  </a:lnTo>
                  <a:lnTo>
                    <a:pt x="478" y="40"/>
                  </a:lnTo>
                  <a:lnTo>
                    <a:pt x="466" y="51"/>
                  </a:lnTo>
                  <a:lnTo>
                    <a:pt x="455" y="63"/>
                  </a:lnTo>
                  <a:lnTo>
                    <a:pt x="445" y="76"/>
                  </a:lnTo>
                  <a:lnTo>
                    <a:pt x="436" y="91"/>
                  </a:lnTo>
                  <a:lnTo>
                    <a:pt x="429" y="106"/>
                  </a:lnTo>
                  <a:lnTo>
                    <a:pt x="423" y="122"/>
                  </a:lnTo>
                  <a:lnTo>
                    <a:pt x="419" y="139"/>
                  </a:lnTo>
                  <a:lnTo>
                    <a:pt x="417" y="156"/>
                  </a:lnTo>
                  <a:lnTo>
                    <a:pt x="416" y="173"/>
                  </a:lnTo>
                  <a:lnTo>
                    <a:pt x="416" y="173"/>
                  </a:lnTo>
                  <a:lnTo>
                    <a:pt x="386" y="188"/>
                  </a:lnTo>
                  <a:lnTo>
                    <a:pt x="357" y="203"/>
                  </a:lnTo>
                  <a:lnTo>
                    <a:pt x="329" y="222"/>
                  </a:lnTo>
                  <a:lnTo>
                    <a:pt x="303" y="241"/>
                  </a:lnTo>
                  <a:lnTo>
                    <a:pt x="279" y="263"/>
                  </a:lnTo>
                  <a:lnTo>
                    <a:pt x="256" y="286"/>
                  </a:lnTo>
                  <a:lnTo>
                    <a:pt x="236" y="310"/>
                  </a:lnTo>
                  <a:lnTo>
                    <a:pt x="216" y="337"/>
                  </a:lnTo>
                  <a:lnTo>
                    <a:pt x="199" y="365"/>
                  </a:lnTo>
                  <a:lnTo>
                    <a:pt x="183" y="394"/>
                  </a:lnTo>
                  <a:lnTo>
                    <a:pt x="170" y="424"/>
                  </a:lnTo>
                  <a:lnTo>
                    <a:pt x="164" y="439"/>
                  </a:lnTo>
                  <a:lnTo>
                    <a:pt x="158" y="456"/>
                  </a:lnTo>
                  <a:lnTo>
                    <a:pt x="154" y="471"/>
                  </a:lnTo>
                  <a:lnTo>
                    <a:pt x="150" y="488"/>
                  </a:lnTo>
                  <a:lnTo>
                    <a:pt x="146" y="504"/>
                  </a:lnTo>
                  <a:lnTo>
                    <a:pt x="144" y="522"/>
                  </a:lnTo>
                  <a:lnTo>
                    <a:pt x="141" y="538"/>
                  </a:lnTo>
                  <a:lnTo>
                    <a:pt x="140" y="556"/>
                  </a:lnTo>
                  <a:lnTo>
                    <a:pt x="139" y="572"/>
                  </a:lnTo>
                  <a:lnTo>
                    <a:pt x="139" y="590"/>
                  </a:lnTo>
                  <a:lnTo>
                    <a:pt x="139" y="902"/>
                  </a:lnTo>
                  <a:lnTo>
                    <a:pt x="139" y="902"/>
                  </a:lnTo>
                  <a:lnTo>
                    <a:pt x="138" y="916"/>
                  </a:lnTo>
                  <a:lnTo>
                    <a:pt x="136" y="931"/>
                  </a:lnTo>
                  <a:lnTo>
                    <a:pt x="132" y="943"/>
                  </a:lnTo>
                  <a:lnTo>
                    <a:pt x="128" y="956"/>
                  </a:lnTo>
                  <a:lnTo>
                    <a:pt x="121" y="969"/>
                  </a:lnTo>
                  <a:lnTo>
                    <a:pt x="115" y="980"/>
                  </a:lnTo>
                  <a:lnTo>
                    <a:pt x="107" y="990"/>
                  </a:lnTo>
                  <a:lnTo>
                    <a:pt x="98" y="1001"/>
                  </a:lnTo>
                  <a:lnTo>
                    <a:pt x="88" y="1009"/>
                  </a:lnTo>
                  <a:lnTo>
                    <a:pt x="77" y="1017"/>
                  </a:lnTo>
                  <a:lnTo>
                    <a:pt x="66" y="1024"/>
                  </a:lnTo>
                  <a:lnTo>
                    <a:pt x="53" y="1031"/>
                  </a:lnTo>
                  <a:lnTo>
                    <a:pt x="41" y="1035"/>
                  </a:lnTo>
                  <a:lnTo>
                    <a:pt x="28" y="1038"/>
                  </a:lnTo>
                  <a:lnTo>
                    <a:pt x="14" y="1040"/>
                  </a:lnTo>
                  <a:lnTo>
                    <a:pt x="0" y="1041"/>
                  </a:lnTo>
                  <a:lnTo>
                    <a:pt x="1177" y="1041"/>
                  </a:lnTo>
                  <a:lnTo>
                    <a:pt x="1177" y="1041"/>
                  </a:lnTo>
                  <a:lnTo>
                    <a:pt x="1164" y="1040"/>
                  </a:lnTo>
                  <a:lnTo>
                    <a:pt x="1149" y="1038"/>
                  </a:lnTo>
                  <a:lnTo>
                    <a:pt x="1136" y="1035"/>
                  </a:lnTo>
                  <a:lnTo>
                    <a:pt x="1124" y="1031"/>
                  </a:lnTo>
                  <a:lnTo>
                    <a:pt x="1111" y="1024"/>
                  </a:lnTo>
                  <a:lnTo>
                    <a:pt x="1100" y="1017"/>
                  </a:lnTo>
                  <a:lnTo>
                    <a:pt x="1090" y="1009"/>
                  </a:lnTo>
                  <a:lnTo>
                    <a:pt x="1079" y="1001"/>
                  </a:lnTo>
                  <a:lnTo>
                    <a:pt x="1071" y="990"/>
                  </a:lnTo>
                  <a:lnTo>
                    <a:pt x="1063" y="980"/>
                  </a:lnTo>
                  <a:lnTo>
                    <a:pt x="1056" y="969"/>
                  </a:lnTo>
                  <a:lnTo>
                    <a:pt x="1050" y="956"/>
                  </a:lnTo>
                  <a:lnTo>
                    <a:pt x="1045" y="943"/>
                  </a:lnTo>
                  <a:lnTo>
                    <a:pt x="1042" y="931"/>
                  </a:lnTo>
                  <a:lnTo>
                    <a:pt x="1040" y="916"/>
                  </a:lnTo>
                  <a:lnTo>
                    <a:pt x="1039" y="902"/>
                  </a:lnTo>
                  <a:lnTo>
                    <a:pt x="1039" y="902"/>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0" name="Freeform 167"/>
            <p:cNvSpPr>
              <a:spLocks/>
            </p:cNvSpPr>
            <p:nvPr/>
          </p:nvSpPr>
          <p:spPr bwMode="auto">
            <a:xfrm>
              <a:off x="2169959" y="5506625"/>
              <a:ext cx="63500" cy="31750"/>
            </a:xfrm>
            <a:custGeom>
              <a:avLst/>
              <a:gdLst>
                <a:gd name="T0" fmla="*/ 276 w 276"/>
                <a:gd name="T1" fmla="*/ 0 h 139"/>
                <a:gd name="T2" fmla="*/ 276 w 276"/>
                <a:gd name="T3" fmla="*/ 0 h 139"/>
                <a:gd name="T4" fmla="*/ 275 w 276"/>
                <a:gd name="T5" fmla="*/ 14 h 139"/>
                <a:gd name="T6" fmla="*/ 273 w 276"/>
                <a:gd name="T7" fmla="*/ 28 h 139"/>
                <a:gd name="T8" fmla="*/ 270 w 276"/>
                <a:gd name="T9" fmla="*/ 41 h 139"/>
                <a:gd name="T10" fmla="*/ 265 w 276"/>
                <a:gd name="T11" fmla="*/ 54 h 139"/>
                <a:gd name="T12" fmla="*/ 260 w 276"/>
                <a:gd name="T13" fmla="*/ 66 h 139"/>
                <a:gd name="T14" fmla="*/ 253 w 276"/>
                <a:gd name="T15" fmla="*/ 77 h 139"/>
                <a:gd name="T16" fmla="*/ 245 w 276"/>
                <a:gd name="T17" fmla="*/ 88 h 139"/>
                <a:gd name="T18" fmla="*/ 235 w 276"/>
                <a:gd name="T19" fmla="*/ 98 h 139"/>
                <a:gd name="T20" fmla="*/ 226 w 276"/>
                <a:gd name="T21" fmla="*/ 107 h 139"/>
                <a:gd name="T22" fmla="*/ 215 w 276"/>
                <a:gd name="T23" fmla="*/ 115 h 139"/>
                <a:gd name="T24" fmla="*/ 203 w 276"/>
                <a:gd name="T25" fmla="*/ 122 h 139"/>
                <a:gd name="T26" fmla="*/ 192 w 276"/>
                <a:gd name="T27" fmla="*/ 128 h 139"/>
                <a:gd name="T28" fmla="*/ 179 w 276"/>
                <a:gd name="T29" fmla="*/ 133 h 139"/>
                <a:gd name="T30" fmla="*/ 165 w 276"/>
                <a:gd name="T31" fmla="*/ 136 h 139"/>
                <a:gd name="T32" fmla="*/ 152 w 276"/>
                <a:gd name="T33" fmla="*/ 138 h 139"/>
                <a:gd name="T34" fmla="*/ 138 w 276"/>
                <a:gd name="T35" fmla="*/ 139 h 139"/>
                <a:gd name="T36" fmla="*/ 138 w 276"/>
                <a:gd name="T37" fmla="*/ 139 h 139"/>
                <a:gd name="T38" fmla="*/ 123 w 276"/>
                <a:gd name="T39" fmla="*/ 138 h 139"/>
                <a:gd name="T40" fmla="*/ 110 w 276"/>
                <a:gd name="T41" fmla="*/ 136 h 139"/>
                <a:gd name="T42" fmla="*/ 96 w 276"/>
                <a:gd name="T43" fmla="*/ 133 h 139"/>
                <a:gd name="T44" fmla="*/ 84 w 276"/>
                <a:gd name="T45" fmla="*/ 128 h 139"/>
                <a:gd name="T46" fmla="*/ 72 w 276"/>
                <a:gd name="T47" fmla="*/ 122 h 139"/>
                <a:gd name="T48" fmla="*/ 60 w 276"/>
                <a:gd name="T49" fmla="*/ 115 h 139"/>
                <a:gd name="T50" fmla="*/ 49 w 276"/>
                <a:gd name="T51" fmla="*/ 107 h 139"/>
                <a:gd name="T52" fmla="*/ 40 w 276"/>
                <a:gd name="T53" fmla="*/ 98 h 139"/>
                <a:gd name="T54" fmla="*/ 31 w 276"/>
                <a:gd name="T55" fmla="*/ 88 h 139"/>
                <a:gd name="T56" fmla="*/ 22 w 276"/>
                <a:gd name="T57" fmla="*/ 77 h 139"/>
                <a:gd name="T58" fmla="*/ 16 w 276"/>
                <a:gd name="T59" fmla="*/ 66 h 139"/>
                <a:gd name="T60" fmla="*/ 10 w 276"/>
                <a:gd name="T61" fmla="*/ 54 h 139"/>
                <a:gd name="T62" fmla="*/ 6 w 276"/>
                <a:gd name="T63" fmla="*/ 41 h 139"/>
                <a:gd name="T64" fmla="*/ 2 w 276"/>
                <a:gd name="T65" fmla="*/ 28 h 139"/>
                <a:gd name="T66" fmla="*/ 0 w 276"/>
                <a:gd name="T67" fmla="*/ 14 h 139"/>
                <a:gd name="T68" fmla="*/ 0 w 276"/>
                <a:gd name="T6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6" h="139">
                  <a:moveTo>
                    <a:pt x="276" y="0"/>
                  </a:moveTo>
                  <a:lnTo>
                    <a:pt x="276" y="0"/>
                  </a:lnTo>
                  <a:lnTo>
                    <a:pt x="275" y="14"/>
                  </a:lnTo>
                  <a:lnTo>
                    <a:pt x="273" y="28"/>
                  </a:lnTo>
                  <a:lnTo>
                    <a:pt x="270" y="41"/>
                  </a:lnTo>
                  <a:lnTo>
                    <a:pt x="265" y="54"/>
                  </a:lnTo>
                  <a:lnTo>
                    <a:pt x="260" y="66"/>
                  </a:lnTo>
                  <a:lnTo>
                    <a:pt x="253" y="77"/>
                  </a:lnTo>
                  <a:lnTo>
                    <a:pt x="245" y="88"/>
                  </a:lnTo>
                  <a:lnTo>
                    <a:pt x="235" y="98"/>
                  </a:lnTo>
                  <a:lnTo>
                    <a:pt x="226" y="107"/>
                  </a:lnTo>
                  <a:lnTo>
                    <a:pt x="215" y="115"/>
                  </a:lnTo>
                  <a:lnTo>
                    <a:pt x="203" y="122"/>
                  </a:lnTo>
                  <a:lnTo>
                    <a:pt x="192" y="128"/>
                  </a:lnTo>
                  <a:lnTo>
                    <a:pt x="179" y="133"/>
                  </a:lnTo>
                  <a:lnTo>
                    <a:pt x="165" y="136"/>
                  </a:lnTo>
                  <a:lnTo>
                    <a:pt x="152" y="138"/>
                  </a:lnTo>
                  <a:lnTo>
                    <a:pt x="138" y="139"/>
                  </a:lnTo>
                  <a:lnTo>
                    <a:pt x="138" y="139"/>
                  </a:lnTo>
                  <a:lnTo>
                    <a:pt x="123" y="138"/>
                  </a:lnTo>
                  <a:lnTo>
                    <a:pt x="110" y="136"/>
                  </a:lnTo>
                  <a:lnTo>
                    <a:pt x="96" y="133"/>
                  </a:lnTo>
                  <a:lnTo>
                    <a:pt x="84" y="128"/>
                  </a:lnTo>
                  <a:lnTo>
                    <a:pt x="72" y="122"/>
                  </a:lnTo>
                  <a:lnTo>
                    <a:pt x="60" y="115"/>
                  </a:lnTo>
                  <a:lnTo>
                    <a:pt x="49" y="107"/>
                  </a:lnTo>
                  <a:lnTo>
                    <a:pt x="40" y="98"/>
                  </a:lnTo>
                  <a:lnTo>
                    <a:pt x="31" y="88"/>
                  </a:lnTo>
                  <a:lnTo>
                    <a:pt x="22" y="77"/>
                  </a:lnTo>
                  <a:lnTo>
                    <a:pt x="16" y="66"/>
                  </a:lnTo>
                  <a:lnTo>
                    <a:pt x="10" y="54"/>
                  </a:lnTo>
                  <a:lnTo>
                    <a:pt x="6" y="41"/>
                  </a:lnTo>
                  <a:lnTo>
                    <a:pt x="2" y="28"/>
                  </a:lnTo>
                  <a:lnTo>
                    <a:pt x="0" y="14"/>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1" name="Freeform 168"/>
            <p:cNvSpPr>
              <a:spLocks/>
            </p:cNvSpPr>
            <p:nvPr/>
          </p:nvSpPr>
          <p:spPr bwMode="auto">
            <a:xfrm>
              <a:off x="2068359" y="5222463"/>
              <a:ext cx="85725" cy="87313"/>
            </a:xfrm>
            <a:custGeom>
              <a:avLst/>
              <a:gdLst>
                <a:gd name="T0" fmla="*/ 0 w 381"/>
                <a:gd name="T1" fmla="*/ 381 h 381"/>
                <a:gd name="T2" fmla="*/ 0 w 381"/>
                <a:gd name="T3" fmla="*/ 381 h 381"/>
                <a:gd name="T4" fmla="*/ 0 w 381"/>
                <a:gd name="T5" fmla="*/ 362 h 381"/>
                <a:gd name="T6" fmla="*/ 2 w 381"/>
                <a:gd name="T7" fmla="*/ 343 h 381"/>
                <a:gd name="T8" fmla="*/ 4 w 381"/>
                <a:gd name="T9" fmla="*/ 324 h 381"/>
                <a:gd name="T10" fmla="*/ 7 w 381"/>
                <a:gd name="T11" fmla="*/ 305 h 381"/>
                <a:gd name="T12" fmla="*/ 12 w 381"/>
                <a:gd name="T13" fmla="*/ 286 h 381"/>
                <a:gd name="T14" fmla="*/ 17 w 381"/>
                <a:gd name="T15" fmla="*/ 268 h 381"/>
                <a:gd name="T16" fmla="*/ 23 w 381"/>
                <a:gd name="T17" fmla="*/ 250 h 381"/>
                <a:gd name="T18" fmla="*/ 30 w 381"/>
                <a:gd name="T19" fmla="*/ 233 h 381"/>
                <a:gd name="T20" fmla="*/ 37 w 381"/>
                <a:gd name="T21" fmla="*/ 216 h 381"/>
                <a:gd name="T22" fmla="*/ 46 w 381"/>
                <a:gd name="T23" fmla="*/ 200 h 381"/>
                <a:gd name="T24" fmla="*/ 54 w 381"/>
                <a:gd name="T25" fmla="*/ 183 h 381"/>
                <a:gd name="T26" fmla="*/ 65 w 381"/>
                <a:gd name="T27" fmla="*/ 168 h 381"/>
                <a:gd name="T28" fmla="*/ 75 w 381"/>
                <a:gd name="T29" fmla="*/ 154 h 381"/>
                <a:gd name="T30" fmla="*/ 86 w 381"/>
                <a:gd name="T31" fmla="*/ 139 h 381"/>
                <a:gd name="T32" fmla="*/ 99 w 381"/>
                <a:gd name="T33" fmla="*/ 126 h 381"/>
                <a:gd name="T34" fmla="*/ 111 w 381"/>
                <a:gd name="T35" fmla="*/ 112 h 381"/>
                <a:gd name="T36" fmla="*/ 124 w 381"/>
                <a:gd name="T37" fmla="*/ 99 h 381"/>
                <a:gd name="T38" fmla="*/ 139 w 381"/>
                <a:gd name="T39" fmla="*/ 88 h 381"/>
                <a:gd name="T40" fmla="*/ 153 w 381"/>
                <a:gd name="T41" fmla="*/ 76 h 381"/>
                <a:gd name="T42" fmla="*/ 168 w 381"/>
                <a:gd name="T43" fmla="*/ 65 h 381"/>
                <a:gd name="T44" fmla="*/ 183 w 381"/>
                <a:gd name="T45" fmla="*/ 56 h 381"/>
                <a:gd name="T46" fmla="*/ 200 w 381"/>
                <a:gd name="T47" fmla="*/ 46 h 381"/>
                <a:gd name="T48" fmla="*/ 216 w 381"/>
                <a:gd name="T49" fmla="*/ 38 h 381"/>
                <a:gd name="T50" fmla="*/ 232 w 381"/>
                <a:gd name="T51" fmla="*/ 30 h 381"/>
                <a:gd name="T52" fmla="*/ 250 w 381"/>
                <a:gd name="T53" fmla="*/ 24 h 381"/>
                <a:gd name="T54" fmla="*/ 267 w 381"/>
                <a:gd name="T55" fmla="*/ 18 h 381"/>
                <a:gd name="T56" fmla="*/ 286 w 381"/>
                <a:gd name="T57" fmla="*/ 12 h 381"/>
                <a:gd name="T58" fmla="*/ 305 w 381"/>
                <a:gd name="T59" fmla="*/ 8 h 381"/>
                <a:gd name="T60" fmla="*/ 323 w 381"/>
                <a:gd name="T61" fmla="*/ 4 h 381"/>
                <a:gd name="T62" fmla="*/ 342 w 381"/>
                <a:gd name="T63" fmla="*/ 2 h 381"/>
                <a:gd name="T64" fmla="*/ 361 w 381"/>
                <a:gd name="T65" fmla="*/ 1 h 381"/>
                <a:gd name="T66" fmla="*/ 381 w 381"/>
                <a:gd name="T67"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1" h="381">
                  <a:moveTo>
                    <a:pt x="0" y="381"/>
                  </a:moveTo>
                  <a:lnTo>
                    <a:pt x="0" y="381"/>
                  </a:lnTo>
                  <a:lnTo>
                    <a:pt x="0" y="362"/>
                  </a:lnTo>
                  <a:lnTo>
                    <a:pt x="2" y="343"/>
                  </a:lnTo>
                  <a:lnTo>
                    <a:pt x="4" y="324"/>
                  </a:lnTo>
                  <a:lnTo>
                    <a:pt x="7" y="305"/>
                  </a:lnTo>
                  <a:lnTo>
                    <a:pt x="12" y="286"/>
                  </a:lnTo>
                  <a:lnTo>
                    <a:pt x="17" y="268"/>
                  </a:lnTo>
                  <a:lnTo>
                    <a:pt x="23" y="250"/>
                  </a:lnTo>
                  <a:lnTo>
                    <a:pt x="30" y="233"/>
                  </a:lnTo>
                  <a:lnTo>
                    <a:pt x="37" y="216"/>
                  </a:lnTo>
                  <a:lnTo>
                    <a:pt x="46" y="200"/>
                  </a:lnTo>
                  <a:lnTo>
                    <a:pt x="54" y="183"/>
                  </a:lnTo>
                  <a:lnTo>
                    <a:pt x="65" y="168"/>
                  </a:lnTo>
                  <a:lnTo>
                    <a:pt x="75" y="154"/>
                  </a:lnTo>
                  <a:lnTo>
                    <a:pt x="86" y="139"/>
                  </a:lnTo>
                  <a:lnTo>
                    <a:pt x="99" y="126"/>
                  </a:lnTo>
                  <a:lnTo>
                    <a:pt x="111" y="112"/>
                  </a:lnTo>
                  <a:lnTo>
                    <a:pt x="124" y="99"/>
                  </a:lnTo>
                  <a:lnTo>
                    <a:pt x="139" y="88"/>
                  </a:lnTo>
                  <a:lnTo>
                    <a:pt x="153" y="76"/>
                  </a:lnTo>
                  <a:lnTo>
                    <a:pt x="168" y="65"/>
                  </a:lnTo>
                  <a:lnTo>
                    <a:pt x="183" y="56"/>
                  </a:lnTo>
                  <a:lnTo>
                    <a:pt x="200" y="46"/>
                  </a:lnTo>
                  <a:lnTo>
                    <a:pt x="216" y="38"/>
                  </a:lnTo>
                  <a:lnTo>
                    <a:pt x="232" y="30"/>
                  </a:lnTo>
                  <a:lnTo>
                    <a:pt x="250" y="24"/>
                  </a:lnTo>
                  <a:lnTo>
                    <a:pt x="267" y="18"/>
                  </a:lnTo>
                  <a:lnTo>
                    <a:pt x="286" y="12"/>
                  </a:lnTo>
                  <a:lnTo>
                    <a:pt x="305" y="8"/>
                  </a:lnTo>
                  <a:lnTo>
                    <a:pt x="323" y="4"/>
                  </a:lnTo>
                  <a:lnTo>
                    <a:pt x="342" y="2"/>
                  </a:lnTo>
                  <a:lnTo>
                    <a:pt x="361" y="1"/>
                  </a:lnTo>
                  <a:lnTo>
                    <a:pt x="381"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2" name="Freeform 169"/>
            <p:cNvSpPr>
              <a:spLocks/>
            </p:cNvSpPr>
            <p:nvPr/>
          </p:nvSpPr>
          <p:spPr bwMode="auto">
            <a:xfrm>
              <a:off x="2020734" y="5176425"/>
              <a:ext cx="133350" cy="133350"/>
            </a:xfrm>
            <a:custGeom>
              <a:avLst/>
              <a:gdLst>
                <a:gd name="T0" fmla="*/ 0 w 589"/>
                <a:gd name="T1" fmla="*/ 589 h 589"/>
                <a:gd name="T2" fmla="*/ 0 w 589"/>
                <a:gd name="T3" fmla="*/ 589 h 589"/>
                <a:gd name="T4" fmla="*/ 1 w 589"/>
                <a:gd name="T5" fmla="*/ 559 h 589"/>
                <a:gd name="T6" fmla="*/ 3 w 589"/>
                <a:gd name="T7" fmla="*/ 529 h 589"/>
                <a:gd name="T8" fmla="*/ 6 w 589"/>
                <a:gd name="T9" fmla="*/ 500 h 589"/>
                <a:gd name="T10" fmla="*/ 12 w 589"/>
                <a:gd name="T11" fmla="*/ 471 h 589"/>
                <a:gd name="T12" fmla="*/ 19 w 589"/>
                <a:gd name="T13" fmla="*/ 442 h 589"/>
                <a:gd name="T14" fmla="*/ 27 w 589"/>
                <a:gd name="T15" fmla="*/ 414 h 589"/>
                <a:gd name="T16" fmla="*/ 36 w 589"/>
                <a:gd name="T17" fmla="*/ 387 h 589"/>
                <a:gd name="T18" fmla="*/ 46 w 589"/>
                <a:gd name="T19" fmla="*/ 361 h 589"/>
                <a:gd name="T20" fmla="*/ 58 w 589"/>
                <a:gd name="T21" fmla="*/ 334 h 589"/>
                <a:gd name="T22" fmla="*/ 71 w 589"/>
                <a:gd name="T23" fmla="*/ 309 h 589"/>
                <a:gd name="T24" fmla="*/ 85 w 589"/>
                <a:gd name="T25" fmla="*/ 284 h 589"/>
                <a:gd name="T26" fmla="*/ 101 w 589"/>
                <a:gd name="T27" fmla="*/ 261 h 589"/>
                <a:gd name="T28" fmla="*/ 117 w 589"/>
                <a:gd name="T29" fmla="*/ 237 h 589"/>
                <a:gd name="T30" fmla="*/ 135 w 589"/>
                <a:gd name="T31" fmla="*/ 214 h 589"/>
                <a:gd name="T32" fmla="*/ 153 w 589"/>
                <a:gd name="T33" fmla="*/ 194 h 589"/>
                <a:gd name="T34" fmla="*/ 172 w 589"/>
                <a:gd name="T35" fmla="*/ 173 h 589"/>
                <a:gd name="T36" fmla="*/ 192 w 589"/>
                <a:gd name="T37" fmla="*/ 153 h 589"/>
                <a:gd name="T38" fmla="*/ 214 w 589"/>
                <a:gd name="T39" fmla="*/ 135 h 589"/>
                <a:gd name="T40" fmla="*/ 237 w 589"/>
                <a:gd name="T41" fmla="*/ 117 h 589"/>
                <a:gd name="T42" fmla="*/ 259 w 589"/>
                <a:gd name="T43" fmla="*/ 101 h 589"/>
                <a:gd name="T44" fmla="*/ 283 w 589"/>
                <a:gd name="T45" fmla="*/ 85 h 589"/>
                <a:gd name="T46" fmla="*/ 308 w 589"/>
                <a:gd name="T47" fmla="*/ 71 h 589"/>
                <a:gd name="T48" fmla="*/ 333 w 589"/>
                <a:gd name="T49" fmla="*/ 59 h 589"/>
                <a:gd name="T50" fmla="*/ 359 w 589"/>
                <a:gd name="T51" fmla="*/ 46 h 589"/>
                <a:gd name="T52" fmla="*/ 386 w 589"/>
                <a:gd name="T53" fmla="*/ 36 h 589"/>
                <a:gd name="T54" fmla="*/ 414 w 589"/>
                <a:gd name="T55" fmla="*/ 27 h 589"/>
                <a:gd name="T56" fmla="*/ 442 w 589"/>
                <a:gd name="T57" fmla="*/ 18 h 589"/>
                <a:gd name="T58" fmla="*/ 470 w 589"/>
                <a:gd name="T59" fmla="*/ 12 h 589"/>
                <a:gd name="T60" fmla="*/ 499 w 589"/>
                <a:gd name="T61" fmla="*/ 7 h 589"/>
                <a:gd name="T62" fmla="*/ 529 w 589"/>
                <a:gd name="T63" fmla="*/ 3 h 589"/>
                <a:gd name="T64" fmla="*/ 559 w 589"/>
                <a:gd name="T65" fmla="*/ 1 h 589"/>
                <a:gd name="T66" fmla="*/ 589 w 589"/>
                <a:gd name="T67"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9" h="589">
                  <a:moveTo>
                    <a:pt x="0" y="589"/>
                  </a:moveTo>
                  <a:lnTo>
                    <a:pt x="0" y="589"/>
                  </a:lnTo>
                  <a:lnTo>
                    <a:pt x="1" y="559"/>
                  </a:lnTo>
                  <a:lnTo>
                    <a:pt x="3" y="529"/>
                  </a:lnTo>
                  <a:lnTo>
                    <a:pt x="6" y="500"/>
                  </a:lnTo>
                  <a:lnTo>
                    <a:pt x="12" y="471"/>
                  </a:lnTo>
                  <a:lnTo>
                    <a:pt x="19" y="442"/>
                  </a:lnTo>
                  <a:lnTo>
                    <a:pt x="27" y="414"/>
                  </a:lnTo>
                  <a:lnTo>
                    <a:pt x="36" y="387"/>
                  </a:lnTo>
                  <a:lnTo>
                    <a:pt x="46" y="361"/>
                  </a:lnTo>
                  <a:lnTo>
                    <a:pt x="58" y="334"/>
                  </a:lnTo>
                  <a:lnTo>
                    <a:pt x="71" y="309"/>
                  </a:lnTo>
                  <a:lnTo>
                    <a:pt x="85" y="284"/>
                  </a:lnTo>
                  <a:lnTo>
                    <a:pt x="101" y="261"/>
                  </a:lnTo>
                  <a:lnTo>
                    <a:pt x="117" y="237"/>
                  </a:lnTo>
                  <a:lnTo>
                    <a:pt x="135" y="214"/>
                  </a:lnTo>
                  <a:lnTo>
                    <a:pt x="153" y="194"/>
                  </a:lnTo>
                  <a:lnTo>
                    <a:pt x="172" y="173"/>
                  </a:lnTo>
                  <a:lnTo>
                    <a:pt x="192" y="153"/>
                  </a:lnTo>
                  <a:lnTo>
                    <a:pt x="214" y="135"/>
                  </a:lnTo>
                  <a:lnTo>
                    <a:pt x="237" y="117"/>
                  </a:lnTo>
                  <a:lnTo>
                    <a:pt x="259" y="101"/>
                  </a:lnTo>
                  <a:lnTo>
                    <a:pt x="283" y="85"/>
                  </a:lnTo>
                  <a:lnTo>
                    <a:pt x="308" y="71"/>
                  </a:lnTo>
                  <a:lnTo>
                    <a:pt x="333" y="59"/>
                  </a:lnTo>
                  <a:lnTo>
                    <a:pt x="359" y="46"/>
                  </a:lnTo>
                  <a:lnTo>
                    <a:pt x="386" y="36"/>
                  </a:lnTo>
                  <a:lnTo>
                    <a:pt x="414" y="27"/>
                  </a:lnTo>
                  <a:lnTo>
                    <a:pt x="442" y="18"/>
                  </a:lnTo>
                  <a:lnTo>
                    <a:pt x="470" y="12"/>
                  </a:lnTo>
                  <a:lnTo>
                    <a:pt x="499" y="7"/>
                  </a:lnTo>
                  <a:lnTo>
                    <a:pt x="529" y="3"/>
                  </a:lnTo>
                  <a:lnTo>
                    <a:pt x="559" y="1"/>
                  </a:lnTo>
                  <a:lnTo>
                    <a:pt x="589"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3" name="Freeform 170"/>
            <p:cNvSpPr>
              <a:spLocks/>
            </p:cNvSpPr>
            <p:nvPr/>
          </p:nvSpPr>
          <p:spPr bwMode="auto">
            <a:xfrm>
              <a:off x="2249334" y="5222463"/>
              <a:ext cx="85725" cy="87313"/>
            </a:xfrm>
            <a:custGeom>
              <a:avLst/>
              <a:gdLst>
                <a:gd name="T0" fmla="*/ 381 w 381"/>
                <a:gd name="T1" fmla="*/ 381 h 381"/>
                <a:gd name="T2" fmla="*/ 381 w 381"/>
                <a:gd name="T3" fmla="*/ 381 h 381"/>
                <a:gd name="T4" fmla="*/ 381 w 381"/>
                <a:gd name="T5" fmla="*/ 362 h 381"/>
                <a:gd name="T6" fmla="*/ 380 w 381"/>
                <a:gd name="T7" fmla="*/ 343 h 381"/>
                <a:gd name="T8" fmla="*/ 377 w 381"/>
                <a:gd name="T9" fmla="*/ 324 h 381"/>
                <a:gd name="T10" fmla="*/ 374 w 381"/>
                <a:gd name="T11" fmla="*/ 305 h 381"/>
                <a:gd name="T12" fmla="*/ 370 w 381"/>
                <a:gd name="T13" fmla="*/ 286 h 381"/>
                <a:gd name="T14" fmla="*/ 365 w 381"/>
                <a:gd name="T15" fmla="*/ 268 h 381"/>
                <a:gd name="T16" fmla="*/ 358 w 381"/>
                <a:gd name="T17" fmla="*/ 250 h 381"/>
                <a:gd name="T18" fmla="*/ 351 w 381"/>
                <a:gd name="T19" fmla="*/ 233 h 381"/>
                <a:gd name="T20" fmla="*/ 344 w 381"/>
                <a:gd name="T21" fmla="*/ 216 h 381"/>
                <a:gd name="T22" fmla="*/ 336 w 381"/>
                <a:gd name="T23" fmla="*/ 200 h 381"/>
                <a:gd name="T24" fmla="*/ 327 w 381"/>
                <a:gd name="T25" fmla="*/ 183 h 381"/>
                <a:gd name="T26" fmla="*/ 316 w 381"/>
                <a:gd name="T27" fmla="*/ 168 h 381"/>
                <a:gd name="T28" fmla="*/ 306 w 381"/>
                <a:gd name="T29" fmla="*/ 154 h 381"/>
                <a:gd name="T30" fmla="*/ 295 w 381"/>
                <a:gd name="T31" fmla="*/ 139 h 381"/>
                <a:gd name="T32" fmla="*/ 282 w 381"/>
                <a:gd name="T33" fmla="*/ 126 h 381"/>
                <a:gd name="T34" fmla="*/ 270 w 381"/>
                <a:gd name="T35" fmla="*/ 112 h 381"/>
                <a:gd name="T36" fmla="*/ 257 w 381"/>
                <a:gd name="T37" fmla="*/ 99 h 381"/>
                <a:gd name="T38" fmla="*/ 243 w 381"/>
                <a:gd name="T39" fmla="*/ 88 h 381"/>
                <a:gd name="T40" fmla="*/ 229 w 381"/>
                <a:gd name="T41" fmla="*/ 76 h 381"/>
                <a:gd name="T42" fmla="*/ 213 w 381"/>
                <a:gd name="T43" fmla="*/ 65 h 381"/>
                <a:gd name="T44" fmla="*/ 198 w 381"/>
                <a:gd name="T45" fmla="*/ 56 h 381"/>
                <a:gd name="T46" fmla="*/ 183 w 381"/>
                <a:gd name="T47" fmla="*/ 46 h 381"/>
                <a:gd name="T48" fmla="*/ 166 w 381"/>
                <a:gd name="T49" fmla="*/ 38 h 381"/>
                <a:gd name="T50" fmla="*/ 149 w 381"/>
                <a:gd name="T51" fmla="*/ 30 h 381"/>
                <a:gd name="T52" fmla="*/ 131 w 381"/>
                <a:gd name="T53" fmla="*/ 24 h 381"/>
                <a:gd name="T54" fmla="*/ 114 w 381"/>
                <a:gd name="T55" fmla="*/ 18 h 381"/>
                <a:gd name="T56" fmla="*/ 96 w 381"/>
                <a:gd name="T57" fmla="*/ 12 h 381"/>
                <a:gd name="T58" fmla="*/ 78 w 381"/>
                <a:gd name="T59" fmla="*/ 8 h 381"/>
                <a:gd name="T60" fmla="*/ 59 w 381"/>
                <a:gd name="T61" fmla="*/ 4 h 381"/>
                <a:gd name="T62" fmla="*/ 39 w 381"/>
                <a:gd name="T63" fmla="*/ 2 h 381"/>
                <a:gd name="T64" fmla="*/ 20 w 381"/>
                <a:gd name="T65" fmla="*/ 1 h 381"/>
                <a:gd name="T66" fmla="*/ 0 w 381"/>
                <a:gd name="T67"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1" h="381">
                  <a:moveTo>
                    <a:pt x="381" y="381"/>
                  </a:moveTo>
                  <a:lnTo>
                    <a:pt x="381" y="381"/>
                  </a:lnTo>
                  <a:lnTo>
                    <a:pt x="381" y="362"/>
                  </a:lnTo>
                  <a:lnTo>
                    <a:pt x="380" y="343"/>
                  </a:lnTo>
                  <a:lnTo>
                    <a:pt x="377" y="324"/>
                  </a:lnTo>
                  <a:lnTo>
                    <a:pt x="374" y="305"/>
                  </a:lnTo>
                  <a:lnTo>
                    <a:pt x="370" y="286"/>
                  </a:lnTo>
                  <a:lnTo>
                    <a:pt x="365" y="268"/>
                  </a:lnTo>
                  <a:lnTo>
                    <a:pt x="358" y="250"/>
                  </a:lnTo>
                  <a:lnTo>
                    <a:pt x="351" y="233"/>
                  </a:lnTo>
                  <a:lnTo>
                    <a:pt x="344" y="216"/>
                  </a:lnTo>
                  <a:lnTo>
                    <a:pt x="336" y="200"/>
                  </a:lnTo>
                  <a:lnTo>
                    <a:pt x="327" y="183"/>
                  </a:lnTo>
                  <a:lnTo>
                    <a:pt x="316" y="168"/>
                  </a:lnTo>
                  <a:lnTo>
                    <a:pt x="306" y="154"/>
                  </a:lnTo>
                  <a:lnTo>
                    <a:pt x="295" y="139"/>
                  </a:lnTo>
                  <a:lnTo>
                    <a:pt x="282" y="126"/>
                  </a:lnTo>
                  <a:lnTo>
                    <a:pt x="270" y="112"/>
                  </a:lnTo>
                  <a:lnTo>
                    <a:pt x="257" y="99"/>
                  </a:lnTo>
                  <a:lnTo>
                    <a:pt x="243" y="88"/>
                  </a:lnTo>
                  <a:lnTo>
                    <a:pt x="229" y="76"/>
                  </a:lnTo>
                  <a:lnTo>
                    <a:pt x="213" y="65"/>
                  </a:lnTo>
                  <a:lnTo>
                    <a:pt x="198" y="56"/>
                  </a:lnTo>
                  <a:lnTo>
                    <a:pt x="183" y="46"/>
                  </a:lnTo>
                  <a:lnTo>
                    <a:pt x="166" y="38"/>
                  </a:lnTo>
                  <a:lnTo>
                    <a:pt x="149" y="30"/>
                  </a:lnTo>
                  <a:lnTo>
                    <a:pt x="131" y="24"/>
                  </a:lnTo>
                  <a:lnTo>
                    <a:pt x="114" y="18"/>
                  </a:lnTo>
                  <a:lnTo>
                    <a:pt x="96" y="12"/>
                  </a:lnTo>
                  <a:lnTo>
                    <a:pt x="78" y="8"/>
                  </a:lnTo>
                  <a:lnTo>
                    <a:pt x="59" y="4"/>
                  </a:lnTo>
                  <a:lnTo>
                    <a:pt x="39" y="2"/>
                  </a:lnTo>
                  <a:lnTo>
                    <a:pt x="20" y="1"/>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4" name="Freeform 171"/>
            <p:cNvSpPr>
              <a:spLocks/>
            </p:cNvSpPr>
            <p:nvPr/>
          </p:nvSpPr>
          <p:spPr bwMode="auto">
            <a:xfrm>
              <a:off x="2249334" y="5176425"/>
              <a:ext cx="133350" cy="133350"/>
            </a:xfrm>
            <a:custGeom>
              <a:avLst/>
              <a:gdLst>
                <a:gd name="T0" fmla="*/ 589 w 589"/>
                <a:gd name="T1" fmla="*/ 589 h 589"/>
                <a:gd name="T2" fmla="*/ 589 w 589"/>
                <a:gd name="T3" fmla="*/ 589 h 589"/>
                <a:gd name="T4" fmla="*/ 589 w 589"/>
                <a:gd name="T5" fmla="*/ 559 h 589"/>
                <a:gd name="T6" fmla="*/ 587 w 589"/>
                <a:gd name="T7" fmla="*/ 529 h 589"/>
                <a:gd name="T8" fmla="*/ 583 w 589"/>
                <a:gd name="T9" fmla="*/ 500 h 589"/>
                <a:gd name="T10" fmla="*/ 578 w 589"/>
                <a:gd name="T11" fmla="*/ 471 h 589"/>
                <a:gd name="T12" fmla="*/ 570 w 589"/>
                <a:gd name="T13" fmla="*/ 442 h 589"/>
                <a:gd name="T14" fmla="*/ 563 w 589"/>
                <a:gd name="T15" fmla="*/ 414 h 589"/>
                <a:gd name="T16" fmla="*/ 554 w 589"/>
                <a:gd name="T17" fmla="*/ 387 h 589"/>
                <a:gd name="T18" fmla="*/ 543 w 589"/>
                <a:gd name="T19" fmla="*/ 361 h 589"/>
                <a:gd name="T20" fmla="*/ 531 w 589"/>
                <a:gd name="T21" fmla="*/ 334 h 589"/>
                <a:gd name="T22" fmla="*/ 518 w 589"/>
                <a:gd name="T23" fmla="*/ 309 h 589"/>
                <a:gd name="T24" fmla="*/ 505 w 589"/>
                <a:gd name="T25" fmla="*/ 284 h 589"/>
                <a:gd name="T26" fmla="*/ 489 w 589"/>
                <a:gd name="T27" fmla="*/ 261 h 589"/>
                <a:gd name="T28" fmla="*/ 473 w 589"/>
                <a:gd name="T29" fmla="*/ 237 h 589"/>
                <a:gd name="T30" fmla="*/ 455 w 589"/>
                <a:gd name="T31" fmla="*/ 214 h 589"/>
                <a:gd name="T32" fmla="*/ 437 w 589"/>
                <a:gd name="T33" fmla="*/ 194 h 589"/>
                <a:gd name="T34" fmla="*/ 417 w 589"/>
                <a:gd name="T35" fmla="*/ 173 h 589"/>
                <a:gd name="T36" fmla="*/ 397 w 589"/>
                <a:gd name="T37" fmla="*/ 153 h 589"/>
                <a:gd name="T38" fmla="*/ 375 w 589"/>
                <a:gd name="T39" fmla="*/ 135 h 589"/>
                <a:gd name="T40" fmla="*/ 353 w 589"/>
                <a:gd name="T41" fmla="*/ 117 h 589"/>
                <a:gd name="T42" fmla="*/ 330 w 589"/>
                <a:gd name="T43" fmla="*/ 101 h 589"/>
                <a:gd name="T44" fmla="*/ 306 w 589"/>
                <a:gd name="T45" fmla="*/ 85 h 589"/>
                <a:gd name="T46" fmla="*/ 281 w 589"/>
                <a:gd name="T47" fmla="*/ 71 h 589"/>
                <a:gd name="T48" fmla="*/ 256 w 589"/>
                <a:gd name="T49" fmla="*/ 59 h 589"/>
                <a:gd name="T50" fmla="*/ 230 w 589"/>
                <a:gd name="T51" fmla="*/ 46 h 589"/>
                <a:gd name="T52" fmla="*/ 203 w 589"/>
                <a:gd name="T53" fmla="*/ 36 h 589"/>
                <a:gd name="T54" fmla="*/ 175 w 589"/>
                <a:gd name="T55" fmla="*/ 27 h 589"/>
                <a:gd name="T56" fmla="*/ 148 w 589"/>
                <a:gd name="T57" fmla="*/ 18 h 589"/>
                <a:gd name="T58" fmla="*/ 119 w 589"/>
                <a:gd name="T59" fmla="*/ 12 h 589"/>
                <a:gd name="T60" fmla="*/ 90 w 589"/>
                <a:gd name="T61" fmla="*/ 7 h 589"/>
                <a:gd name="T62" fmla="*/ 61 w 589"/>
                <a:gd name="T63" fmla="*/ 3 h 589"/>
                <a:gd name="T64" fmla="*/ 31 w 589"/>
                <a:gd name="T65" fmla="*/ 1 h 589"/>
                <a:gd name="T66" fmla="*/ 0 w 589"/>
                <a:gd name="T67"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9" h="589">
                  <a:moveTo>
                    <a:pt x="589" y="589"/>
                  </a:moveTo>
                  <a:lnTo>
                    <a:pt x="589" y="589"/>
                  </a:lnTo>
                  <a:lnTo>
                    <a:pt x="589" y="559"/>
                  </a:lnTo>
                  <a:lnTo>
                    <a:pt x="587" y="529"/>
                  </a:lnTo>
                  <a:lnTo>
                    <a:pt x="583" y="500"/>
                  </a:lnTo>
                  <a:lnTo>
                    <a:pt x="578" y="471"/>
                  </a:lnTo>
                  <a:lnTo>
                    <a:pt x="570" y="442"/>
                  </a:lnTo>
                  <a:lnTo>
                    <a:pt x="563" y="414"/>
                  </a:lnTo>
                  <a:lnTo>
                    <a:pt x="554" y="387"/>
                  </a:lnTo>
                  <a:lnTo>
                    <a:pt x="543" y="361"/>
                  </a:lnTo>
                  <a:lnTo>
                    <a:pt x="531" y="334"/>
                  </a:lnTo>
                  <a:lnTo>
                    <a:pt x="518" y="309"/>
                  </a:lnTo>
                  <a:lnTo>
                    <a:pt x="505" y="284"/>
                  </a:lnTo>
                  <a:lnTo>
                    <a:pt x="489" y="261"/>
                  </a:lnTo>
                  <a:lnTo>
                    <a:pt x="473" y="237"/>
                  </a:lnTo>
                  <a:lnTo>
                    <a:pt x="455" y="214"/>
                  </a:lnTo>
                  <a:lnTo>
                    <a:pt x="437" y="194"/>
                  </a:lnTo>
                  <a:lnTo>
                    <a:pt x="417" y="173"/>
                  </a:lnTo>
                  <a:lnTo>
                    <a:pt x="397" y="153"/>
                  </a:lnTo>
                  <a:lnTo>
                    <a:pt x="375" y="135"/>
                  </a:lnTo>
                  <a:lnTo>
                    <a:pt x="353" y="117"/>
                  </a:lnTo>
                  <a:lnTo>
                    <a:pt x="330" y="101"/>
                  </a:lnTo>
                  <a:lnTo>
                    <a:pt x="306" y="85"/>
                  </a:lnTo>
                  <a:lnTo>
                    <a:pt x="281" y="71"/>
                  </a:lnTo>
                  <a:lnTo>
                    <a:pt x="256" y="59"/>
                  </a:lnTo>
                  <a:lnTo>
                    <a:pt x="230" y="46"/>
                  </a:lnTo>
                  <a:lnTo>
                    <a:pt x="203" y="36"/>
                  </a:lnTo>
                  <a:lnTo>
                    <a:pt x="175" y="27"/>
                  </a:lnTo>
                  <a:lnTo>
                    <a:pt x="148" y="18"/>
                  </a:lnTo>
                  <a:lnTo>
                    <a:pt x="119" y="12"/>
                  </a:lnTo>
                  <a:lnTo>
                    <a:pt x="90" y="7"/>
                  </a:lnTo>
                  <a:lnTo>
                    <a:pt x="61" y="3"/>
                  </a:lnTo>
                  <a:lnTo>
                    <a:pt x="31" y="1"/>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45" name="Gruppieren 244"/>
          <p:cNvGrpSpPr/>
          <p:nvPr/>
        </p:nvGrpSpPr>
        <p:grpSpPr>
          <a:xfrm>
            <a:off x="2407290" y="2301240"/>
            <a:ext cx="360362" cy="361950"/>
            <a:chOff x="2587471" y="5128800"/>
            <a:chExt cx="360362" cy="361950"/>
          </a:xfrm>
        </p:grpSpPr>
        <p:sp>
          <p:nvSpPr>
            <p:cNvPr id="246" name="Freeform 172"/>
            <p:cNvSpPr>
              <a:spLocks/>
            </p:cNvSpPr>
            <p:nvPr/>
          </p:nvSpPr>
          <p:spPr bwMode="auto">
            <a:xfrm>
              <a:off x="2673196" y="5176425"/>
              <a:ext cx="141287" cy="173038"/>
            </a:xfrm>
            <a:custGeom>
              <a:avLst/>
              <a:gdLst>
                <a:gd name="T0" fmla="*/ 624 w 624"/>
                <a:gd name="T1" fmla="*/ 174 h 763"/>
                <a:gd name="T2" fmla="*/ 624 w 624"/>
                <a:gd name="T3" fmla="*/ 174 h 763"/>
                <a:gd name="T4" fmla="*/ 623 w 624"/>
                <a:gd name="T5" fmla="*/ 155 h 763"/>
                <a:gd name="T6" fmla="*/ 621 w 624"/>
                <a:gd name="T7" fmla="*/ 139 h 763"/>
                <a:gd name="T8" fmla="*/ 616 w 624"/>
                <a:gd name="T9" fmla="*/ 121 h 763"/>
                <a:gd name="T10" fmla="*/ 610 w 624"/>
                <a:gd name="T11" fmla="*/ 106 h 763"/>
                <a:gd name="T12" fmla="*/ 603 w 624"/>
                <a:gd name="T13" fmla="*/ 91 h 763"/>
                <a:gd name="T14" fmla="*/ 594 w 624"/>
                <a:gd name="T15" fmla="*/ 76 h 763"/>
                <a:gd name="T16" fmla="*/ 585 w 624"/>
                <a:gd name="T17" fmla="*/ 63 h 763"/>
                <a:gd name="T18" fmla="*/ 573 w 624"/>
                <a:gd name="T19" fmla="*/ 50 h 763"/>
                <a:gd name="T20" fmla="*/ 561 w 624"/>
                <a:gd name="T21" fmla="*/ 40 h 763"/>
                <a:gd name="T22" fmla="*/ 548 w 624"/>
                <a:gd name="T23" fmla="*/ 30 h 763"/>
                <a:gd name="T24" fmla="*/ 533 w 624"/>
                <a:gd name="T25" fmla="*/ 22 h 763"/>
                <a:gd name="T26" fmla="*/ 518 w 624"/>
                <a:gd name="T27" fmla="*/ 13 h 763"/>
                <a:gd name="T28" fmla="*/ 502 w 624"/>
                <a:gd name="T29" fmla="*/ 8 h 763"/>
                <a:gd name="T30" fmla="*/ 486 w 624"/>
                <a:gd name="T31" fmla="*/ 4 h 763"/>
                <a:gd name="T32" fmla="*/ 468 w 624"/>
                <a:gd name="T33" fmla="*/ 1 h 763"/>
                <a:gd name="T34" fmla="*/ 451 w 624"/>
                <a:gd name="T35" fmla="*/ 0 h 763"/>
                <a:gd name="T36" fmla="*/ 451 w 624"/>
                <a:gd name="T37" fmla="*/ 0 h 763"/>
                <a:gd name="T38" fmla="*/ 432 w 624"/>
                <a:gd name="T39" fmla="*/ 1 h 763"/>
                <a:gd name="T40" fmla="*/ 416 w 624"/>
                <a:gd name="T41" fmla="*/ 4 h 763"/>
                <a:gd name="T42" fmla="*/ 399 w 624"/>
                <a:gd name="T43" fmla="*/ 8 h 763"/>
                <a:gd name="T44" fmla="*/ 383 w 624"/>
                <a:gd name="T45" fmla="*/ 13 h 763"/>
                <a:gd name="T46" fmla="*/ 368 w 624"/>
                <a:gd name="T47" fmla="*/ 22 h 763"/>
                <a:gd name="T48" fmla="*/ 354 w 624"/>
                <a:gd name="T49" fmla="*/ 30 h 763"/>
                <a:gd name="T50" fmla="*/ 341 w 624"/>
                <a:gd name="T51" fmla="*/ 40 h 763"/>
                <a:gd name="T52" fmla="*/ 328 w 624"/>
                <a:gd name="T53" fmla="*/ 50 h 763"/>
                <a:gd name="T54" fmla="*/ 317 w 624"/>
                <a:gd name="T55" fmla="*/ 63 h 763"/>
                <a:gd name="T56" fmla="*/ 307 w 624"/>
                <a:gd name="T57" fmla="*/ 76 h 763"/>
                <a:gd name="T58" fmla="*/ 299 w 624"/>
                <a:gd name="T59" fmla="*/ 91 h 763"/>
                <a:gd name="T60" fmla="*/ 291 w 624"/>
                <a:gd name="T61" fmla="*/ 106 h 763"/>
                <a:gd name="T62" fmla="*/ 285 w 624"/>
                <a:gd name="T63" fmla="*/ 121 h 763"/>
                <a:gd name="T64" fmla="*/ 281 w 624"/>
                <a:gd name="T65" fmla="*/ 139 h 763"/>
                <a:gd name="T66" fmla="*/ 278 w 624"/>
                <a:gd name="T67" fmla="*/ 155 h 763"/>
                <a:gd name="T68" fmla="*/ 277 w 624"/>
                <a:gd name="T69" fmla="*/ 174 h 763"/>
                <a:gd name="T70" fmla="*/ 277 w 624"/>
                <a:gd name="T71" fmla="*/ 174 h 763"/>
                <a:gd name="T72" fmla="*/ 247 w 624"/>
                <a:gd name="T73" fmla="*/ 187 h 763"/>
                <a:gd name="T74" fmla="*/ 218 w 624"/>
                <a:gd name="T75" fmla="*/ 203 h 763"/>
                <a:gd name="T76" fmla="*/ 192 w 624"/>
                <a:gd name="T77" fmla="*/ 221 h 763"/>
                <a:gd name="T78" fmla="*/ 166 w 624"/>
                <a:gd name="T79" fmla="*/ 241 h 763"/>
                <a:gd name="T80" fmla="*/ 141 w 624"/>
                <a:gd name="T81" fmla="*/ 263 h 763"/>
                <a:gd name="T82" fmla="*/ 119 w 624"/>
                <a:gd name="T83" fmla="*/ 285 h 763"/>
                <a:gd name="T84" fmla="*/ 97 w 624"/>
                <a:gd name="T85" fmla="*/ 310 h 763"/>
                <a:gd name="T86" fmla="*/ 77 w 624"/>
                <a:gd name="T87" fmla="*/ 337 h 763"/>
                <a:gd name="T88" fmla="*/ 60 w 624"/>
                <a:gd name="T89" fmla="*/ 365 h 763"/>
                <a:gd name="T90" fmla="*/ 45 w 624"/>
                <a:gd name="T91" fmla="*/ 393 h 763"/>
                <a:gd name="T92" fmla="*/ 32 w 624"/>
                <a:gd name="T93" fmla="*/ 423 h 763"/>
                <a:gd name="T94" fmla="*/ 26 w 624"/>
                <a:gd name="T95" fmla="*/ 440 h 763"/>
                <a:gd name="T96" fmla="*/ 21 w 624"/>
                <a:gd name="T97" fmla="*/ 455 h 763"/>
                <a:gd name="T98" fmla="*/ 16 w 624"/>
                <a:gd name="T99" fmla="*/ 471 h 763"/>
                <a:gd name="T100" fmla="*/ 11 w 624"/>
                <a:gd name="T101" fmla="*/ 487 h 763"/>
                <a:gd name="T102" fmla="*/ 8 w 624"/>
                <a:gd name="T103" fmla="*/ 504 h 763"/>
                <a:gd name="T104" fmla="*/ 5 w 624"/>
                <a:gd name="T105" fmla="*/ 521 h 763"/>
                <a:gd name="T106" fmla="*/ 3 w 624"/>
                <a:gd name="T107" fmla="*/ 538 h 763"/>
                <a:gd name="T108" fmla="*/ 1 w 624"/>
                <a:gd name="T109" fmla="*/ 555 h 763"/>
                <a:gd name="T110" fmla="*/ 0 w 624"/>
                <a:gd name="T111" fmla="*/ 572 h 763"/>
                <a:gd name="T112" fmla="*/ 0 w 624"/>
                <a:gd name="T113" fmla="*/ 589 h 763"/>
                <a:gd name="T114" fmla="*/ 0 w 624"/>
                <a:gd name="T115" fmla="*/ 76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4" h="763">
                  <a:moveTo>
                    <a:pt x="624" y="174"/>
                  </a:moveTo>
                  <a:lnTo>
                    <a:pt x="624" y="174"/>
                  </a:lnTo>
                  <a:lnTo>
                    <a:pt x="623" y="155"/>
                  </a:lnTo>
                  <a:lnTo>
                    <a:pt x="621" y="139"/>
                  </a:lnTo>
                  <a:lnTo>
                    <a:pt x="616" y="121"/>
                  </a:lnTo>
                  <a:lnTo>
                    <a:pt x="610" y="106"/>
                  </a:lnTo>
                  <a:lnTo>
                    <a:pt x="603" y="91"/>
                  </a:lnTo>
                  <a:lnTo>
                    <a:pt x="594" y="76"/>
                  </a:lnTo>
                  <a:lnTo>
                    <a:pt x="585" y="63"/>
                  </a:lnTo>
                  <a:lnTo>
                    <a:pt x="573" y="50"/>
                  </a:lnTo>
                  <a:lnTo>
                    <a:pt x="561" y="40"/>
                  </a:lnTo>
                  <a:lnTo>
                    <a:pt x="548" y="30"/>
                  </a:lnTo>
                  <a:lnTo>
                    <a:pt x="533" y="22"/>
                  </a:lnTo>
                  <a:lnTo>
                    <a:pt x="518" y="13"/>
                  </a:lnTo>
                  <a:lnTo>
                    <a:pt x="502" y="8"/>
                  </a:lnTo>
                  <a:lnTo>
                    <a:pt x="486" y="4"/>
                  </a:lnTo>
                  <a:lnTo>
                    <a:pt x="468" y="1"/>
                  </a:lnTo>
                  <a:lnTo>
                    <a:pt x="451" y="0"/>
                  </a:lnTo>
                  <a:lnTo>
                    <a:pt x="451" y="0"/>
                  </a:lnTo>
                  <a:lnTo>
                    <a:pt x="432" y="1"/>
                  </a:lnTo>
                  <a:lnTo>
                    <a:pt x="416" y="4"/>
                  </a:lnTo>
                  <a:lnTo>
                    <a:pt x="399" y="8"/>
                  </a:lnTo>
                  <a:lnTo>
                    <a:pt x="383" y="13"/>
                  </a:lnTo>
                  <a:lnTo>
                    <a:pt x="368" y="22"/>
                  </a:lnTo>
                  <a:lnTo>
                    <a:pt x="354" y="30"/>
                  </a:lnTo>
                  <a:lnTo>
                    <a:pt x="341" y="40"/>
                  </a:lnTo>
                  <a:lnTo>
                    <a:pt x="328" y="50"/>
                  </a:lnTo>
                  <a:lnTo>
                    <a:pt x="317" y="63"/>
                  </a:lnTo>
                  <a:lnTo>
                    <a:pt x="307" y="76"/>
                  </a:lnTo>
                  <a:lnTo>
                    <a:pt x="299" y="91"/>
                  </a:lnTo>
                  <a:lnTo>
                    <a:pt x="291" y="106"/>
                  </a:lnTo>
                  <a:lnTo>
                    <a:pt x="285" y="121"/>
                  </a:lnTo>
                  <a:lnTo>
                    <a:pt x="281" y="139"/>
                  </a:lnTo>
                  <a:lnTo>
                    <a:pt x="278" y="155"/>
                  </a:lnTo>
                  <a:lnTo>
                    <a:pt x="277" y="174"/>
                  </a:lnTo>
                  <a:lnTo>
                    <a:pt x="277" y="174"/>
                  </a:lnTo>
                  <a:lnTo>
                    <a:pt x="247" y="187"/>
                  </a:lnTo>
                  <a:lnTo>
                    <a:pt x="218" y="203"/>
                  </a:lnTo>
                  <a:lnTo>
                    <a:pt x="192" y="221"/>
                  </a:lnTo>
                  <a:lnTo>
                    <a:pt x="166" y="241"/>
                  </a:lnTo>
                  <a:lnTo>
                    <a:pt x="141" y="263"/>
                  </a:lnTo>
                  <a:lnTo>
                    <a:pt x="119" y="285"/>
                  </a:lnTo>
                  <a:lnTo>
                    <a:pt x="97" y="310"/>
                  </a:lnTo>
                  <a:lnTo>
                    <a:pt x="77" y="337"/>
                  </a:lnTo>
                  <a:lnTo>
                    <a:pt x="60" y="365"/>
                  </a:lnTo>
                  <a:lnTo>
                    <a:pt x="45" y="393"/>
                  </a:lnTo>
                  <a:lnTo>
                    <a:pt x="32" y="423"/>
                  </a:lnTo>
                  <a:lnTo>
                    <a:pt x="26" y="440"/>
                  </a:lnTo>
                  <a:lnTo>
                    <a:pt x="21" y="455"/>
                  </a:lnTo>
                  <a:lnTo>
                    <a:pt x="16" y="471"/>
                  </a:lnTo>
                  <a:lnTo>
                    <a:pt x="11" y="487"/>
                  </a:lnTo>
                  <a:lnTo>
                    <a:pt x="8" y="504"/>
                  </a:lnTo>
                  <a:lnTo>
                    <a:pt x="5" y="521"/>
                  </a:lnTo>
                  <a:lnTo>
                    <a:pt x="3" y="538"/>
                  </a:lnTo>
                  <a:lnTo>
                    <a:pt x="1" y="555"/>
                  </a:lnTo>
                  <a:lnTo>
                    <a:pt x="0" y="572"/>
                  </a:lnTo>
                  <a:lnTo>
                    <a:pt x="0" y="589"/>
                  </a:lnTo>
                  <a:lnTo>
                    <a:pt x="0" y="763"/>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7" name="Freeform 173"/>
            <p:cNvSpPr>
              <a:spLocks/>
            </p:cNvSpPr>
            <p:nvPr/>
          </p:nvSpPr>
          <p:spPr bwMode="auto">
            <a:xfrm>
              <a:off x="2728759" y="5270088"/>
              <a:ext cx="173037" cy="141288"/>
            </a:xfrm>
            <a:custGeom>
              <a:avLst/>
              <a:gdLst>
                <a:gd name="T0" fmla="*/ 0 w 762"/>
                <a:gd name="T1" fmla="*/ 625 h 625"/>
                <a:gd name="T2" fmla="*/ 762 w 762"/>
                <a:gd name="T3" fmla="*/ 625 h 625"/>
                <a:gd name="T4" fmla="*/ 762 w 762"/>
                <a:gd name="T5" fmla="*/ 625 h 625"/>
                <a:gd name="T6" fmla="*/ 748 w 762"/>
                <a:gd name="T7" fmla="*/ 624 h 625"/>
                <a:gd name="T8" fmla="*/ 734 w 762"/>
                <a:gd name="T9" fmla="*/ 621 h 625"/>
                <a:gd name="T10" fmla="*/ 720 w 762"/>
                <a:gd name="T11" fmla="*/ 618 h 625"/>
                <a:gd name="T12" fmla="*/ 708 w 762"/>
                <a:gd name="T13" fmla="*/ 614 h 625"/>
                <a:gd name="T14" fmla="*/ 696 w 762"/>
                <a:gd name="T15" fmla="*/ 608 h 625"/>
                <a:gd name="T16" fmla="*/ 684 w 762"/>
                <a:gd name="T17" fmla="*/ 601 h 625"/>
                <a:gd name="T18" fmla="*/ 674 w 762"/>
                <a:gd name="T19" fmla="*/ 593 h 625"/>
                <a:gd name="T20" fmla="*/ 664 w 762"/>
                <a:gd name="T21" fmla="*/ 584 h 625"/>
                <a:gd name="T22" fmla="*/ 654 w 762"/>
                <a:gd name="T23" fmla="*/ 574 h 625"/>
                <a:gd name="T24" fmla="*/ 647 w 762"/>
                <a:gd name="T25" fmla="*/ 564 h 625"/>
                <a:gd name="T26" fmla="*/ 640 w 762"/>
                <a:gd name="T27" fmla="*/ 552 h 625"/>
                <a:gd name="T28" fmla="*/ 634 w 762"/>
                <a:gd name="T29" fmla="*/ 540 h 625"/>
                <a:gd name="T30" fmla="*/ 630 w 762"/>
                <a:gd name="T31" fmla="*/ 528 h 625"/>
                <a:gd name="T32" fmla="*/ 626 w 762"/>
                <a:gd name="T33" fmla="*/ 514 h 625"/>
                <a:gd name="T34" fmla="*/ 624 w 762"/>
                <a:gd name="T35" fmla="*/ 500 h 625"/>
                <a:gd name="T36" fmla="*/ 624 w 762"/>
                <a:gd name="T37" fmla="*/ 485 h 625"/>
                <a:gd name="T38" fmla="*/ 624 w 762"/>
                <a:gd name="T39" fmla="*/ 173 h 625"/>
                <a:gd name="T40" fmla="*/ 624 w 762"/>
                <a:gd name="T41" fmla="*/ 173 h 625"/>
                <a:gd name="T42" fmla="*/ 623 w 762"/>
                <a:gd name="T43" fmla="*/ 151 h 625"/>
                <a:gd name="T44" fmla="*/ 621 w 762"/>
                <a:gd name="T45" fmla="*/ 128 h 625"/>
                <a:gd name="T46" fmla="*/ 618 w 762"/>
                <a:gd name="T47" fmla="*/ 106 h 625"/>
                <a:gd name="T48" fmla="*/ 614 w 762"/>
                <a:gd name="T49" fmla="*/ 84 h 625"/>
                <a:gd name="T50" fmla="*/ 609 w 762"/>
                <a:gd name="T51" fmla="*/ 63 h 625"/>
                <a:gd name="T52" fmla="*/ 603 w 762"/>
                <a:gd name="T53" fmla="*/ 41 h 625"/>
                <a:gd name="T54" fmla="*/ 597 w 762"/>
                <a:gd name="T55" fmla="*/ 21 h 625"/>
                <a:gd name="T56" fmla="*/ 589 w 762"/>
                <a:gd name="T57"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2" h="625">
                  <a:moveTo>
                    <a:pt x="0" y="625"/>
                  </a:moveTo>
                  <a:lnTo>
                    <a:pt x="762" y="625"/>
                  </a:lnTo>
                  <a:lnTo>
                    <a:pt x="762" y="625"/>
                  </a:lnTo>
                  <a:lnTo>
                    <a:pt x="748" y="624"/>
                  </a:lnTo>
                  <a:lnTo>
                    <a:pt x="734" y="621"/>
                  </a:lnTo>
                  <a:lnTo>
                    <a:pt x="720" y="618"/>
                  </a:lnTo>
                  <a:lnTo>
                    <a:pt x="708" y="614"/>
                  </a:lnTo>
                  <a:lnTo>
                    <a:pt x="696" y="608"/>
                  </a:lnTo>
                  <a:lnTo>
                    <a:pt x="684" y="601"/>
                  </a:lnTo>
                  <a:lnTo>
                    <a:pt x="674" y="593"/>
                  </a:lnTo>
                  <a:lnTo>
                    <a:pt x="664" y="584"/>
                  </a:lnTo>
                  <a:lnTo>
                    <a:pt x="654" y="574"/>
                  </a:lnTo>
                  <a:lnTo>
                    <a:pt x="647" y="564"/>
                  </a:lnTo>
                  <a:lnTo>
                    <a:pt x="640" y="552"/>
                  </a:lnTo>
                  <a:lnTo>
                    <a:pt x="634" y="540"/>
                  </a:lnTo>
                  <a:lnTo>
                    <a:pt x="630" y="528"/>
                  </a:lnTo>
                  <a:lnTo>
                    <a:pt x="626" y="514"/>
                  </a:lnTo>
                  <a:lnTo>
                    <a:pt x="624" y="500"/>
                  </a:lnTo>
                  <a:lnTo>
                    <a:pt x="624" y="485"/>
                  </a:lnTo>
                  <a:lnTo>
                    <a:pt x="624" y="173"/>
                  </a:lnTo>
                  <a:lnTo>
                    <a:pt x="624" y="173"/>
                  </a:lnTo>
                  <a:lnTo>
                    <a:pt x="623" y="151"/>
                  </a:lnTo>
                  <a:lnTo>
                    <a:pt x="621" y="128"/>
                  </a:lnTo>
                  <a:lnTo>
                    <a:pt x="618" y="106"/>
                  </a:lnTo>
                  <a:lnTo>
                    <a:pt x="614" y="84"/>
                  </a:lnTo>
                  <a:lnTo>
                    <a:pt x="609" y="63"/>
                  </a:lnTo>
                  <a:lnTo>
                    <a:pt x="603" y="41"/>
                  </a:lnTo>
                  <a:lnTo>
                    <a:pt x="597" y="21"/>
                  </a:lnTo>
                  <a:lnTo>
                    <a:pt x="589"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8" name="Freeform 174"/>
            <p:cNvSpPr>
              <a:spLocks/>
            </p:cNvSpPr>
            <p:nvPr/>
          </p:nvSpPr>
          <p:spPr bwMode="auto">
            <a:xfrm>
              <a:off x="2736696" y="5411375"/>
              <a:ext cx="61912" cy="31750"/>
            </a:xfrm>
            <a:custGeom>
              <a:avLst/>
              <a:gdLst>
                <a:gd name="T0" fmla="*/ 278 w 278"/>
                <a:gd name="T1" fmla="*/ 0 h 139"/>
                <a:gd name="T2" fmla="*/ 278 w 278"/>
                <a:gd name="T3" fmla="*/ 0 h 139"/>
                <a:gd name="T4" fmla="*/ 277 w 278"/>
                <a:gd name="T5" fmla="*/ 14 h 139"/>
                <a:gd name="T6" fmla="*/ 275 w 278"/>
                <a:gd name="T7" fmla="*/ 27 h 139"/>
                <a:gd name="T8" fmla="*/ 272 w 278"/>
                <a:gd name="T9" fmla="*/ 41 h 139"/>
                <a:gd name="T10" fmla="*/ 267 w 278"/>
                <a:gd name="T11" fmla="*/ 54 h 139"/>
                <a:gd name="T12" fmla="*/ 260 w 278"/>
                <a:gd name="T13" fmla="*/ 66 h 139"/>
                <a:gd name="T14" fmla="*/ 254 w 278"/>
                <a:gd name="T15" fmla="*/ 77 h 139"/>
                <a:gd name="T16" fmla="*/ 246 w 278"/>
                <a:gd name="T17" fmla="*/ 88 h 139"/>
                <a:gd name="T18" fmla="*/ 237 w 278"/>
                <a:gd name="T19" fmla="*/ 97 h 139"/>
                <a:gd name="T20" fmla="*/ 227 w 278"/>
                <a:gd name="T21" fmla="*/ 107 h 139"/>
                <a:gd name="T22" fmla="*/ 216 w 278"/>
                <a:gd name="T23" fmla="*/ 115 h 139"/>
                <a:gd name="T24" fmla="*/ 205 w 278"/>
                <a:gd name="T25" fmla="*/ 122 h 139"/>
                <a:gd name="T26" fmla="*/ 192 w 278"/>
                <a:gd name="T27" fmla="*/ 127 h 139"/>
                <a:gd name="T28" fmla="*/ 180 w 278"/>
                <a:gd name="T29" fmla="*/ 132 h 139"/>
                <a:gd name="T30" fmla="*/ 167 w 278"/>
                <a:gd name="T31" fmla="*/ 136 h 139"/>
                <a:gd name="T32" fmla="*/ 153 w 278"/>
                <a:gd name="T33" fmla="*/ 138 h 139"/>
                <a:gd name="T34" fmla="*/ 139 w 278"/>
                <a:gd name="T35" fmla="*/ 139 h 139"/>
                <a:gd name="T36" fmla="*/ 139 w 278"/>
                <a:gd name="T37" fmla="*/ 139 h 139"/>
                <a:gd name="T38" fmla="*/ 125 w 278"/>
                <a:gd name="T39" fmla="*/ 138 h 139"/>
                <a:gd name="T40" fmla="*/ 111 w 278"/>
                <a:gd name="T41" fmla="*/ 136 h 139"/>
                <a:gd name="T42" fmla="*/ 98 w 278"/>
                <a:gd name="T43" fmla="*/ 132 h 139"/>
                <a:gd name="T44" fmla="*/ 85 w 278"/>
                <a:gd name="T45" fmla="*/ 127 h 139"/>
                <a:gd name="T46" fmla="*/ 73 w 278"/>
                <a:gd name="T47" fmla="*/ 122 h 139"/>
                <a:gd name="T48" fmla="*/ 62 w 278"/>
                <a:gd name="T49" fmla="*/ 115 h 139"/>
                <a:gd name="T50" fmla="*/ 50 w 278"/>
                <a:gd name="T51" fmla="*/ 107 h 139"/>
                <a:gd name="T52" fmla="*/ 41 w 278"/>
                <a:gd name="T53" fmla="*/ 97 h 139"/>
                <a:gd name="T54" fmla="*/ 32 w 278"/>
                <a:gd name="T55" fmla="*/ 88 h 139"/>
                <a:gd name="T56" fmla="*/ 24 w 278"/>
                <a:gd name="T57" fmla="*/ 77 h 139"/>
                <a:gd name="T58" fmla="*/ 17 w 278"/>
                <a:gd name="T59" fmla="*/ 66 h 139"/>
                <a:gd name="T60" fmla="*/ 11 w 278"/>
                <a:gd name="T61" fmla="*/ 54 h 139"/>
                <a:gd name="T62" fmla="*/ 6 w 278"/>
                <a:gd name="T63" fmla="*/ 41 h 139"/>
                <a:gd name="T64" fmla="*/ 3 w 278"/>
                <a:gd name="T65" fmla="*/ 27 h 139"/>
                <a:gd name="T66" fmla="*/ 1 w 278"/>
                <a:gd name="T67" fmla="*/ 14 h 139"/>
                <a:gd name="T68" fmla="*/ 0 w 278"/>
                <a:gd name="T6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8" h="139">
                  <a:moveTo>
                    <a:pt x="278" y="0"/>
                  </a:moveTo>
                  <a:lnTo>
                    <a:pt x="278" y="0"/>
                  </a:lnTo>
                  <a:lnTo>
                    <a:pt x="277" y="14"/>
                  </a:lnTo>
                  <a:lnTo>
                    <a:pt x="275" y="27"/>
                  </a:lnTo>
                  <a:lnTo>
                    <a:pt x="272" y="41"/>
                  </a:lnTo>
                  <a:lnTo>
                    <a:pt x="267" y="54"/>
                  </a:lnTo>
                  <a:lnTo>
                    <a:pt x="260" y="66"/>
                  </a:lnTo>
                  <a:lnTo>
                    <a:pt x="254" y="77"/>
                  </a:lnTo>
                  <a:lnTo>
                    <a:pt x="246" y="88"/>
                  </a:lnTo>
                  <a:lnTo>
                    <a:pt x="237" y="97"/>
                  </a:lnTo>
                  <a:lnTo>
                    <a:pt x="227" y="107"/>
                  </a:lnTo>
                  <a:lnTo>
                    <a:pt x="216" y="115"/>
                  </a:lnTo>
                  <a:lnTo>
                    <a:pt x="205" y="122"/>
                  </a:lnTo>
                  <a:lnTo>
                    <a:pt x="192" y="127"/>
                  </a:lnTo>
                  <a:lnTo>
                    <a:pt x="180" y="132"/>
                  </a:lnTo>
                  <a:lnTo>
                    <a:pt x="167" y="136"/>
                  </a:lnTo>
                  <a:lnTo>
                    <a:pt x="153" y="138"/>
                  </a:lnTo>
                  <a:lnTo>
                    <a:pt x="139" y="139"/>
                  </a:lnTo>
                  <a:lnTo>
                    <a:pt x="139" y="139"/>
                  </a:lnTo>
                  <a:lnTo>
                    <a:pt x="125" y="138"/>
                  </a:lnTo>
                  <a:lnTo>
                    <a:pt x="111" y="136"/>
                  </a:lnTo>
                  <a:lnTo>
                    <a:pt x="98" y="132"/>
                  </a:lnTo>
                  <a:lnTo>
                    <a:pt x="85" y="127"/>
                  </a:lnTo>
                  <a:lnTo>
                    <a:pt x="73" y="122"/>
                  </a:lnTo>
                  <a:lnTo>
                    <a:pt x="62" y="115"/>
                  </a:lnTo>
                  <a:lnTo>
                    <a:pt x="50" y="107"/>
                  </a:lnTo>
                  <a:lnTo>
                    <a:pt x="41" y="97"/>
                  </a:lnTo>
                  <a:lnTo>
                    <a:pt x="32" y="88"/>
                  </a:lnTo>
                  <a:lnTo>
                    <a:pt x="24" y="77"/>
                  </a:lnTo>
                  <a:lnTo>
                    <a:pt x="17" y="66"/>
                  </a:lnTo>
                  <a:lnTo>
                    <a:pt x="11" y="54"/>
                  </a:lnTo>
                  <a:lnTo>
                    <a:pt x="6" y="41"/>
                  </a:lnTo>
                  <a:lnTo>
                    <a:pt x="3" y="27"/>
                  </a:lnTo>
                  <a:lnTo>
                    <a:pt x="1" y="14"/>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9" name="Line 175"/>
            <p:cNvSpPr>
              <a:spLocks noChangeShapeType="1"/>
            </p:cNvSpPr>
            <p:nvPr/>
          </p:nvSpPr>
          <p:spPr bwMode="auto">
            <a:xfrm flipV="1">
              <a:off x="2587471" y="5128800"/>
              <a:ext cx="360362" cy="36195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50" name="Gruppieren 249"/>
          <p:cNvGrpSpPr/>
          <p:nvPr/>
        </p:nvGrpSpPr>
        <p:grpSpPr>
          <a:xfrm>
            <a:off x="565640" y="2303875"/>
            <a:ext cx="361950" cy="361950"/>
            <a:chOff x="2593821" y="4554125"/>
            <a:chExt cx="361950" cy="361950"/>
          </a:xfrm>
        </p:grpSpPr>
        <p:sp>
          <p:nvSpPr>
            <p:cNvPr id="251" name="Freeform 176"/>
            <p:cNvSpPr>
              <a:spLocks/>
            </p:cNvSpPr>
            <p:nvPr/>
          </p:nvSpPr>
          <p:spPr bwMode="auto">
            <a:xfrm>
              <a:off x="2593821" y="4554125"/>
              <a:ext cx="361950" cy="361950"/>
            </a:xfrm>
            <a:custGeom>
              <a:avLst/>
              <a:gdLst>
                <a:gd name="T0" fmla="*/ 1593 w 1594"/>
                <a:gd name="T1" fmla="*/ 839 h 1595"/>
                <a:gd name="T2" fmla="*/ 1578 w 1594"/>
                <a:gd name="T3" fmla="*/ 958 h 1595"/>
                <a:gd name="T4" fmla="*/ 1546 w 1594"/>
                <a:gd name="T5" fmla="*/ 1072 h 1595"/>
                <a:gd name="T6" fmla="*/ 1499 w 1594"/>
                <a:gd name="T7" fmla="*/ 1178 h 1595"/>
                <a:gd name="T8" fmla="*/ 1436 w 1594"/>
                <a:gd name="T9" fmla="*/ 1275 h 1595"/>
                <a:gd name="T10" fmla="*/ 1361 w 1594"/>
                <a:gd name="T11" fmla="*/ 1361 h 1595"/>
                <a:gd name="T12" fmla="*/ 1274 w 1594"/>
                <a:gd name="T13" fmla="*/ 1436 h 1595"/>
                <a:gd name="T14" fmla="*/ 1178 w 1594"/>
                <a:gd name="T15" fmla="*/ 1499 h 1595"/>
                <a:gd name="T16" fmla="*/ 1072 w 1594"/>
                <a:gd name="T17" fmla="*/ 1547 h 1595"/>
                <a:gd name="T18" fmla="*/ 958 w 1594"/>
                <a:gd name="T19" fmla="*/ 1580 h 1595"/>
                <a:gd name="T20" fmla="*/ 839 w 1594"/>
                <a:gd name="T21" fmla="*/ 1594 h 1595"/>
                <a:gd name="T22" fmla="*/ 757 w 1594"/>
                <a:gd name="T23" fmla="*/ 1594 h 1595"/>
                <a:gd name="T24" fmla="*/ 637 w 1594"/>
                <a:gd name="T25" fmla="*/ 1580 h 1595"/>
                <a:gd name="T26" fmla="*/ 523 w 1594"/>
                <a:gd name="T27" fmla="*/ 1547 h 1595"/>
                <a:gd name="T28" fmla="*/ 418 w 1594"/>
                <a:gd name="T29" fmla="*/ 1499 h 1595"/>
                <a:gd name="T30" fmla="*/ 320 w 1594"/>
                <a:gd name="T31" fmla="*/ 1436 h 1595"/>
                <a:gd name="T32" fmla="*/ 234 w 1594"/>
                <a:gd name="T33" fmla="*/ 1361 h 1595"/>
                <a:gd name="T34" fmla="*/ 159 w 1594"/>
                <a:gd name="T35" fmla="*/ 1275 h 1595"/>
                <a:gd name="T36" fmla="*/ 97 w 1594"/>
                <a:gd name="T37" fmla="*/ 1178 h 1595"/>
                <a:gd name="T38" fmla="*/ 49 w 1594"/>
                <a:gd name="T39" fmla="*/ 1072 h 1595"/>
                <a:gd name="T40" fmla="*/ 17 w 1594"/>
                <a:gd name="T41" fmla="*/ 958 h 1595"/>
                <a:gd name="T42" fmla="*/ 1 w 1594"/>
                <a:gd name="T43" fmla="*/ 839 h 1595"/>
                <a:gd name="T44" fmla="*/ 1 w 1594"/>
                <a:gd name="T45" fmla="*/ 756 h 1595"/>
                <a:gd name="T46" fmla="*/ 17 w 1594"/>
                <a:gd name="T47" fmla="*/ 637 h 1595"/>
                <a:gd name="T48" fmla="*/ 49 w 1594"/>
                <a:gd name="T49" fmla="*/ 523 h 1595"/>
                <a:gd name="T50" fmla="*/ 97 w 1594"/>
                <a:gd name="T51" fmla="*/ 417 h 1595"/>
                <a:gd name="T52" fmla="*/ 159 w 1594"/>
                <a:gd name="T53" fmla="*/ 321 h 1595"/>
                <a:gd name="T54" fmla="*/ 234 w 1594"/>
                <a:gd name="T55" fmla="*/ 233 h 1595"/>
                <a:gd name="T56" fmla="*/ 320 w 1594"/>
                <a:gd name="T57" fmla="*/ 159 h 1595"/>
                <a:gd name="T58" fmla="*/ 418 w 1594"/>
                <a:gd name="T59" fmla="*/ 96 h 1595"/>
                <a:gd name="T60" fmla="*/ 523 w 1594"/>
                <a:gd name="T61" fmla="*/ 48 h 1595"/>
                <a:gd name="T62" fmla="*/ 637 w 1594"/>
                <a:gd name="T63" fmla="*/ 16 h 1595"/>
                <a:gd name="T64" fmla="*/ 757 w 1594"/>
                <a:gd name="T65" fmla="*/ 1 h 1595"/>
                <a:gd name="T66" fmla="*/ 839 w 1594"/>
                <a:gd name="T67" fmla="*/ 1 h 1595"/>
                <a:gd name="T68" fmla="*/ 958 w 1594"/>
                <a:gd name="T69" fmla="*/ 16 h 1595"/>
                <a:gd name="T70" fmla="*/ 1072 w 1594"/>
                <a:gd name="T71" fmla="*/ 48 h 1595"/>
                <a:gd name="T72" fmla="*/ 1178 w 1594"/>
                <a:gd name="T73" fmla="*/ 96 h 1595"/>
                <a:gd name="T74" fmla="*/ 1274 w 1594"/>
                <a:gd name="T75" fmla="*/ 159 h 1595"/>
                <a:gd name="T76" fmla="*/ 1361 w 1594"/>
                <a:gd name="T77" fmla="*/ 233 h 1595"/>
                <a:gd name="T78" fmla="*/ 1436 w 1594"/>
                <a:gd name="T79" fmla="*/ 321 h 1595"/>
                <a:gd name="T80" fmla="*/ 1499 w 1594"/>
                <a:gd name="T81" fmla="*/ 417 h 1595"/>
                <a:gd name="T82" fmla="*/ 1546 w 1594"/>
                <a:gd name="T83" fmla="*/ 523 h 1595"/>
                <a:gd name="T84" fmla="*/ 1578 w 1594"/>
                <a:gd name="T85" fmla="*/ 637 h 1595"/>
                <a:gd name="T86" fmla="*/ 1593 w 1594"/>
                <a:gd name="T87" fmla="*/ 756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4" h="1595">
                  <a:moveTo>
                    <a:pt x="1594" y="798"/>
                  </a:moveTo>
                  <a:lnTo>
                    <a:pt x="1594" y="798"/>
                  </a:lnTo>
                  <a:lnTo>
                    <a:pt x="1593" y="839"/>
                  </a:lnTo>
                  <a:lnTo>
                    <a:pt x="1590" y="879"/>
                  </a:lnTo>
                  <a:lnTo>
                    <a:pt x="1585" y="919"/>
                  </a:lnTo>
                  <a:lnTo>
                    <a:pt x="1578" y="958"/>
                  </a:lnTo>
                  <a:lnTo>
                    <a:pt x="1570" y="996"/>
                  </a:lnTo>
                  <a:lnTo>
                    <a:pt x="1558" y="1035"/>
                  </a:lnTo>
                  <a:lnTo>
                    <a:pt x="1546" y="1072"/>
                  </a:lnTo>
                  <a:lnTo>
                    <a:pt x="1532" y="1108"/>
                  </a:lnTo>
                  <a:lnTo>
                    <a:pt x="1516" y="1144"/>
                  </a:lnTo>
                  <a:lnTo>
                    <a:pt x="1499" y="1178"/>
                  </a:lnTo>
                  <a:lnTo>
                    <a:pt x="1479" y="1211"/>
                  </a:lnTo>
                  <a:lnTo>
                    <a:pt x="1459" y="1244"/>
                  </a:lnTo>
                  <a:lnTo>
                    <a:pt x="1436" y="1275"/>
                  </a:lnTo>
                  <a:lnTo>
                    <a:pt x="1412" y="1306"/>
                  </a:lnTo>
                  <a:lnTo>
                    <a:pt x="1388" y="1334"/>
                  </a:lnTo>
                  <a:lnTo>
                    <a:pt x="1361" y="1361"/>
                  </a:lnTo>
                  <a:lnTo>
                    <a:pt x="1333" y="1388"/>
                  </a:lnTo>
                  <a:lnTo>
                    <a:pt x="1304" y="1413"/>
                  </a:lnTo>
                  <a:lnTo>
                    <a:pt x="1274" y="1436"/>
                  </a:lnTo>
                  <a:lnTo>
                    <a:pt x="1243" y="1459"/>
                  </a:lnTo>
                  <a:lnTo>
                    <a:pt x="1211" y="1480"/>
                  </a:lnTo>
                  <a:lnTo>
                    <a:pt x="1178" y="1499"/>
                  </a:lnTo>
                  <a:lnTo>
                    <a:pt x="1143" y="1517"/>
                  </a:lnTo>
                  <a:lnTo>
                    <a:pt x="1108" y="1532"/>
                  </a:lnTo>
                  <a:lnTo>
                    <a:pt x="1072" y="1547"/>
                  </a:lnTo>
                  <a:lnTo>
                    <a:pt x="1035" y="1559"/>
                  </a:lnTo>
                  <a:lnTo>
                    <a:pt x="996" y="1570"/>
                  </a:lnTo>
                  <a:lnTo>
                    <a:pt x="958" y="1580"/>
                  </a:lnTo>
                  <a:lnTo>
                    <a:pt x="919" y="1586"/>
                  </a:lnTo>
                  <a:lnTo>
                    <a:pt x="879" y="1591"/>
                  </a:lnTo>
                  <a:lnTo>
                    <a:pt x="839" y="1594"/>
                  </a:lnTo>
                  <a:lnTo>
                    <a:pt x="798" y="1595"/>
                  </a:lnTo>
                  <a:lnTo>
                    <a:pt x="798" y="1595"/>
                  </a:lnTo>
                  <a:lnTo>
                    <a:pt x="757" y="1594"/>
                  </a:lnTo>
                  <a:lnTo>
                    <a:pt x="717" y="1591"/>
                  </a:lnTo>
                  <a:lnTo>
                    <a:pt x="676" y="1586"/>
                  </a:lnTo>
                  <a:lnTo>
                    <a:pt x="637" y="1580"/>
                  </a:lnTo>
                  <a:lnTo>
                    <a:pt x="598" y="1570"/>
                  </a:lnTo>
                  <a:lnTo>
                    <a:pt x="560" y="1559"/>
                  </a:lnTo>
                  <a:lnTo>
                    <a:pt x="523" y="1547"/>
                  </a:lnTo>
                  <a:lnTo>
                    <a:pt x="487" y="1532"/>
                  </a:lnTo>
                  <a:lnTo>
                    <a:pt x="452" y="1517"/>
                  </a:lnTo>
                  <a:lnTo>
                    <a:pt x="418" y="1499"/>
                  </a:lnTo>
                  <a:lnTo>
                    <a:pt x="384" y="1480"/>
                  </a:lnTo>
                  <a:lnTo>
                    <a:pt x="352" y="1459"/>
                  </a:lnTo>
                  <a:lnTo>
                    <a:pt x="320" y="1436"/>
                  </a:lnTo>
                  <a:lnTo>
                    <a:pt x="291" y="1413"/>
                  </a:lnTo>
                  <a:lnTo>
                    <a:pt x="262" y="1388"/>
                  </a:lnTo>
                  <a:lnTo>
                    <a:pt x="234" y="1361"/>
                  </a:lnTo>
                  <a:lnTo>
                    <a:pt x="208" y="1334"/>
                  </a:lnTo>
                  <a:lnTo>
                    <a:pt x="183" y="1306"/>
                  </a:lnTo>
                  <a:lnTo>
                    <a:pt x="159" y="1275"/>
                  </a:lnTo>
                  <a:lnTo>
                    <a:pt x="137" y="1244"/>
                  </a:lnTo>
                  <a:lnTo>
                    <a:pt x="116" y="1211"/>
                  </a:lnTo>
                  <a:lnTo>
                    <a:pt x="97" y="1178"/>
                  </a:lnTo>
                  <a:lnTo>
                    <a:pt x="80" y="1144"/>
                  </a:lnTo>
                  <a:lnTo>
                    <a:pt x="63" y="1108"/>
                  </a:lnTo>
                  <a:lnTo>
                    <a:pt x="49" y="1072"/>
                  </a:lnTo>
                  <a:lnTo>
                    <a:pt x="36" y="1035"/>
                  </a:lnTo>
                  <a:lnTo>
                    <a:pt x="26" y="996"/>
                  </a:lnTo>
                  <a:lnTo>
                    <a:pt x="17" y="958"/>
                  </a:lnTo>
                  <a:lnTo>
                    <a:pt x="10" y="919"/>
                  </a:lnTo>
                  <a:lnTo>
                    <a:pt x="5" y="879"/>
                  </a:lnTo>
                  <a:lnTo>
                    <a:pt x="1" y="839"/>
                  </a:lnTo>
                  <a:lnTo>
                    <a:pt x="0" y="798"/>
                  </a:lnTo>
                  <a:lnTo>
                    <a:pt x="0" y="798"/>
                  </a:lnTo>
                  <a:lnTo>
                    <a:pt x="1" y="756"/>
                  </a:lnTo>
                  <a:lnTo>
                    <a:pt x="5" y="716"/>
                  </a:lnTo>
                  <a:lnTo>
                    <a:pt x="10" y="676"/>
                  </a:lnTo>
                  <a:lnTo>
                    <a:pt x="17" y="637"/>
                  </a:lnTo>
                  <a:lnTo>
                    <a:pt x="26" y="598"/>
                  </a:lnTo>
                  <a:lnTo>
                    <a:pt x="36" y="561"/>
                  </a:lnTo>
                  <a:lnTo>
                    <a:pt x="49" y="523"/>
                  </a:lnTo>
                  <a:lnTo>
                    <a:pt x="63" y="487"/>
                  </a:lnTo>
                  <a:lnTo>
                    <a:pt x="80" y="451"/>
                  </a:lnTo>
                  <a:lnTo>
                    <a:pt x="97" y="417"/>
                  </a:lnTo>
                  <a:lnTo>
                    <a:pt x="116" y="383"/>
                  </a:lnTo>
                  <a:lnTo>
                    <a:pt x="137" y="351"/>
                  </a:lnTo>
                  <a:lnTo>
                    <a:pt x="159" y="321"/>
                  </a:lnTo>
                  <a:lnTo>
                    <a:pt x="183" y="290"/>
                  </a:lnTo>
                  <a:lnTo>
                    <a:pt x="208" y="261"/>
                  </a:lnTo>
                  <a:lnTo>
                    <a:pt x="234" y="233"/>
                  </a:lnTo>
                  <a:lnTo>
                    <a:pt x="262" y="207"/>
                  </a:lnTo>
                  <a:lnTo>
                    <a:pt x="291" y="181"/>
                  </a:lnTo>
                  <a:lnTo>
                    <a:pt x="320" y="159"/>
                  </a:lnTo>
                  <a:lnTo>
                    <a:pt x="352" y="136"/>
                  </a:lnTo>
                  <a:lnTo>
                    <a:pt x="384" y="115"/>
                  </a:lnTo>
                  <a:lnTo>
                    <a:pt x="418" y="96"/>
                  </a:lnTo>
                  <a:lnTo>
                    <a:pt x="452" y="78"/>
                  </a:lnTo>
                  <a:lnTo>
                    <a:pt x="487" y="63"/>
                  </a:lnTo>
                  <a:lnTo>
                    <a:pt x="523" y="48"/>
                  </a:lnTo>
                  <a:lnTo>
                    <a:pt x="560" y="36"/>
                  </a:lnTo>
                  <a:lnTo>
                    <a:pt x="598" y="25"/>
                  </a:lnTo>
                  <a:lnTo>
                    <a:pt x="637" y="16"/>
                  </a:lnTo>
                  <a:lnTo>
                    <a:pt x="676" y="9"/>
                  </a:lnTo>
                  <a:lnTo>
                    <a:pt x="717" y="4"/>
                  </a:lnTo>
                  <a:lnTo>
                    <a:pt x="757" y="1"/>
                  </a:lnTo>
                  <a:lnTo>
                    <a:pt x="798" y="0"/>
                  </a:lnTo>
                  <a:lnTo>
                    <a:pt x="798" y="0"/>
                  </a:lnTo>
                  <a:lnTo>
                    <a:pt x="839" y="1"/>
                  </a:lnTo>
                  <a:lnTo>
                    <a:pt x="879" y="4"/>
                  </a:lnTo>
                  <a:lnTo>
                    <a:pt x="919" y="9"/>
                  </a:lnTo>
                  <a:lnTo>
                    <a:pt x="958" y="16"/>
                  </a:lnTo>
                  <a:lnTo>
                    <a:pt x="996" y="25"/>
                  </a:lnTo>
                  <a:lnTo>
                    <a:pt x="1035" y="36"/>
                  </a:lnTo>
                  <a:lnTo>
                    <a:pt x="1072" y="48"/>
                  </a:lnTo>
                  <a:lnTo>
                    <a:pt x="1108" y="63"/>
                  </a:lnTo>
                  <a:lnTo>
                    <a:pt x="1143" y="78"/>
                  </a:lnTo>
                  <a:lnTo>
                    <a:pt x="1178" y="96"/>
                  </a:lnTo>
                  <a:lnTo>
                    <a:pt x="1211" y="115"/>
                  </a:lnTo>
                  <a:lnTo>
                    <a:pt x="1243" y="136"/>
                  </a:lnTo>
                  <a:lnTo>
                    <a:pt x="1274" y="159"/>
                  </a:lnTo>
                  <a:lnTo>
                    <a:pt x="1304" y="181"/>
                  </a:lnTo>
                  <a:lnTo>
                    <a:pt x="1333" y="207"/>
                  </a:lnTo>
                  <a:lnTo>
                    <a:pt x="1361" y="233"/>
                  </a:lnTo>
                  <a:lnTo>
                    <a:pt x="1388" y="261"/>
                  </a:lnTo>
                  <a:lnTo>
                    <a:pt x="1412" y="290"/>
                  </a:lnTo>
                  <a:lnTo>
                    <a:pt x="1436" y="321"/>
                  </a:lnTo>
                  <a:lnTo>
                    <a:pt x="1459" y="351"/>
                  </a:lnTo>
                  <a:lnTo>
                    <a:pt x="1479" y="383"/>
                  </a:lnTo>
                  <a:lnTo>
                    <a:pt x="1499" y="417"/>
                  </a:lnTo>
                  <a:lnTo>
                    <a:pt x="1516" y="451"/>
                  </a:lnTo>
                  <a:lnTo>
                    <a:pt x="1532" y="487"/>
                  </a:lnTo>
                  <a:lnTo>
                    <a:pt x="1546" y="523"/>
                  </a:lnTo>
                  <a:lnTo>
                    <a:pt x="1558" y="561"/>
                  </a:lnTo>
                  <a:lnTo>
                    <a:pt x="1570" y="598"/>
                  </a:lnTo>
                  <a:lnTo>
                    <a:pt x="1578" y="637"/>
                  </a:lnTo>
                  <a:lnTo>
                    <a:pt x="1585" y="676"/>
                  </a:lnTo>
                  <a:lnTo>
                    <a:pt x="1590" y="716"/>
                  </a:lnTo>
                  <a:lnTo>
                    <a:pt x="1593" y="756"/>
                  </a:lnTo>
                  <a:lnTo>
                    <a:pt x="1594" y="798"/>
                  </a:lnTo>
                  <a:lnTo>
                    <a:pt x="1594" y="798"/>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2" name="Freeform 177"/>
            <p:cNvSpPr>
              <a:spLocks/>
            </p:cNvSpPr>
            <p:nvPr/>
          </p:nvSpPr>
          <p:spPr bwMode="auto">
            <a:xfrm>
              <a:off x="2766859" y="4649375"/>
              <a:ext cx="95250" cy="173038"/>
            </a:xfrm>
            <a:custGeom>
              <a:avLst/>
              <a:gdLst>
                <a:gd name="T0" fmla="*/ 0 w 416"/>
                <a:gd name="T1" fmla="*/ 0 h 763"/>
                <a:gd name="T2" fmla="*/ 0 w 416"/>
                <a:gd name="T3" fmla="*/ 382 h 763"/>
                <a:gd name="T4" fmla="*/ 416 w 416"/>
                <a:gd name="T5" fmla="*/ 763 h 763"/>
              </a:gdLst>
              <a:ahLst/>
              <a:cxnLst>
                <a:cxn ang="0">
                  <a:pos x="T0" y="T1"/>
                </a:cxn>
                <a:cxn ang="0">
                  <a:pos x="T2" y="T3"/>
                </a:cxn>
                <a:cxn ang="0">
                  <a:pos x="T4" y="T5"/>
                </a:cxn>
              </a:cxnLst>
              <a:rect l="0" t="0" r="r" b="b"/>
              <a:pathLst>
                <a:path w="416" h="763">
                  <a:moveTo>
                    <a:pt x="0" y="0"/>
                  </a:moveTo>
                  <a:lnTo>
                    <a:pt x="0" y="382"/>
                  </a:lnTo>
                  <a:lnTo>
                    <a:pt x="416" y="763"/>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53" name="Gruppieren 252"/>
          <p:cNvGrpSpPr/>
          <p:nvPr/>
        </p:nvGrpSpPr>
        <p:grpSpPr>
          <a:xfrm>
            <a:off x="1527865" y="2301240"/>
            <a:ext cx="220662" cy="361950"/>
            <a:chOff x="3236759" y="4554125"/>
            <a:chExt cx="220662" cy="361950"/>
          </a:xfrm>
        </p:grpSpPr>
        <p:sp>
          <p:nvSpPr>
            <p:cNvPr id="254" name="Freeform 178"/>
            <p:cNvSpPr>
              <a:spLocks/>
            </p:cNvSpPr>
            <p:nvPr/>
          </p:nvSpPr>
          <p:spPr bwMode="auto">
            <a:xfrm>
              <a:off x="3292321" y="4554125"/>
              <a:ext cx="109537" cy="85725"/>
            </a:xfrm>
            <a:custGeom>
              <a:avLst/>
              <a:gdLst>
                <a:gd name="T0" fmla="*/ 0 w 485"/>
                <a:gd name="T1" fmla="*/ 378 h 378"/>
                <a:gd name="T2" fmla="*/ 0 w 485"/>
                <a:gd name="T3" fmla="*/ 0 h 378"/>
                <a:gd name="T4" fmla="*/ 485 w 485"/>
                <a:gd name="T5" fmla="*/ 0 h 378"/>
                <a:gd name="T6" fmla="*/ 485 w 485"/>
                <a:gd name="T7" fmla="*/ 377 h 378"/>
              </a:gdLst>
              <a:ahLst/>
              <a:cxnLst>
                <a:cxn ang="0">
                  <a:pos x="T0" y="T1"/>
                </a:cxn>
                <a:cxn ang="0">
                  <a:pos x="T2" y="T3"/>
                </a:cxn>
                <a:cxn ang="0">
                  <a:pos x="T4" y="T5"/>
                </a:cxn>
                <a:cxn ang="0">
                  <a:pos x="T6" y="T7"/>
                </a:cxn>
              </a:cxnLst>
              <a:rect l="0" t="0" r="r" b="b"/>
              <a:pathLst>
                <a:path w="485" h="378">
                  <a:moveTo>
                    <a:pt x="0" y="378"/>
                  </a:moveTo>
                  <a:lnTo>
                    <a:pt x="0" y="0"/>
                  </a:lnTo>
                  <a:lnTo>
                    <a:pt x="485" y="0"/>
                  </a:lnTo>
                  <a:lnTo>
                    <a:pt x="485" y="377"/>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5" name="Freeform 179"/>
            <p:cNvSpPr>
              <a:spLocks/>
            </p:cNvSpPr>
            <p:nvPr/>
          </p:nvSpPr>
          <p:spPr bwMode="auto">
            <a:xfrm>
              <a:off x="3292321" y="4830350"/>
              <a:ext cx="109537" cy="85725"/>
            </a:xfrm>
            <a:custGeom>
              <a:avLst/>
              <a:gdLst>
                <a:gd name="T0" fmla="*/ 0 w 485"/>
                <a:gd name="T1" fmla="*/ 2 h 379"/>
                <a:gd name="T2" fmla="*/ 0 w 485"/>
                <a:gd name="T3" fmla="*/ 379 h 379"/>
                <a:gd name="T4" fmla="*/ 485 w 485"/>
                <a:gd name="T5" fmla="*/ 379 h 379"/>
                <a:gd name="T6" fmla="*/ 485 w 485"/>
                <a:gd name="T7" fmla="*/ 0 h 379"/>
              </a:gdLst>
              <a:ahLst/>
              <a:cxnLst>
                <a:cxn ang="0">
                  <a:pos x="T0" y="T1"/>
                </a:cxn>
                <a:cxn ang="0">
                  <a:pos x="T2" y="T3"/>
                </a:cxn>
                <a:cxn ang="0">
                  <a:pos x="T4" y="T5"/>
                </a:cxn>
                <a:cxn ang="0">
                  <a:pos x="T6" y="T7"/>
                </a:cxn>
              </a:cxnLst>
              <a:rect l="0" t="0" r="r" b="b"/>
              <a:pathLst>
                <a:path w="485" h="379">
                  <a:moveTo>
                    <a:pt x="0" y="2"/>
                  </a:moveTo>
                  <a:lnTo>
                    <a:pt x="0" y="379"/>
                  </a:lnTo>
                  <a:lnTo>
                    <a:pt x="485" y="379"/>
                  </a:lnTo>
                  <a:lnTo>
                    <a:pt x="485"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6" name="Freeform 180"/>
            <p:cNvSpPr>
              <a:spLocks/>
            </p:cNvSpPr>
            <p:nvPr/>
          </p:nvSpPr>
          <p:spPr bwMode="auto">
            <a:xfrm>
              <a:off x="3236759" y="4625563"/>
              <a:ext cx="220662" cy="220663"/>
            </a:xfrm>
            <a:custGeom>
              <a:avLst/>
              <a:gdLst>
                <a:gd name="T0" fmla="*/ 970 w 970"/>
                <a:gd name="T1" fmla="*/ 510 h 971"/>
                <a:gd name="T2" fmla="*/ 960 w 970"/>
                <a:gd name="T3" fmla="*/ 583 h 971"/>
                <a:gd name="T4" fmla="*/ 941 w 970"/>
                <a:gd name="T5" fmla="*/ 653 h 971"/>
                <a:gd name="T6" fmla="*/ 911 w 970"/>
                <a:gd name="T7" fmla="*/ 717 h 971"/>
                <a:gd name="T8" fmla="*/ 873 w 970"/>
                <a:gd name="T9" fmla="*/ 776 h 971"/>
                <a:gd name="T10" fmla="*/ 828 w 970"/>
                <a:gd name="T11" fmla="*/ 829 h 971"/>
                <a:gd name="T12" fmla="*/ 775 w 970"/>
                <a:gd name="T13" fmla="*/ 875 h 971"/>
                <a:gd name="T14" fmla="*/ 716 w 970"/>
                <a:gd name="T15" fmla="*/ 912 h 971"/>
                <a:gd name="T16" fmla="*/ 652 w 970"/>
                <a:gd name="T17" fmla="*/ 942 h 971"/>
                <a:gd name="T18" fmla="*/ 583 w 970"/>
                <a:gd name="T19" fmla="*/ 962 h 971"/>
                <a:gd name="T20" fmla="*/ 510 w 970"/>
                <a:gd name="T21" fmla="*/ 971 h 971"/>
                <a:gd name="T22" fmla="*/ 460 w 970"/>
                <a:gd name="T23" fmla="*/ 971 h 971"/>
                <a:gd name="T24" fmla="*/ 387 w 970"/>
                <a:gd name="T25" fmla="*/ 962 h 971"/>
                <a:gd name="T26" fmla="*/ 318 w 970"/>
                <a:gd name="T27" fmla="*/ 942 h 971"/>
                <a:gd name="T28" fmla="*/ 253 w 970"/>
                <a:gd name="T29" fmla="*/ 912 h 971"/>
                <a:gd name="T30" fmla="*/ 195 w 970"/>
                <a:gd name="T31" fmla="*/ 875 h 971"/>
                <a:gd name="T32" fmla="*/ 142 w 970"/>
                <a:gd name="T33" fmla="*/ 829 h 971"/>
                <a:gd name="T34" fmla="*/ 96 w 970"/>
                <a:gd name="T35" fmla="*/ 776 h 971"/>
                <a:gd name="T36" fmla="*/ 58 w 970"/>
                <a:gd name="T37" fmla="*/ 717 h 971"/>
                <a:gd name="T38" fmla="*/ 29 w 970"/>
                <a:gd name="T39" fmla="*/ 653 h 971"/>
                <a:gd name="T40" fmla="*/ 10 w 970"/>
                <a:gd name="T41" fmla="*/ 583 h 971"/>
                <a:gd name="T42" fmla="*/ 0 w 970"/>
                <a:gd name="T43" fmla="*/ 510 h 971"/>
                <a:gd name="T44" fmla="*/ 0 w 970"/>
                <a:gd name="T45" fmla="*/ 461 h 971"/>
                <a:gd name="T46" fmla="*/ 10 w 970"/>
                <a:gd name="T47" fmla="*/ 388 h 971"/>
                <a:gd name="T48" fmla="*/ 29 w 970"/>
                <a:gd name="T49" fmla="*/ 319 h 971"/>
                <a:gd name="T50" fmla="*/ 58 w 970"/>
                <a:gd name="T51" fmla="*/ 254 h 971"/>
                <a:gd name="T52" fmla="*/ 96 w 970"/>
                <a:gd name="T53" fmla="*/ 195 h 971"/>
                <a:gd name="T54" fmla="*/ 142 w 970"/>
                <a:gd name="T55" fmla="*/ 142 h 971"/>
                <a:gd name="T56" fmla="*/ 195 w 970"/>
                <a:gd name="T57" fmla="*/ 96 h 971"/>
                <a:gd name="T58" fmla="*/ 253 w 970"/>
                <a:gd name="T59" fmla="*/ 59 h 971"/>
                <a:gd name="T60" fmla="*/ 318 w 970"/>
                <a:gd name="T61" fmla="*/ 29 h 971"/>
                <a:gd name="T62" fmla="*/ 387 w 970"/>
                <a:gd name="T63" fmla="*/ 10 h 971"/>
                <a:gd name="T64" fmla="*/ 460 w 970"/>
                <a:gd name="T65" fmla="*/ 0 h 971"/>
                <a:gd name="T66" fmla="*/ 510 w 970"/>
                <a:gd name="T67" fmla="*/ 0 h 971"/>
                <a:gd name="T68" fmla="*/ 583 w 970"/>
                <a:gd name="T69" fmla="*/ 10 h 971"/>
                <a:gd name="T70" fmla="*/ 652 w 970"/>
                <a:gd name="T71" fmla="*/ 29 h 971"/>
                <a:gd name="T72" fmla="*/ 716 w 970"/>
                <a:gd name="T73" fmla="*/ 59 h 971"/>
                <a:gd name="T74" fmla="*/ 775 w 970"/>
                <a:gd name="T75" fmla="*/ 96 h 971"/>
                <a:gd name="T76" fmla="*/ 828 w 970"/>
                <a:gd name="T77" fmla="*/ 142 h 971"/>
                <a:gd name="T78" fmla="*/ 873 w 970"/>
                <a:gd name="T79" fmla="*/ 195 h 971"/>
                <a:gd name="T80" fmla="*/ 911 w 970"/>
                <a:gd name="T81" fmla="*/ 254 h 971"/>
                <a:gd name="T82" fmla="*/ 941 w 970"/>
                <a:gd name="T83" fmla="*/ 319 h 971"/>
                <a:gd name="T84" fmla="*/ 960 w 970"/>
                <a:gd name="T85" fmla="*/ 388 h 971"/>
                <a:gd name="T86" fmla="*/ 970 w 970"/>
                <a:gd name="T87" fmla="*/ 461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0" h="971">
                  <a:moveTo>
                    <a:pt x="970" y="486"/>
                  </a:moveTo>
                  <a:lnTo>
                    <a:pt x="970" y="486"/>
                  </a:lnTo>
                  <a:lnTo>
                    <a:pt x="970" y="510"/>
                  </a:lnTo>
                  <a:lnTo>
                    <a:pt x="968" y="535"/>
                  </a:lnTo>
                  <a:lnTo>
                    <a:pt x="965" y="560"/>
                  </a:lnTo>
                  <a:lnTo>
                    <a:pt x="960" y="583"/>
                  </a:lnTo>
                  <a:lnTo>
                    <a:pt x="954" y="607"/>
                  </a:lnTo>
                  <a:lnTo>
                    <a:pt x="948" y="630"/>
                  </a:lnTo>
                  <a:lnTo>
                    <a:pt x="941" y="653"/>
                  </a:lnTo>
                  <a:lnTo>
                    <a:pt x="932" y="674"/>
                  </a:lnTo>
                  <a:lnTo>
                    <a:pt x="922" y="696"/>
                  </a:lnTo>
                  <a:lnTo>
                    <a:pt x="911" y="717"/>
                  </a:lnTo>
                  <a:lnTo>
                    <a:pt x="900" y="737"/>
                  </a:lnTo>
                  <a:lnTo>
                    <a:pt x="887" y="757"/>
                  </a:lnTo>
                  <a:lnTo>
                    <a:pt x="873" y="776"/>
                  </a:lnTo>
                  <a:lnTo>
                    <a:pt x="859" y="795"/>
                  </a:lnTo>
                  <a:lnTo>
                    <a:pt x="844" y="812"/>
                  </a:lnTo>
                  <a:lnTo>
                    <a:pt x="828" y="829"/>
                  </a:lnTo>
                  <a:lnTo>
                    <a:pt x="811" y="845"/>
                  </a:lnTo>
                  <a:lnTo>
                    <a:pt x="794" y="861"/>
                  </a:lnTo>
                  <a:lnTo>
                    <a:pt x="775" y="875"/>
                  </a:lnTo>
                  <a:lnTo>
                    <a:pt x="756" y="888"/>
                  </a:lnTo>
                  <a:lnTo>
                    <a:pt x="736" y="901"/>
                  </a:lnTo>
                  <a:lnTo>
                    <a:pt x="716" y="912"/>
                  </a:lnTo>
                  <a:lnTo>
                    <a:pt x="695" y="923"/>
                  </a:lnTo>
                  <a:lnTo>
                    <a:pt x="673" y="933"/>
                  </a:lnTo>
                  <a:lnTo>
                    <a:pt x="652" y="942"/>
                  </a:lnTo>
                  <a:lnTo>
                    <a:pt x="629" y="949"/>
                  </a:lnTo>
                  <a:lnTo>
                    <a:pt x="606" y="955"/>
                  </a:lnTo>
                  <a:lnTo>
                    <a:pt x="583" y="962"/>
                  </a:lnTo>
                  <a:lnTo>
                    <a:pt x="559" y="966"/>
                  </a:lnTo>
                  <a:lnTo>
                    <a:pt x="534" y="969"/>
                  </a:lnTo>
                  <a:lnTo>
                    <a:pt x="510" y="971"/>
                  </a:lnTo>
                  <a:lnTo>
                    <a:pt x="485" y="971"/>
                  </a:lnTo>
                  <a:lnTo>
                    <a:pt x="485" y="971"/>
                  </a:lnTo>
                  <a:lnTo>
                    <a:pt x="460" y="971"/>
                  </a:lnTo>
                  <a:lnTo>
                    <a:pt x="436" y="969"/>
                  </a:lnTo>
                  <a:lnTo>
                    <a:pt x="411" y="966"/>
                  </a:lnTo>
                  <a:lnTo>
                    <a:pt x="387" y="962"/>
                  </a:lnTo>
                  <a:lnTo>
                    <a:pt x="364" y="955"/>
                  </a:lnTo>
                  <a:lnTo>
                    <a:pt x="341" y="949"/>
                  </a:lnTo>
                  <a:lnTo>
                    <a:pt x="318" y="942"/>
                  </a:lnTo>
                  <a:lnTo>
                    <a:pt x="296" y="933"/>
                  </a:lnTo>
                  <a:lnTo>
                    <a:pt x="274" y="923"/>
                  </a:lnTo>
                  <a:lnTo>
                    <a:pt x="253" y="912"/>
                  </a:lnTo>
                  <a:lnTo>
                    <a:pt x="233" y="901"/>
                  </a:lnTo>
                  <a:lnTo>
                    <a:pt x="213" y="888"/>
                  </a:lnTo>
                  <a:lnTo>
                    <a:pt x="195" y="875"/>
                  </a:lnTo>
                  <a:lnTo>
                    <a:pt x="176" y="861"/>
                  </a:lnTo>
                  <a:lnTo>
                    <a:pt x="159" y="845"/>
                  </a:lnTo>
                  <a:lnTo>
                    <a:pt x="142" y="829"/>
                  </a:lnTo>
                  <a:lnTo>
                    <a:pt x="126" y="812"/>
                  </a:lnTo>
                  <a:lnTo>
                    <a:pt x="110" y="795"/>
                  </a:lnTo>
                  <a:lnTo>
                    <a:pt x="96" y="776"/>
                  </a:lnTo>
                  <a:lnTo>
                    <a:pt x="83" y="757"/>
                  </a:lnTo>
                  <a:lnTo>
                    <a:pt x="70" y="737"/>
                  </a:lnTo>
                  <a:lnTo>
                    <a:pt x="58" y="717"/>
                  </a:lnTo>
                  <a:lnTo>
                    <a:pt x="48" y="696"/>
                  </a:lnTo>
                  <a:lnTo>
                    <a:pt x="38" y="674"/>
                  </a:lnTo>
                  <a:lnTo>
                    <a:pt x="29" y="653"/>
                  </a:lnTo>
                  <a:lnTo>
                    <a:pt x="22" y="630"/>
                  </a:lnTo>
                  <a:lnTo>
                    <a:pt x="15" y="607"/>
                  </a:lnTo>
                  <a:lnTo>
                    <a:pt x="10" y="583"/>
                  </a:lnTo>
                  <a:lnTo>
                    <a:pt x="5" y="560"/>
                  </a:lnTo>
                  <a:lnTo>
                    <a:pt x="2" y="535"/>
                  </a:lnTo>
                  <a:lnTo>
                    <a:pt x="0" y="510"/>
                  </a:lnTo>
                  <a:lnTo>
                    <a:pt x="0" y="486"/>
                  </a:lnTo>
                  <a:lnTo>
                    <a:pt x="0" y="486"/>
                  </a:lnTo>
                  <a:lnTo>
                    <a:pt x="0" y="461"/>
                  </a:lnTo>
                  <a:lnTo>
                    <a:pt x="2" y="436"/>
                  </a:lnTo>
                  <a:lnTo>
                    <a:pt x="5" y="411"/>
                  </a:lnTo>
                  <a:lnTo>
                    <a:pt x="10" y="388"/>
                  </a:lnTo>
                  <a:lnTo>
                    <a:pt x="15" y="364"/>
                  </a:lnTo>
                  <a:lnTo>
                    <a:pt x="22" y="341"/>
                  </a:lnTo>
                  <a:lnTo>
                    <a:pt x="29" y="319"/>
                  </a:lnTo>
                  <a:lnTo>
                    <a:pt x="38" y="297"/>
                  </a:lnTo>
                  <a:lnTo>
                    <a:pt x="48" y="275"/>
                  </a:lnTo>
                  <a:lnTo>
                    <a:pt x="58" y="254"/>
                  </a:lnTo>
                  <a:lnTo>
                    <a:pt x="70" y="234"/>
                  </a:lnTo>
                  <a:lnTo>
                    <a:pt x="83" y="214"/>
                  </a:lnTo>
                  <a:lnTo>
                    <a:pt x="96" y="195"/>
                  </a:lnTo>
                  <a:lnTo>
                    <a:pt x="110" y="176"/>
                  </a:lnTo>
                  <a:lnTo>
                    <a:pt x="126" y="159"/>
                  </a:lnTo>
                  <a:lnTo>
                    <a:pt x="142" y="142"/>
                  </a:lnTo>
                  <a:lnTo>
                    <a:pt x="159" y="126"/>
                  </a:lnTo>
                  <a:lnTo>
                    <a:pt x="176" y="111"/>
                  </a:lnTo>
                  <a:lnTo>
                    <a:pt x="195" y="96"/>
                  </a:lnTo>
                  <a:lnTo>
                    <a:pt x="213" y="83"/>
                  </a:lnTo>
                  <a:lnTo>
                    <a:pt x="233" y="70"/>
                  </a:lnTo>
                  <a:lnTo>
                    <a:pt x="253" y="59"/>
                  </a:lnTo>
                  <a:lnTo>
                    <a:pt x="274" y="48"/>
                  </a:lnTo>
                  <a:lnTo>
                    <a:pt x="296" y="38"/>
                  </a:lnTo>
                  <a:lnTo>
                    <a:pt x="318" y="29"/>
                  </a:lnTo>
                  <a:lnTo>
                    <a:pt x="341" y="22"/>
                  </a:lnTo>
                  <a:lnTo>
                    <a:pt x="364" y="16"/>
                  </a:lnTo>
                  <a:lnTo>
                    <a:pt x="387" y="10"/>
                  </a:lnTo>
                  <a:lnTo>
                    <a:pt x="411" y="5"/>
                  </a:lnTo>
                  <a:lnTo>
                    <a:pt x="436" y="2"/>
                  </a:lnTo>
                  <a:lnTo>
                    <a:pt x="460" y="0"/>
                  </a:lnTo>
                  <a:lnTo>
                    <a:pt x="485" y="0"/>
                  </a:lnTo>
                  <a:lnTo>
                    <a:pt x="485" y="0"/>
                  </a:lnTo>
                  <a:lnTo>
                    <a:pt x="510" y="0"/>
                  </a:lnTo>
                  <a:lnTo>
                    <a:pt x="534" y="2"/>
                  </a:lnTo>
                  <a:lnTo>
                    <a:pt x="559" y="5"/>
                  </a:lnTo>
                  <a:lnTo>
                    <a:pt x="583" y="10"/>
                  </a:lnTo>
                  <a:lnTo>
                    <a:pt x="606" y="16"/>
                  </a:lnTo>
                  <a:lnTo>
                    <a:pt x="629" y="22"/>
                  </a:lnTo>
                  <a:lnTo>
                    <a:pt x="652" y="29"/>
                  </a:lnTo>
                  <a:lnTo>
                    <a:pt x="673" y="38"/>
                  </a:lnTo>
                  <a:lnTo>
                    <a:pt x="695" y="48"/>
                  </a:lnTo>
                  <a:lnTo>
                    <a:pt x="716" y="59"/>
                  </a:lnTo>
                  <a:lnTo>
                    <a:pt x="736" y="70"/>
                  </a:lnTo>
                  <a:lnTo>
                    <a:pt x="756" y="83"/>
                  </a:lnTo>
                  <a:lnTo>
                    <a:pt x="775" y="96"/>
                  </a:lnTo>
                  <a:lnTo>
                    <a:pt x="794" y="111"/>
                  </a:lnTo>
                  <a:lnTo>
                    <a:pt x="811" y="126"/>
                  </a:lnTo>
                  <a:lnTo>
                    <a:pt x="828" y="142"/>
                  </a:lnTo>
                  <a:lnTo>
                    <a:pt x="844" y="159"/>
                  </a:lnTo>
                  <a:lnTo>
                    <a:pt x="859" y="176"/>
                  </a:lnTo>
                  <a:lnTo>
                    <a:pt x="873" y="195"/>
                  </a:lnTo>
                  <a:lnTo>
                    <a:pt x="887" y="214"/>
                  </a:lnTo>
                  <a:lnTo>
                    <a:pt x="900" y="234"/>
                  </a:lnTo>
                  <a:lnTo>
                    <a:pt x="911" y="254"/>
                  </a:lnTo>
                  <a:lnTo>
                    <a:pt x="922" y="275"/>
                  </a:lnTo>
                  <a:lnTo>
                    <a:pt x="932" y="297"/>
                  </a:lnTo>
                  <a:lnTo>
                    <a:pt x="941" y="319"/>
                  </a:lnTo>
                  <a:lnTo>
                    <a:pt x="948" y="341"/>
                  </a:lnTo>
                  <a:lnTo>
                    <a:pt x="954" y="364"/>
                  </a:lnTo>
                  <a:lnTo>
                    <a:pt x="960" y="388"/>
                  </a:lnTo>
                  <a:lnTo>
                    <a:pt x="965" y="411"/>
                  </a:lnTo>
                  <a:lnTo>
                    <a:pt x="968" y="436"/>
                  </a:lnTo>
                  <a:lnTo>
                    <a:pt x="970" y="461"/>
                  </a:lnTo>
                  <a:lnTo>
                    <a:pt x="970" y="486"/>
                  </a:lnTo>
                  <a:lnTo>
                    <a:pt x="970" y="486"/>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7" name="Freeform 181"/>
            <p:cNvSpPr>
              <a:spLocks/>
            </p:cNvSpPr>
            <p:nvPr/>
          </p:nvSpPr>
          <p:spPr bwMode="auto">
            <a:xfrm>
              <a:off x="3339946" y="4687475"/>
              <a:ext cx="53975" cy="95250"/>
            </a:xfrm>
            <a:custGeom>
              <a:avLst/>
              <a:gdLst>
                <a:gd name="T0" fmla="*/ 0 w 243"/>
                <a:gd name="T1" fmla="*/ 0 h 417"/>
                <a:gd name="T2" fmla="*/ 0 w 243"/>
                <a:gd name="T3" fmla="*/ 209 h 417"/>
                <a:gd name="T4" fmla="*/ 243 w 243"/>
                <a:gd name="T5" fmla="*/ 417 h 417"/>
              </a:gdLst>
              <a:ahLst/>
              <a:cxnLst>
                <a:cxn ang="0">
                  <a:pos x="T0" y="T1"/>
                </a:cxn>
                <a:cxn ang="0">
                  <a:pos x="T2" y="T3"/>
                </a:cxn>
                <a:cxn ang="0">
                  <a:pos x="T4" y="T5"/>
                </a:cxn>
              </a:cxnLst>
              <a:rect l="0" t="0" r="r" b="b"/>
              <a:pathLst>
                <a:path w="243" h="417">
                  <a:moveTo>
                    <a:pt x="0" y="0"/>
                  </a:moveTo>
                  <a:lnTo>
                    <a:pt x="0" y="209"/>
                  </a:lnTo>
                  <a:lnTo>
                    <a:pt x="243" y="417"/>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58" name="Gruppieren 257"/>
          <p:cNvGrpSpPr/>
          <p:nvPr/>
        </p:nvGrpSpPr>
        <p:grpSpPr>
          <a:xfrm>
            <a:off x="3364080" y="2301240"/>
            <a:ext cx="360362" cy="361950"/>
            <a:chOff x="3166909" y="5128800"/>
            <a:chExt cx="360362" cy="361950"/>
          </a:xfrm>
        </p:grpSpPr>
        <p:sp>
          <p:nvSpPr>
            <p:cNvPr id="259" name="Freeform 182"/>
            <p:cNvSpPr>
              <a:spLocks/>
            </p:cNvSpPr>
            <p:nvPr/>
          </p:nvSpPr>
          <p:spPr bwMode="auto">
            <a:xfrm>
              <a:off x="3166909" y="5160550"/>
              <a:ext cx="360362" cy="330200"/>
            </a:xfrm>
            <a:custGeom>
              <a:avLst/>
              <a:gdLst>
                <a:gd name="T0" fmla="*/ 276 w 1592"/>
                <a:gd name="T1" fmla="*/ 0 h 1457"/>
                <a:gd name="T2" fmla="*/ 0 w 1592"/>
                <a:gd name="T3" fmla="*/ 0 h 1457"/>
                <a:gd name="T4" fmla="*/ 0 w 1592"/>
                <a:gd name="T5" fmla="*/ 1457 h 1457"/>
                <a:gd name="T6" fmla="*/ 1592 w 1592"/>
                <a:gd name="T7" fmla="*/ 1457 h 1457"/>
                <a:gd name="T8" fmla="*/ 1592 w 1592"/>
                <a:gd name="T9" fmla="*/ 0 h 1457"/>
                <a:gd name="T10" fmla="*/ 1316 w 1592"/>
                <a:gd name="T11" fmla="*/ 0 h 1457"/>
              </a:gdLst>
              <a:ahLst/>
              <a:cxnLst>
                <a:cxn ang="0">
                  <a:pos x="T0" y="T1"/>
                </a:cxn>
                <a:cxn ang="0">
                  <a:pos x="T2" y="T3"/>
                </a:cxn>
                <a:cxn ang="0">
                  <a:pos x="T4" y="T5"/>
                </a:cxn>
                <a:cxn ang="0">
                  <a:pos x="T6" y="T7"/>
                </a:cxn>
                <a:cxn ang="0">
                  <a:pos x="T8" y="T9"/>
                </a:cxn>
                <a:cxn ang="0">
                  <a:pos x="T10" y="T11"/>
                </a:cxn>
              </a:cxnLst>
              <a:rect l="0" t="0" r="r" b="b"/>
              <a:pathLst>
                <a:path w="1592" h="1457">
                  <a:moveTo>
                    <a:pt x="276" y="0"/>
                  </a:moveTo>
                  <a:lnTo>
                    <a:pt x="0" y="0"/>
                  </a:lnTo>
                  <a:lnTo>
                    <a:pt x="0" y="1457"/>
                  </a:lnTo>
                  <a:lnTo>
                    <a:pt x="1592" y="1457"/>
                  </a:lnTo>
                  <a:lnTo>
                    <a:pt x="1592" y="0"/>
                  </a:lnTo>
                  <a:lnTo>
                    <a:pt x="1316"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0" name="Rectangle 183"/>
            <p:cNvSpPr>
              <a:spLocks noChangeArrowheads="1"/>
            </p:cNvSpPr>
            <p:nvPr/>
          </p:nvSpPr>
          <p:spPr bwMode="auto">
            <a:xfrm>
              <a:off x="3228821" y="5128800"/>
              <a:ext cx="47625" cy="63500"/>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1" name="Rectangle 184"/>
            <p:cNvSpPr>
              <a:spLocks noChangeArrowheads="1"/>
            </p:cNvSpPr>
            <p:nvPr/>
          </p:nvSpPr>
          <p:spPr bwMode="auto">
            <a:xfrm>
              <a:off x="3417734" y="5128800"/>
              <a:ext cx="47625" cy="63500"/>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2" name="Line 185"/>
            <p:cNvSpPr>
              <a:spLocks noChangeShapeType="1"/>
            </p:cNvSpPr>
            <p:nvPr/>
          </p:nvSpPr>
          <p:spPr bwMode="auto">
            <a:xfrm>
              <a:off x="3276446" y="5160550"/>
              <a:ext cx="141287"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3" name="Line 186"/>
            <p:cNvSpPr>
              <a:spLocks noChangeShapeType="1"/>
            </p:cNvSpPr>
            <p:nvPr/>
          </p:nvSpPr>
          <p:spPr bwMode="auto">
            <a:xfrm>
              <a:off x="3166909" y="5238338"/>
              <a:ext cx="360362"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4" name="Line 187"/>
            <p:cNvSpPr>
              <a:spLocks noChangeShapeType="1"/>
            </p:cNvSpPr>
            <p:nvPr/>
          </p:nvSpPr>
          <p:spPr bwMode="auto">
            <a:xfrm>
              <a:off x="3260571" y="5270088"/>
              <a:ext cx="0" cy="18891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5" name="Line 188"/>
            <p:cNvSpPr>
              <a:spLocks noChangeShapeType="1"/>
            </p:cNvSpPr>
            <p:nvPr/>
          </p:nvSpPr>
          <p:spPr bwMode="auto">
            <a:xfrm>
              <a:off x="3347884" y="5270088"/>
              <a:ext cx="0" cy="18891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6" name="Line 189"/>
            <p:cNvSpPr>
              <a:spLocks noChangeShapeType="1"/>
            </p:cNvSpPr>
            <p:nvPr/>
          </p:nvSpPr>
          <p:spPr bwMode="auto">
            <a:xfrm>
              <a:off x="3433609" y="5270088"/>
              <a:ext cx="0" cy="18891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7" name="Line 190"/>
            <p:cNvSpPr>
              <a:spLocks noChangeShapeType="1"/>
            </p:cNvSpPr>
            <p:nvPr/>
          </p:nvSpPr>
          <p:spPr bwMode="auto">
            <a:xfrm>
              <a:off x="3197071" y="5301838"/>
              <a:ext cx="300037"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8" name="Line 191"/>
            <p:cNvSpPr>
              <a:spLocks noChangeShapeType="1"/>
            </p:cNvSpPr>
            <p:nvPr/>
          </p:nvSpPr>
          <p:spPr bwMode="auto">
            <a:xfrm>
              <a:off x="3197071" y="5365338"/>
              <a:ext cx="300037"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9" name="Line 192"/>
            <p:cNvSpPr>
              <a:spLocks noChangeShapeType="1"/>
            </p:cNvSpPr>
            <p:nvPr/>
          </p:nvSpPr>
          <p:spPr bwMode="auto">
            <a:xfrm>
              <a:off x="3197071" y="5427250"/>
              <a:ext cx="300037"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70" name="Gruppieren 269"/>
          <p:cNvGrpSpPr/>
          <p:nvPr/>
        </p:nvGrpSpPr>
        <p:grpSpPr>
          <a:xfrm>
            <a:off x="3895571" y="2301240"/>
            <a:ext cx="361950" cy="361950"/>
            <a:chOff x="3692371" y="5127213"/>
            <a:chExt cx="361950" cy="361950"/>
          </a:xfrm>
        </p:grpSpPr>
        <p:sp>
          <p:nvSpPr>
            <p:cNvPr id="271" name="Freeform 193"/>
            <p:cNvSpPr>
              <a:spLocks/>
            </p:cNvSpPr>
            <p:nvPr/>
          </p:nvSpPr>
          <p:spPr bwMode="auto">
            <a:xfrm>
              <a:off x="3692371" y="5158963"/>
              <a:ext cx="361950" cy="330200"/>
            </a:xfrm>
            <a:custGeom>
              <a:avLst/>
              <a:gdLst>
                <a:gd name="T0" fmla="*/ 277 w 1594"/>
                <a:gd name="T1" fmla="*/ 0 h 1457"/>
                <a:gd name="T2" fmla="*/ 0 w 1594"/>
                <a:gd name="T3" fmla="*/ 0 h 1457"/>
                <a:gd name="T4" fmla="*/ 0 w 1594"/>
                <a:gd name="T5" fmla="*/ 1457 h 1457"/>
                <a:gd name="T6" fmla="*/ 1594 w 1594"/>
                <a:gd name="T7" fmla="*/ 1457 h 1457"/>
                <a:gd name="T8" fmla="*/ 1594 w 1594"/>
                <a:gd name="T9" fmla="*/ 0 h 1457"/>
                <a:gd name="T10" fmla="*/ 1316 w 1594"/>
                <a:gd name="T11" fmla="*/ 0 h 1457"/>
              </a:gdLst>
              <a:ahLst/>
              <a:cxnLst>
                <a:cxn ang="0">
                  <a:pos x="T0" y="T1"/>
                </a:cxn>
                <a:cxn ang="0">
                  <a:pos x="T2" y="T3"/>
                </a:cxn>
                <a:cxn ang="0">
                  <a:pos x="T4" y="T5"/>
                </a:cxn>
                <a:cxn ang="0">
                  <a:pos x="T6" y="T7"/>
                </a:cxn>
                <a:cxn ang="0">
                  <a:pos x="T8" y="T9"/>
                </a:cxn>
                <a:cxn ang="0">
                  <a:pos x="T10" y="T11"/>
                </a:cxn>
              </a:cxnLst>
              <a:rect l="0" t="0" r="r" b="b"/>
              <a:pathLst>
                <a:path w="1594" h="1457">
                  <a:moveTo>
                    <a:pt x="277" y="0"/>
                  </a:moveTo>
                  <a:lnTo>
                    <a:pt x="0" y="0"/>
                  </a:lnTo>
                  <a:lnTo>
                    <a:pt x="0" y="1457"/>
                  </a:lnTo>
                  <a:lnTo>
                    <a:pt x="1594" y="1457"/>
                  </a:lnTo>
                  <a:lnTo>
                    <a:pt x="1594" y="0"/>
                  </a:lnTo>
                  <a:lnTo>
                    <a:pt x="1316"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2" name="Rectangle 194"/>
            <p:cNvSpPr>
              <a:spLocks noChangeArrowheads="1"/>
            </p:cNvSpPr>
            <p:nvPr/>
          </p:nvSpPr>
          <p:spPr bwMode="auto">
            <a:xfrm>
              <a:off x="3755871" y="5127213"/>
              <a:ext cx="46037" cy="61913"/>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3" name="Rectangle 195"/>
            <p:cNvSpPr>
              <a:spLocks noChangeArrowheads="1"/>
            </p:cNvSpPr>
            <p:nvPr/>
          </p:nvSpPr>
          <p:spPr bwMode="auto">
            <a:xfrm>
              <a:off x="3943196" y="5127213"/>
              <a:ext cx="47625" cy="61913"/>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4" name="Line 196"/>
            <p:cNvSpPr>
              <a:spLocks noChangeShapeType="1"/>
            </p:cNvSpPr>
            <p:nvPr/>
          </p:nvSpPr>
          <p:spPr bwMode="auto">
            <a:xfrm>
              <a:off x="3801909" y="5158963"/>
              <a:ext cx="141287"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5" name="Line 197"/>
            <p:cNvSpPr>
              <a:spLocks noChangeShapeType="1"/>
            </p:cNvSpPr>
            <p:nvPr/>
          </p:nvSpPr>
          <p:spPr bwMode="auto">
            <a:xfrm>
              <a:off x="3692371" y="5236750"/>
              <a:ext cx="36195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6" name="Freeform 198"/>
            <p:cNvSpPr>
              <a:spLocks/>
            </p:cNvSpPr>
            <p:nvPr/>
          </p:nvSpPr>
          <p:spPr bwMode="auto">
            <a:xfrm>
              <a:off x="3801909" y="5300250"/>
              <a:ext cx="31750" cy="125413"/>
            </a:xfrm>
            <a:custGeom>
              <a:avLst/>
              <a:gdLst>
                <a:gd name="T0" fmla="*/ 139 w 139"/>
                <a:gd name="T1" fmla="*/ 554 h 554"/>
                <a:gd name="T2" fmla="*/ 139 w 139"/>
                <a:gd name="T3" fmla="*/ 0 h 554"/>
                <a:gd name="T4" fmla="*/ 0 w 139"/>
                <a:gd name="T5" fmla="*/ 138 h 554"/>
              </a:gdLst>
              <a:ahLst/>
              <a:cxnLst>
                <a:cxn ang="0">
                  <a:pos x="T0" y="T1"/>
                </a:cxn>
                <a:cxn ang="0">
                  <a:pos x="T2" y="T3"/>
                </a:cxn>
                <a:cxn ang="0">
                  <a:pos x="T4" y="T5"/>
                </a:cxn>
              </a:cxnLst>
              <a:rect l="0" t="0" r="r" b="b"/>
              <a:pathLst>
                <a:path w="139" h="554">
                  <a:moveTo>
                    <a:pt x="139" y="554"/>
                  </a:moveTo>
                  <a:lnTo>
                    <a:pt x="139" y="0"/>
                  </a:lnTo>
                  <a:lnTo>
                    <a:pt x="0" y="138"/>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7" name="Line 199"/>
            <p:cNvSpPr>
              <a:spLocks noChangeShapeType="1"/>
            </p:cNvSpPr>
            <p:nvPr/>
          </p:nvSpPr>
          <p:spPr bwMode="auto">
            <a:xfrm>
              <a:off x="3801909" y="5425663"/>
              <a:ext cx="6350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8" name="Freeform 200"/>
            <p:cNvSpPr>
              <a:spLocks/>
            </p:cNvSpPr>
            <p:nvPr/>
          </p:nvSpPr>
          <p:spPr bwMode="auto">
            <a:xfrm>
              <a:off x="3873346" y="5300250"/>
              <a:ext cx="77787" cy="125413"/>
            </a:xfrm>
            <a:custGeom>
              <a:avLst/>
              <a:gdLst>
                <a:gd name="T0" fmla="*/ 139 w 347"/>
                <a:gd name="T1" fmla="*/ 554 h 554"/>
                <a:gd name="T2" fmla="*/ 347 w 347"/>
                <a:gd name="T3" fmla="*/ 0 h 554"/>
                <a:gd name="T4" fmla="*/ 0 w 347"/>
                <a:gd name="T5" fmla="*/ 0 h 554"/>
                <a:gd name="T6" fmla="*/ 0 w 347"/>
                <a:gd name="T7" fmla="*/ 69 h 554"/>
              </a:gdLst>
              <a:ahLst/>
              <a:cxnLst>
                <a:cxn ang="0">
                  <a:pos x="T0" y="T1"/>
                </a:cxn>
                <a:cxn ang="0">
                  <a:pos x="T2" y="T3"/>
                </a:cxn>
                <a:cxn ang="0">
                  <a:pos x="T4" y="T5"/>
                </a:cxn>
                <a:cxn ang="0">
                  <a:pos x="T6" y="T7"/>
                </a:cxn>
              </a:cxnLst>
              <a:rect l="0" t="0" r="r" b="b"/>
              <a:pathLst>
                <a:path w="347" h="554">
                  <a:moveTo>
                    <a:pt x="139" y="554"/>
                  </a:moveTo>
                  <a:lnTo>
                    <a:pt x="347" y="0"/>
                  </a:lnTo>
                  <a:lnTo>
                    <a:pt x="0" y="0"/>
                  </a:lnTo>
                  <a:lnTo>
                    <a:pt x="0" y="69"/>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9" name="Line 201"/>
            <p:cNvSpPr>
              <a:spLocks noChangeShapeType="1"/>
            </p:cNvSpPr>
            <p:nvPr/>
          </p:nvSpPr>
          <p:spPr bwMode="auto">
            <a:xfrm>
              <a:off x="3897159" y="5362163"/>
              <a:ext cx="46037"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80" name="Gruppieren 279"/>
          <p:cNvGrpSpPr/>
          <p:nvPr/>
        </p:nvGrpSpPr>
        <p:grpSpPr>
          <a:xfrm>
            <a:off x="2910312" y="2301240"/>
            <a:ext cx="282575" cy="361950"/>
            <a:chOff x="3771746" y="4554125"/>
            <a:chExt cx="282575" cy="361950"/>
          </a:xfrm>
        </p:grpSpPr>
        <p:sp>
          <p:nvSpPr>
            <p:cNvPr id="281" name="Freeform 202"/>
            <p:cNvSpPr>
              <a:spLocks/>
            </p:cNvSpPr>
            <p:nvPr/>
          </p:nvSpPr>
          <p:spPr bwMode="auto">
            <a:xfrm>
              <a:off x="3793971" y="4554125"/>
              <a:ext cx="236537" cy="361950"/>
            </a:xfrm>
            <a:custGeom>
              <a:avLst/>
              <a:gdLst>
                <a:gd name="T0" fmla="*/ 1039 w 1039"/>
                <a:gd name="T1" fmla="*/ 0 h 1595"/>
                <a:gd name="T2" fmla="*/ 692 w 1039"/>
                <a:gd name="T3" fmla="*/ 798 h 1595"/>
                <a:gd name="T4" fmla="*/ 1039 w 1039"/>
                <a:gd name="T5" fmla="*/ 1595 h 1595"/>
                <a:gd name="T6" fmla="*/ 0 w 1039"/>
                <a:gd name="T7" fmla="*/ 1595 h 1595"/>
                <a:gd name="T8" fmla="*/ 345 w 1039"/>
                <a:gd name="T9" fmla="*/ 798 h 1595"/>
                <a:gd name="T10" fmla="*/ 0 w 1039"/>
                <a:gd name="T11" fmla="*/ 0 h 1595"/>
              </a:gdLst>
              <a:ahLst/>
              <a:cxnLst>
                <a:cxn ang="0">
                  <a:pos x="T0" y="T1"/>
                </a:cxn>
                <a:cxn ang="0">
                  <a:pos x="T2" y="T3"/>
                </a:cxn>
                <a:cxn ang="0">
                  <a:pos x="T4" y="T5"/>
                </a:cxn>
                <a:cxn ang="0">
                  <a:pos x="T6" y="T7"/>
                </a:cxn>
                <a:cxn ang="0">
                  <a:pos x="T8" y="T9"/>
                </a:cxn>
                <a:cxn ang="0">
                  <a:pos x="T10" y="T11"/>
                </a:cxn>
              </a:cxnLst>
              <a:rect l="0" t="0" r="r" b="b"/>
              <a:pathLst>
                <a:path w="1039" h="1595">
                  <a:moveTo>
                    <a:pt x="1039" y="0"/>
                  </a:moveTo>
                  <a:lnTo>
                    <a:pt x="692" y="798"/>
                  </a:lnTo>
                  <a:lnTo>
                    <a:pt x="1039" y="1595"/>
                  </a:lnTo>
                  <a:lnTo>
                    <a:pt x="0" y="1595"/>
                  </a:lnTo>
                  <a:lnTo>
                    <a:pt x="345" y="798"/>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2" name="Freeform 203"/>
            <p:cNvSpPr>
              <a:spLocks/>
            </p:cNvSpPr>
            <p:nvPr/>
          </p:nvSpPr>
          <p:spPr bwMode="auto">
            <a:xfrm>
              <a:off x="3873346" y="4633500"/>
              <a:ext cx="77787" cy="85725"/>
            </a:xfrm>
            <a:custGeom>
              <a:avLst/>
              <a:gdLst>
                <a:gd name="T0" fmla="*/ 0 w 347"/>
                <a:gd name="T1" fmla="*/ 0 h 383"/>
                <a:gd name="T2" fmla="*/ 347 w 347"/>
                <a:gd name="T3" fmla="*/ 0 h 383"/>
                <a:gd name="T4" fmla="*/ 174 w 347"/>
                <a:gd name="T5" fmla="*/ 383 h 383"/>
                <a:gd name="T6" fmla="*/ 0 w 347"/>
                <a:gd name="T7" fmla="*/ 0 h 383"/>
              </a:gdLst>
              <a:ahLst/>
              <a:cxnLst>
                <a:cxn ang="0">
                  <a:pos x="T0" y="T1"/>
                </a:cxn>
                <a:cxn ang="0">
                  <a:pos x="T2" y="T3"/>
                </a:cxn>
                <a:cxn ang="0">
                  <a:pos x="T4" y="T5"/>
                </a:cxn>
                <a:cxn ang="0">
                  <a:pos x="T6" y="T7"/>
                </a:cxn>
              </a:cxnLst>
              <a:rect l="0" t="0" r="r" b="b"/>
              <a:pathLst>
                <a:path w="347" h="383">
                  <a:moveTo>
                    <a:pt x="0" y="0"/>
                  </a:moveTo>
                  <a:lnTo>
                    <a:pt x="347" y="0"/>
                  </a:lnTo>
                  <a:lnTo>
                    <a:pt x="174" y="383"/>
                  </a:lnTo>
                  <a:lnTo>
                    <a:pt x="0" y="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3" name="Freeform 204"/>
            <p:cNvSpPr>
              <a:spLocks/>
            </p:cNvSpPr>
            <p:nvPr/>
          </p:nvSpPr>
          <p:spPr bwMode="auto">
            <a:xfrm>
              <a:off x="3849534" y="4782725"/>
              <a:ext cx="125412" cy="101600"/>
            </a:xfrm>
            <a:custGeom>
              <a:avLst/>
              <a:gdLst>
                <a:gd name="T0" fmla="*/ 554 w 554"/>
                <a:gd name="T1" fmla="*/ 451 h 451"/>
                <a:gd name="T2" fmla="*/ 0 w 554"/>
                <a:gd name="T3" fmla="*/ 451 h 451"/>
                <a:gd name="T4" fmla="*/ 277 w 554"/>
                <a:gd name="T5" fmla="*/ 0 h 451"/>
                <a:gd name="T6" fmla="*/ 554 w 554"/>
                <a:gd name="T7" fmla="*/ 451 h 451"/>
              </a:gdLst>
              <a:ahLst/>
              <a:cxnLst>
                <a:cxn ang="0">
                  <a:pos x="T0" y="T1"/>
                </a:cxn>
                <a:cxn ang="0">
                  <a:pos x="T2" y="T3"/>
                </a:cxn>
                <a:cxn ang="0">
                  <a:pos x="T4" y="T5"/>
                </a:cxn>
                <a:cxn ang="0">
                  <a:pos x="T6" y="T7"/>
                </a:cxn>
              </a:cxnLst>
              <a:rect l="0" t="0" r="r" b="b"/>
              <a:pathLst>
                <a:path w="554" h="451">
                  <a:moveTo>
                    <a:pt x="554" y="451"/>
                  </a:moveTo>
                  <a:lnTo>
                    <a:pt x="0" y="451"/>
                  </a:lnTo>
                  <a:lnTo>
                    <a:pt x="277" y="0"/>
                  </a:lnTo>
                  <a:lnTo>
                    <a:pt x="554" y="451"/>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4" name="Line 205"/>
            <p:cNvSpPr>
              <a:spLocks noChangeShapeType="1"/>
            </p:cNvSpPr>
            <p:nvPr/>
          </p:nvSpPr>
          <p:spPr bwMode="auto">
            <a:xfrm>
              <a:off x="3771746" y="4554125"/>
              <a:ext cx="28257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5" name="Line 206"/>
            <p:cNvSpPr>
              <a:spLocks noChangeShapeType="1"/>
            </p:cNvSpPr>
            <p:nvPr/>
          </p:nvSpPr>
          <p:spPr bwMode="auto">
            <a:xfrm>
              <a:off x="3771746" y="4916075"/>
              <a:ext cx="28257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86" name="Gruppieren 285"/>
          <p:cNvGrpSpPr/>
          <p:nvPr/>
        </p:nvGrpSpPr>
        <p:grpSpPr>
          <a:xfrm>
            <a:off x="1050925" y="2926007"/>
            <a:ext cx="354013" cy="355600"/>
            <a:chOff x="1149350" y="4619626"/>
            <a:chExt cx="354013" cy="355600"/>
          </a:xfrm>
        </p:grpSpPr>
        <p:sp>
          <p:nvSpPr>
            <p:cNvPr id="287" name="Freeform 210"/>
            <p:cNvSpPr>
              <a:spLocks/>
            </p:cNvSpPr>
            <p:nvPr/>
          </p:nvSpPr>
          <p:spPr bwMode="auto">
            <a:xfrm>
              <a:off x="1149350" y="4619626"/>
              <a:ext cx="354013" cy="355600"/>
            </a:xfrm>
            <a:custGeom>
              <a:avLst/>
              <a:gdLst>
                <a:gd name="T0" fmla="*/ 892 w 892"/>
                <a:gd name="T1" fmla="*/ 470 h 894"/>
                <a:gd name="T2" fmla="*/ 884 w 892"/>
                <a:gd name="T3" fmla="*/ 537 h 894"/>
                <a:gd name="T4" fmla="*/ 865 w 892"/>
                <a:gd name="T5" fmla="*/ 600 h 894"/>
                <a:gd name="T6" fmla="*/ 839 w 892"/>
                <a:gd name="T7" fmla="*/ 659 h 894"/>
                <a:gd name="T8" fmla="*/ 804 w 892"/>
                <a:gd name="T9" fmla="*/ 714 h 894"/>
                <a:gd name="T10" fmla="*/ 762 w 892"/>
                <a:gd name="T11" fmla="*/ 762 h 894"/>
                <a:gd name="T12" fmla="*/ 714 w 892"/>
                <a:gd name="T13" fmla="*/ 804 h 894"/>
                <a:gd name="T14" fmla="*/ 659 w 892"/>
                <a:gd name="T15" fmla="*/ 839 h 894"/>
                <a:gd name="T16" fmla="*/ 600 w 892"/>
                <a:gd name="T17" fmla="*/ 866 h 894"/>
                <a:gd name="T18" fmla="*/ 537 w 892"/>
                <a:gd name="T19" fmla="*/ 884 h 894"/>
                <a:gd name="T20" fmla="*/ 470 w 892"/>
                <a:gd name="T21" fmla="*/ 892 h 894"/>
                <a:gd name="T22" fmla="*/ 424 w 892"/>
                <a:gd name="T23" fmla="*/ 892 h 894"/>
                <a:gd name="T24" fmla="*/ 357 w 892"/>
                <a:gd name="T25" fmla="*/ 884 h 894"/>
                <a:gd name="T26" fmla="*/ 292 w 892"/>
                <a:gd name="T27" fmla="*/ 866 h 894"/>
                <a:gd name="T28" fmla="*/ 233 w 892"/>
                <a:gd name="T29" fmla="*/ 839 h 894"/>
                <a:gd name="T30" fmla="*/ 180 w 892"/>
                <a:gd name="T31" fmla="*/ 804 h 894"/>
                <a:gd name="T32" fmla="*/ 130 w 892"/>
                <a:gd name="T33" fmla="*/ 762 h 894"/>
                <a:gd name="T34" fmla="*/ 89 w 892"/>
                <a:gd name="T35" fmla="*/ 714 h 894"/>
                <a:gd name="T36" fmla="*/ 53 w 892"/>
                <a:gd name="T37" fmla="*/ 659 h 894"/>
                <a:gd name="T38" fmla="*/ 27 w 892"/>
                <a:gd name="T39" fmla="*/ 600 h 894"/>
                <a:gd name="T40" fmla="*/ 9 w 892"/>
                <a:gd name="T41" fmla="*/ 537 h 894"/>
                <a:gd name="T42" fmla="*/ 0 w 892"/>
                <a:gd name="T43" fmla="*/ 470 h 894"/>
                <a:gd name="T44" fmla="*/ 0 w 892"/>
                <a:gd name="T45" fmla="*/ 424 h 894"/>
                <a:gd name="T46" fmla="*/ 9 w 892"/>
                <a:gd name="T47" fmla="*/ 357 h 894"/>
                <a:gd name="T48" fmla="*/ 27 w 892"/>
                <a:gd name="T49" fmla="*/ 294 h 894"/>
                <a:gd name="T50" fmla="*/ 53 w 892"/>
                <a:gd name="T51" fmla="*/ 234 h 894"/>
                <a:gd name="T52" fmla="*/ 89 w 892"/>
                <a:gd name="T53" fmla="*/ 180 h 894"/>
                <a:gd name="T54" fmla="*/ 130 w 892"/>
                <a:gd name="T55" fmla="*/ 132 h 894"/>
                <a:gd name="T56" fmla="*/ 180 w 892"/>
                <a:gd name="T57" fmla="*/ 89 h 894"/>
                <a:gd name="T58" fmla="*/ 233 w 892"/>
                <a:gd name="T59" fmla="*/ 55 h 894"/>
                <a:gd name="T60" fmla="*/ 292 w 892"/>
                <a:gd name="T61" fmla="*/ 28 h 894"/>
                <a:gd name="T62" fmla="*/ 357 w 892"/>
                <a:gd name="T63" fmla="*/ 10 h 894"/>
                <a:gd name="T64" fmla="*/ 424 w 892"/>
                <a:gd name="T65" fmla="*/ 2 h 894"/>
                <a:gd name="T66" fmla="*/ 470 w 892"/>
                <a:gd name="T67" fmla="*/ 2 h 894"/>
                <a:gd name="T68" fmla="*/ 537 w 892"/>
                <a:gd name="T69" fmla="*/ 10 h 894"/>
                <a:gd name="T70" fmla="*/ 600 w 892"/>
                <a:gd name="T71" fmla="*/ 28 h 894"/>
                <a:gd name="T72" fmla="*/ 659 w 892"/>
                <a:gd name="T73" fmla="*/ 55 h 894"/>
                <a:gd name="T74" fmla="*/ 714 w 892"/>
                <a:gd name="T75" fmla="*/ 89 h 894"/>
                <a:gd name="T76" fmla="*/ 762 w 892"/>
                <a:gd name="T77" fmla="*/ 132 h 894"/>
                <a:gd name="T78" fmla="*/ 804 w 892"/>
                <a:gd name="T79" fmla="*/ 180 h 894"/>
                <a:gd name="T80" fmla="*/ 839 w 892"/>
                <a:gd name="T81" fmla="*/ 234 h 894"/>
                <a:gd name="T82" fmla="*/ 865 w 892"/>
                <a:gd name="T83" fmla="*/ 294 h 894"/>
                <a:gd name="T84" fmla="*/ 884 w 892"/>
                <a:gd name="T85" fmla="*/ 357 h 894"/>
                <a:gd name="T86" fmla="*/ 892 w 892"/>
                <a:gd name="T87" fmla="*/ 42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92" h="894">
                  <a:moveTo>
                    <a:pt x="892" y="446"/>
                  </a:moveTo>
                  <a:lnTo>
                    <a:pt x="892" y="446"/>
                  </a:lnTo>
                  <a:lnTo>
                    <a:pt x="892" y="470"/>
                  </a:lnTo>
                  <a:lnTo>
                    <a:pt x="890" y="492"/>
                  </a:lnTo>
                  <a:lnTo>
                    <a:pt x="887" y="515"/>
                  </a:lnTo>
                  <a:lnTo>
                    <a:pt x="884" y="537"/>
                  </a:lnTo>
                  <a:lnTo>
                    <a:pt x="879" y="558"/>
                  </a:lnTo>
                  <a:lnTo>
                    <a:pt x="872" y="579"/>
                  </a:lnTo>
                  <a:lnTo>
                    <a:pt x="865" y="600"/>
                  </a:lnTo>
                  <a:lnTo>
                    <a:pt x="858" y="621"/>
                  </a:lnTo>
                  <a:lnTo>
                    <a:pt x="849" y="641"/>
                  </a:lnTo>
                  <a:lnTo>
                    <a:pt x="839" y="659"/>
                  </a:lnTo>
                  <a:lnTo>
                    <a:pt x="828" y="678"/>
                  </a:lnTo>
                  <a:lnTo>
                    <a:pt x="817" y="697"/>
                  </a:lnTo>
                  <a:lnTo>
                    <a:pt x="804" y="714"/>
                  </a:lnTo>
                  <a:lnTo>
                    <a:pt x="791" y="730"/>
                  </a:lnTo>
                  <a:lnTo>
                    <a:pt x="777" y="747"/>
                  </a:lnTo>
                  <a:lnTo>
                    <a:pt x="762" y="762"/>
                  </a:lnTo>
                  <a:lnTo>
                    <a:pt x="746" y="777"/>
                  </a:lnTo>
                  <a:lnTo>
                    <a:pt x="730" y="791"/>
                  </a:lnTo>
                  <a:lnTo>
                    <a:pt x="714" y="804"/>
                  </a:lnTo>
                  <a:lnTo>
                    <a:pt x="695" y="817"/>
                  </a:lnTo>
                  <a:lnTo>
                    <a:pt x="678" y="828"/>
                  </a:lnTo>
                  <a:lnTo>
                    <a:pt x="659" y="839"/>
                  </a:lnTo>
                  <a:lnTo>
                    <a:pt x="639" y="849"/>
                  </a:lnTo>
                  <a:lnTo>
                    <a:pt x="620" y="858"/>
                  </a:lnTo>
                  <a:lnTo>
                    <a:pt x="600" y="866"/>
                  </a:lnTo>
                  <a:lnTo>
                    <a:pt x="579" y="873"/>
                  </a:lnTo>
                  <a:lnTo>
                    <a:pt x="558" y="879"/>
                  </a:lnTo>
                  <a:lnTo>
                    <a:pt x="537" y="884"/>
                  </a:lnTo>
                  <a:lnTo>
                    <a:pt x="514" y="887"/>
                  </a:lnTo>
                  <a:lnTo>
                    <a:pt x="492" y="891"/>
                  </a:lnTo>
                  <a:lnTo>
                    <a:pt x="470" y="892"/>
                  </a:lnTo>
                  <a:lnTo>
                    <a:pt x="446" y="894"/>
                  </a:lnTo>
                  <a:lnTo>
                    <a:pt x="446" y="894"/>
                  </a:lnTo>
                  <a:lnTo>
                    <a:pt x="424" y="892"/>
                  </a:lnTo>
                  <a:lnTo>
                    <a:pt x="400" y="891"/>
                  </a:lnTo>
                  <a:lnTo>
                    <a:pt x="378" y="887"/>
                  </a:lnTo>
                  <a:lnTo>
                    <a:pt x="357" y="884"/>
                  </a:lnTo>
                  <a:lnTo>
                    <a:pt x="335" y="879"/>
                  </a:lnTo>
                  <a:lnTo>
                    <a:pt x="313" y="873"/>
                  </a:lnTo>
                  <a:lnTo>
                    <a:pt x="292" y="866"/>
                  </a:lnTo>
                  <a:lnTo>
                    <a:pt x="273" y="858"/>
                  </a:lnTo>
                  <a:lnTo>
                    <a:pt x="253" y="849"/>
                  </a:lnTo>
                  <a:lnTo>
                    <a:pt x="233" y="839"/>
                  </a:lnTo>
                  <a:lnTo>
                    <a:pt x="214" y="828"/>
                  </a:lnTo>
                  <a:lnTo>
                    <a:pt x="197" y="817"/>
                  </a:lnTo>
                  <a:lnTo>
                    <a:pt x="180" y="804"/>
                  </a:lnTo>
                  <a:lnTo>
                    <a:pt x="162" y="791"/>
                  </a:lnTo>
                  <a:lnTo>
                    <a:pt x="146" y="777"/>
                  </a:lnTo>
                  <a:lnTo>
                    <a:pt x="130" y="762"/>
                  </a:lnTo>
                  <a:lnTo>
                    <a:pt x="116" y="747"/>
                  </a:lnTo>
                  <a:lnTo>
                    <a:pt x="102" y="730"/>
                  </a:lnTo>
                  <a:lnTo>
                    <a:pt x="89" y="714"/>
                  </a:lnTo>
                  <a:lnTo>
                    <a:pt x="75" y="697"/>
                  </a:lnTo>
                  <a:lnTo>
                    <a:pt x="64" y="678"/>
                  </a:lnTo>
                  <a:lnTo>
                    <a:pt x="53" y="659"/>
                  </a:lnTo>
                  <a:lnTo>
                    <a:pt x="43" y="641"/>
                  </a:lnTo>
                  <a:lnTo>
                    <a:pt x="35" y="621"/>
                  </a:lnTo>
                  <a:lnTo>
                    <a:pt x="27" y="600"/>
                  </a:lnTo>
                  <a:lnTo>
                    <a:pt x="20" y="579"/>
                  </a:lnTo>
                  <a:lnTo>
                    <a:pt x="14" y="558"/>
                  </a:lnTo>
                  <a:lnTo>
                    <a:pt x="9" y="537"/>
                  </a:lnTo>
                  <a:lnTo>
                    <a:pt x="5" y="515"/>
                  </a:lnTo>
                  <a:lnTo>
                    <a:pt x="2" y="492"/>
                  </a:lnTo>
                  <a:lnTo>
                    <a:pt x="0" y="470"/>
                  </a:lnTo>
                  <a:lnTo>
                    <a:pt x="0" y="446"/>
                  </a:lnTo>
                  <a:lnTo>
                    <a:pt x="0" y="446"/>
                  </a:lnTo>
                  <a:lnTo>
                    <a:pt x="0" y="424"/>
                  </a:lnTo>
                  <a:lnTo>
                    <a:pt x="2" y="402"/>
                  </a:lnTo>
                  <a:lnTo>
                    <a:pt x="5" y="379"/>
                  </a:lnTo>
                  <a:lnTo>
                    <a:pt x="9" y="357"/>
                  </a:lnTo>
                  <a:lnTo>
                    <a:pt x="14" y="335"/>
                  </a:lnTo>
                  <a:lnTo>
                    <a:pt x="20" y="314"/>
                  </a:lnTo>
                  <a:lnTo>
                    <a:pt x="27" y="294"/>
                  </a:lnTo>
                  <a:lnTo>
                    <a:pt x="35" y="273"/>
                  </a:lnTo>
                  <a:lnTo>
                    <a:pt x="43" y="253"/>
                  </a:lnTo>
                  <a:lnTo>
                    <a:pt x="53" y="234"/>
                  </a:lnTo>
                  <a:lnTo>
                    <a:pt x="64" y="216"/>
                  </a:lnTo>
                  <a:lnTo>
                    <a:pt x="75" y="197"/>
                  </a:lnTo>
                  <a:lnTo>
                    <a:pt x="89" y="180"/>
                  </a:lnTo>
                  <a:lnTo>
                    <a:pt x="102" y="163"/>
                  </a:lnTo>
                  <a:lnTo>
                    <a:pt x="116" y="146"/>
                  </a:lnTo>
                  <a:lnTo>
                    <a:pt x="130" y="132"/>
                  </a:lnTo>
                  <a:lnTo>
                    <a:pt x="146" y="117"/>
                  </a:lnTo>
                  <a:lnTo>
                    <a:pt x="162" y="102"/>
                  </a:lnTo>
                  <a:lnTo>
                    <a:pt x="180" y="89"/>
                  </a:lnTo>
                  <a:lnTo>
                    <a:pt x="197" y="77"/>
                  </a:lnTo>
                  <a:lnTo>
                    <a:pt x="214" y="65"/>
                  </a:lnTo>
                  <a:lnTo>
                    <a:pt x="233" y="55"/>
                  </a:lnTo>
                  <a:lnTo>
                    <a:pt x="253" y="45"/>
                  </a:lnTo>
                  <a:lnTo>
                    <a:pt x="273" y="35"/>
                  </a:lnTo>
                  <a:lnTo>
                    <a:pt x="292" y="28"/>
                  </a:lnTo>
                  <a:lnTo>
                    <a:pt x="313" y="20"/>
                  </a:lnTo>
                  <a:lnTo>
                    <a:pt x="335" y="15"/>
                  </a:lnTo>
                  <a:lnTo>
                    <a:pt x="357" y="10"/>
                  </a:lnTo>
                  <a:lnTo>
                    <a:pt x="378" y="5"/>
                  </a:lnTo>
                  <a:lnTo>
                    <a:pt x="400" y="3"/>
                  </a:lnTo>
                  <a:lnTo>
                    <a:pt x="424" y="2"/>
                  </a:lnTo>
                  <a:lnTo>
                    <a:pt x="446" y="0"/>
                  </a:lnTo>
                  <a:lnTo>
                    <a:pt x="446" y="0"/>
                  </a:lnTo>
                  <a:lnTo>
                    <a:pt x="470" y="2"/>
                  </a:lnTo>
                  <a:lnTo>
                    <a:pt x="492" y="3"/>
                  </a:lnTo>
                  <a:lnTo>
                    <a:pt x="514" y="5"/>
                  </a:lnTo>
                  <a:lnTo>
                    <a:pt x="537" y="10"/>
                  </a:lnTo>
                  <a:lnTo>
                    <a:pt x="558" y="15"/>
                  </a:lnTo>
                  <a:lnTo>
                    <a:pt x="579" y="20"/>
                  </a:lnTo>
                  <a:lnTo>
                    <a:pt x="600" y="28"/>
                  </a:lnTo>
                  <a:lnTo>
                    <a:pt x="620" y="35"/>
                  </a:lnTo>
                  <a:lnTo>
                    <a:pt x="639" y="45"/>
                  </a:lnTo>
                  <a:lnTo>
                    <a:pt x="659" y="55"/>
                  </a:lnTo>
                  <a:lnTo>
                    <a:pt x="678" y="65"/>
                  </a:lnTo>
                  <a:lnTo>
                    <a:pt x="695" y="77"/>
                  </a:lnTo>
                  <a:lnTo>
                    <a:pt x="714" y="89"/>
                  </a:lnTo>
                  <a:lnTo>
                    <a:pt x="730" y="102"/>
                  </a:lnTo>
                  <a:lnTo>
                    <a:pt x="746" y="117"/>
                  </a:lnTo>
                  <a:lnTo>
                    <a:pt x="762" y="132"/>
                  </a:lnTo>
                  <a:lnTo>
                    <a:pt x="777" y="146"/>
                  </a:lnTo>
                  <a:lnTo>
                    <a:pt x="791" y="163"/>
                  </a:lnTo>
                  <a:lnTo>
                    <a:pt x="804" y="180"/>
                  </a:lnTo>
                  <a:lnTo>
                    <a:pt x="817" y="197"/>
                  </a:lnTo>
                  <a:lnTo>
                    <a:pt x="828" y="216"/>
                  </a:lnTo>
                  <a:lnTo>
                    <a:pt x="839" y="234"/>
                  </a:lnTo>
                  <a:lnTo>
                    <a:pt x="849" y="253"/>
                  </a:lnTo>
                  <a:lnTo>
                    <a:pt x="858" y="273"/>
                  </a:lnTo>
                  <a:lnTo>
                    <a:pt x="865" y="294"/>
                  </a:lnTo>
                  <a:lnTo>
                    <a:pt x="872" y="314"/>
                  </a:lnTo>
                  <a:lnTo>
                    <a:pt x="879" y="335"/>
                  </a:lnTo>
                  <a:lnTo>
                    <a:pt x="884" y="357"/>
                  </a:lnTo>
                  <a:lnTo>
                    <a:pt x="887" y="379"/>
                  </a:lnTo>
                  <a:lnTo>
                    <a:pt x="890" y="402"/>
                  </a:lnTo>
                  <a:lnTo>
                    <a:pt x="892" y="424"/>
                  </a:lnTo>
                  <a:lnTo>
                    <a:pt x="892" y="446"/>
                  </a:lnTo>
                  <a:lnTo>
                    <a:pt x="892" y="446"/>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8" name="Freeform 211"/>
            <p:cNvSpPr>
              <a:spLocks/>
            </p:cNvSpPr>
            <p:nvPr/>
          </p:nvSpPr>
          <p:spPr bwMode="auto">
            <a:xfrm>
              <a:off x="1209675" y="4627563"/>
              <a:ext cx="247650" cy="293688"/>
            </a:xfrm>
            <a:custGeom>
              <a:avLst/>
              <a:gdLst>
                <a:gd name="T0" fmla="*/ 611 w 621"/>
                <a:gd name="T1" fmla="*/ 162 h 737"/>
                <a:gd name="T2" fmla="*/ 581 w 621"/>
                <a:gd name="T3" fmla="*/ 221 h 737"/>
                <a:gd name="T4" fmla="*/ 538 w 621"/>
                <a:gd name="T5" fmla="*/ 264 h 737"/>
                <a:gd name="T6" fmla="*/ 496 w 621"/>
                <a:gd name="T7" fmla="*/ 268 h 737"/>
                <a:gd name="T8" fmla="*/ 442 w 621"/>
                <a:gd name="T9" fmla="*/ 275 h 737"/>
                <a:gd name="T10" fmla="*/ 390 w 621"/>
                <a:gd name="T11" fmla="*/ 301 h 737"/>
                <a:gd name="T12" fmla="*/ 388 w 621"/>
                <a:gd name="T13" fmla="*/ 310 h 737"/>
                <a:gd name="T14" fmla="*/ 399 w 621"/>
                <a:gd name="T15" fmla="*/ 317 h 737"/>
                <a:gd name="T16" fmla="*/ 424 w 621"/>
                <a:gd name="T17" fmla="*/ 376 h 737"/>
                <a:gd name="T18" fmla="*/ 435 w 621"/>
                <a:gd name="T19" fmla="*/ 394 h 737"/>
                <a:gd name="T20" fmla="*/ 472 w 621"/>
                <a:gd name="T21" fmla="*/ 393 h 737"/>
                <a:gd name="T22" fmla="*/ 489 w 621"/>
                <a:gd name="T23" fmla="*/ 393 h 737"/>
                <a:gd name="T24" fmla="*/ 497 w 621"/>
                <a:gd name="T25" fmla="*/ 413 h 737"/>
                <a:gd name="T26" fmla="*/ 482 w 621"/>
                <a:gd name="T27" fmla="*/ 454 h 737"/>
                <a:gd name="T28" fmla="*/ 426 w 621"/>
                <a:gd name="T29" fmla="*/ 518 h 737"/>
                <a:gd name="T30" fmla="*/ 408 w 621"/>
                <a:gd name="T31" fmla="*/ 543 h 737"/>
                <a:gd name="T32" fmla="*/ 429 w 621"/>
                <a:gd name="T33" fmla="*/ 569 h 737"/>
                <a:gd name="T34" fmla="*/ 436 w 621"/>
                <a:gd name="T35" fmla="*/ 587 h 737"/>
                <a:gd name="T36" fmla="*/ 427 w 621"/>
                <a:gd name="T37" fmla="*/ 601 h 737"/>
                <a:gd name="T38" fmla="*/ 386 w 621"/>
                <a:gd name="T39" fmla="*/ 632 h 737"/>
                <a:gd name="T40" fmla="*/ 368 w 621"/>
                <a:gd name="T41" fmla="*/ 657 h 737"/>
                <a:gd name="T42" fmla="*/ 346 w 621"/>
                <a:gd name="T43" fmla="*/ 705 h 737"/>
                <a:gd name="T44" fmla="*/ 308 w 621"/>
                <a:gd name="T45" fmla="*/ 729 h 737"/>
                <a:gd name="T46" fmla="*/ 253 w 621"/>
                <a:gd name="T47" fmla="*/ 737 h 737"/>
                <a:gd name="T48" fmla="*/ 240 w 621"/>
                <a:gd name="T49" fmla="*/ 730 h 737"/>
                <a:gd name="T50" fmla="*/ 208 w 621"/>
                <a:gd name="T51" fmla="*/ 679 h 737"/>
                <a:gd name="T52" fmla="*/ 194 w 621"/>
                <a:gd name="T53" fmla="*/ 641 h 737"/>
                <a:gd name="T54" fmla="*/ 211 w 621"/>
                <a:gd name="T55" fmla="*/ 596 h 737"/>
                <a:gd name="T56" fmla="*/ 212 w 621"/>
                <a:gd name="T57" fmla="*/ 574 h 737"/>
                <a:gd name="T58" fmla="*/ 181 w 621"/>
                <a:gd name="T59" fmla="*/ 530 h 737"/>
                <a:gd name="T60" fmla="*/ 172 w 621"/>
                <a:gd name="T61" fmla="*/ 499 h 737"/>
                <a:gd name="T62" fmla="*/ 153 w 621"/>
                <a:gd name="T63" fmla="*/ 471 h 737"/>
                <a:gd name="T64" fmla="*/ 121 w 621"/>
                <a:gd name="T65" fmla="*/ 464 h 737"/>
                <a:gd name="T66" fmla="*/ 58 w 621"/>
                <a:gd name="T67" fmla="*/ 466 h 737"/>
                <a:gd name="T68" fmla="*/ 25 w 621"/>
                <a:gd name="T69" fmla="*/ 454 h 737"/>
                <a:gd name="T70" fmla="*/ 7 w 621"/>
                <a:gd name="T71" fmla="*/ 426 h 737"/>
                <a:gd name="T72" fmla="*/ 0 w 621"/>
                <a:gd name="T73" fmla="*/ 388 h 737"/>
                <a:gd name="T74" fmla="*/ 8 w 621"/>
                <a:gd name="T75" fmla="*/ 331 h 737"/>
                <a:gd name="T76" fmla="*/ 32 w 621"/>
                <a:gd name="T77" fmla="*/ 278 h 737"/>
                <a:gd name="T78" fmla="*/ 80 w 621"/>
                <a:gd name="T79" fmla="*/ 238 h 737"/>
                <a:gd name="T80" fmla="*/ 114 w 621"/>
                <a:gd name="T81" fmla="*/ 229 h 737"/>
                <a:gd name="T82" fmla="*/ 162 w 621"/>
                <a:gd name="T83" fmla="*/ 228 h 737"/>
                <a:gd name="T84" fmla="*/ 186 w 621"/>
                <a:gd name="T85" fmla="*/ 238 h 737"/>
                <a:gd name="T86" fmla="*/ 194 w 621"/>
                <a:gd name="T87" fmla="*/ 252 h 737"/>
                <a:gd name="T88" fmla="*/ 219 w 621"/>
                <a:gd name="T89" fmla="*/ 267 h 737"/>
                <a:gd name="T90" fmla="*/ 271 w 621"/>
                <a:gd name="T91" fmla="*/ 267 h 737"/>
                <a:gd name="T92" fmla="*/ 349 w 621"/>
                <a:gd name="T93" fmla="*/ 252 h 737"/>
                <a:gd name="T94" fmla="*/ 354 w 621"/>
                <a:gd name="T95" fmla="*/ 187 h 737"/>
                <a:gd name="T96" fmla="*/ 347 w 621"/>
                <a:gd name="T97" fmla="*/ 139 h 737"/>
                <a:gd name="T98" fmla="*/ 333 w 621"/>
                <a:gd name="T99" fmla="*/ 134 h 737"/>
                <a:gd name="T100" fmla="*/ 302 w 621"/>
                <a:gd name="T101" fmla="*/ 144 h 737"/>
                <a:gd name="T102" fmla="*/ 279 w 621"/>
                <a:gd name="T103" fmla="*/ 140 h 737"/>
                <a:gd name="T104" fmla="*/ 261 w 621"/>
                <a:gd name="T105" fmla="*/ 124 h 737"/>
                <a:gd name="T106" fmla="*/ 253 w 621"/>
                <a:gd name="T107" fmla="*/ 97 h 737"/>
                <a:gd name="T108" fmla="*/ 255 w 621"/>
                <a:gd name="T109" fmla="*/ 81 h 737"/>
                <a:gd name="T110" fmla="*/ 289 w 621"/>
                <a:gd name="T111" fmla="*/ 47 h 737"/>
                <a:gd name="T112" fmla="*/ 367 w 621"/>
                <a:gd name="T113" fmla="*/ 15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1" h="737">
                  <a:moveTo>
                    <a:pt x="621" y="126"/>
                  </a:moveTo>
                  <a:lnTo>
                    <a:pt x="621" y="126"/>
                  </a:lnTo>
                  <a:lnTo>
                    <a:pt x="617" y="144"/>
                  </a:lnTo>
                  <a:lnTo>
                    <a:pt x="611" y="162"/>
                  </a:lnTo>
                  <a:lnTo>
                    <a:pt x="602" y="185"/>
                  </a:lnTo>
                  <a:lnTo>
                    <a:pt x="596" y="196"/>
                  </a:lnTo>
                  <a:lnTo>
                    <a:pt x="589" y="208"/>
                  </a:lnTo>
                  <a:lnTo>
                    <a:pt x="581" y="221"/>
                  </a:lnTo>
                  <a:lnTo>
                    <a:pt x="572" y="233"/>
                  </a:lnTo>
                  <a:lnTo>
                    <a:pt x="562" y="244"/>
                  </a:lnTo>
                  <a:lnTo>
                    <a:pt x="550" y="254"/>
                  </a:lnTo>
                  <a:lnTo>
                    <a:pt x="538" y="264"/>
                  </a:lnTo>
                  <a:lnTo>
                    <a:pt x="524" y="271"/>
                  </a:lnTo>
                  <a:lnTo>
                    <a:pt x="524" y="271"/>
                  </a:lnTo>
                  <a:lnTo>
                    <a:pt x="509" y="269"/>
                  </a:lnTo>
                  <a:lnTo>
                    <a:pt x="496" y="268"/>
                  </a:lnTo>
                  <a:lnTo>
                    <a:pt x="481" y="268"/>
                  </a:lnTo>
                  <a:lnTo>
                    <a:pt x="467" y="269"/>
                  </a:lnTo>
                  <a:lnTo>
                    <a:pt x="455" y="271"/>
                  </a:lnTo>
                  <a:lnTo>
                    <a:pt x="442" y="275"/>
                  </a:lnTo>
                  <a:lnTo>
                    <a:pt x="430" y="279"/>
                  </a:lnTo>
                  <a:lnTo>
                    <a:pt x="420" y="284"/>
                  </a:lnTo>
                  <a:lnTo>
                    <a:pt x="403" y="293"/>
                  </a:lnTo>
                  <a:lnTo>
                    <a:pt x="390" y="301"/>
                  </a:lnTo>
                  <a:lnTo>
                    <a:pt x="386" y="305"/>
                  </a:lnTo>
                  <a:lnTo>
                    <a:pt x="385" y="307"/>
                  </a:lnTo>
                  <a:lnTo>
                    <a:pt x="385" y="310"/>
                  </a:lnTo>
                  <a:lnTo>
                    <a:pt x="388" y="310"/>
                  </a:lnTo>
                  <a:lnTo>
                    <a:pt x="388" y="310"/>
                  </a:lnTo>
                  <a:lnTo>
                    <a:pt x="391" y="311"/>
                  </a:lnTo>
                  <a:lnTo>
                    <a:pt x="395" y="314"/>
                  </a:lnTo>
                  <a:lnTo>
                    <a:pt x="399" y="317"/>
                  </a:lnTo>
                  <a:lnTo>
                    <a:pt x="403" y="322"/>
                  </a:lnTo>
                  <a:lnTo>
                    <a:pt x="409" y="335"/>
                  </a:lnTo>
                  <a:lnTo>
                    <a:pt x="415" y="350"/>
                  </a:lnTo>
                  <a:lnTo>
                    <a:pt x="424" y="376"/>
                  </a:lnTo>
                  <a:lnTo>
                    <a:pt x="427" y="388"/>
                  </a:lnTo>
                  <a:lnTo>
                    <a:pt x="427" y="388"/>
                  </a:lnTo>
                  <a:lnTo>
                    <a:pt x="431" y="392"/>
                  </a:lnTo>
                  <a:lnTo>
                    <a:pt x="435" y="394"/>
                  </a:lnTo>
                  <a:lnTo>
                    <a:pt x="445" y="397"/>
                  </a:lnTo>
                  <a:lnTo>
                    <a:pt x="453" y="397"/>
                  </a:lnTo>
                  <a:lnTo>
                    <a:pt x="463" y="395"/>
                  </a:lnTo>
                  <a:lnTo>
                    <a:pt x="472" y="393"/>
                  </a:lnTo>
                  <a:lnTo>
                    <a:pt x="479" y="390"/>
                  </a:lnTo>
                  <a:lnTo>
                    <a:pt x="486" y="388"/>
                  </a:lnTo>
                  <a:lnTo>
                    <a:pt x="486" y="388"/>
                  </a:lnTo>
                  <a:lnTo>
                    <a:pt x="489" y="393"/>
                  </a:lnTo>
                  <a:lnTo>
                    <a:pt x="492" y="398"/>
                  </a:lnTo>
                  <a:lnTo>
                    <a:pt x="494" y="403"/>
                  </a:lnTo>
                  <a:lnTo>
                    <a:pt x="496" y="408"/>
                  </a:lnTo>
                  <a:lnTo>
                    <a:pt x="497" y="413"/>
                  </a:lnTo>
                  <a:lnTo>
                    <a:pt x="496" y="419"/>
                  </a:lnTo>
                  <a:lnTo>
                    <a:pt x="493" y="430"/>
                  </a:lnTo>
                  <a:lnTo>
                    <a:pt x="489" y="441"/>
                  </a:lnTo>
                  <a:lnTo>
                    <a:pt x="482" y="454"/>
                  </a:lnTo>
                  <a:lnTo>
                    <a:pt x="474" y="465"/>
                  </a:lnTo>
                  <a:lnTo>
                    <a:pt x="465" y="476"/>
                  </a:lnTo>
                  <a:lnTo>
                    <a:pt x="445" y="498"/>
                  </a:lnTo>
                  <a:lnTo>
                    <a:pt x="426" y="518"/>
                  </a:lnTo>
                  <a:lnTo>
                    <a:pt x="413" y="533"/>
                  </a:lnTo>
                  <a:lnTo>
                    <a:pt x="409" y="539"/>
                  </a:lnTo>
                  <a:lnTo>
                    <a:pt x="408" y="543"/>
                  </a:lnTo>
                  <a:lnTo>
                    <a:pt x="408" y="543"/>
                  </a:lnTo>
                  <a:lnTo>
                    <a:pt x="409" y="547"/>
                  </a:lnTo>
                  <a:lnTo>
                    <a:pt x="410" y="550"/>
                  </a:lnTo>
                  <a:lnTo>
                    <a:pt x="415" y="556"/>
                  </a:lnTo>
                  <a:lnTo>
                    <a:pt x="429" y="569"/>
                  </a:lnTo>
                  <a:lnTo>
                    <a:pt x="434" y="575"/>
                  </a:lnTo>
                  <a:lnTo>
                    <a:pt x="436" y="579"/>
                  </a:lnTo>
                  <a:lnTo>
                    <a:pt x="436" y="582"/>
                  </a:lnTo>
                  <a:lnTo>
                    <a:pt x="436" y="587"/>
                  </a:lnTo>
                  <a:lnTo>
                    <a:pt x="435" y="591"/>
                  </a:lnTo>
                  <a:lnTo>
                    <a:pt x="431" y="596"/>
                  </a:lnTo>
                  <a:lnTo>
                    <a:pt x="427" y="601"/>
                  </a:lnTo>
                  <a:lnTo>
                    <a:pt x="427" y="601"/>
                  </a:lnTo>
                  <a:lnTo>
                    <a:pt x="416" y="611"/>
                  </a:lnTo>
                  <a:lnTo>
                    <a:pt x="405" y="620"/>
                  </a:lnTo>
                  <a:lnTo>
                    <a:pt x="396" y="627"/>
                  </a:lnTo>
                  <a:lnTo>
                    <a:pt x="386" y="632"/>
                  </a:lnTo>
                  <a:lnTo>
                    <a:pt x="374" y="638"/>
                  </a:lnTo>
                  <a:lnTo>
                    <a:pt x="369" y="641"/>
                  </a:lnTo>
                  <a:lnTo>
                    <a:pt x="369" y="641"/>
                  </a:lnTo>
                  <a:lnTo>
                    <a:pt x="368" y="657"/>
                  </a:lnTo>
                  <a:lnTo>
                    <a:pt x="364" y="672"/>
                  </a:lnTo>
                  <a:lnTo>
                    <a:pt x="359" y="685"/>
                  </a:lnTo>
                  <a:lnTo>
                    <a:pt x="353" y="696"/>
                  </a:lnTo>
                  <a:lnTo>
                    <a:pt x="346" y="705"/>
                  </a:lnTo>
                  <a:lnTo>
                    <a:pt x="337" y="714"/>
                  </a:lnTo>
                  <a:lnTo>
                    <a:pt x="328" y="720"/>
                  </a:lnTo>
                  <a:lnTo>
                    <a:pt x="318" y="725"/>
                  </a:lnTo>
                  <a:lnTo>
                    <a:pt x="308" y="729"/>
                  </a:lnTo>
                  <a:lnTo>
                    <a:pt x="297" y="732"/>
                  </a:lnTo>
                  <a:lnTo>
                    <a:pt x="279" y="736"/>
                  </a:lnTo>
                  <a:lnTo>
                    <a:pt x="263" y="737"/>
                  </a:lnTo>
                  <a:lnTo>
                    <a:pt x="253" y="737"/>
                  </a:lnTo>
                  <a:lnTo>
                    <a:pt x="253" y="737"/>
                  </a:lnTo>
                  <a:lnTo>
                    <a:pt x="249" y="736"/>
                  </a:lnTo>
                  <a:lnTo>
                    <a:pt x="244" y="734"/>
                  </a:lnTo>
                  <a:lnTo>
                    <a:pt x="240" y="730"/>
                  </a:lnTo>
                  <a:lnTo>
                    <a:pt x="235" y="725"/>
                  </a:lnTo>
                  <a:lnTo>
                    <a:pt x="225" y="711"/>
                  </a:lnTo>
                  <a:lnTo>
                    <a:pt x="215" y="696"/>
                  </a:lnTo>
                  <a:lnTo>
                    <a:pt x="208" y="679"/>
                  </a:lnTo>
                  <a:lnTo>
                    <a:pt x="201" y="663"/>
                  </a:lnTo>
                  <a:lnTo>
                    <a:pt x="196" y="649"/>
                  </a:lnTo>
                  <a:lnTo>
                    <a:pt x="194" y="641"/>
                  </a:lnTo>
                  <a:lnTo>
                    <a:pt x="194" y="641"/>
                  </a:lnTo>
                  <a:lnTo>
                    <a:pt x="196" y="633"/>
                  </a:lnTo>
                  <a:lnTo>
                    <a:pt x="197" y="626"/>
                  </a:lnTo>
                  <a:lnTo>
                    <a:pt x="204" y="611"/>
                  </a:lnTo>
                  <a:lnTo>
                    <a:pt x="211" y="596"/>
                  </a:lnTo>
                  <a:lnTo>
                    <a:pt x="213" y="590"/>
                  </a:lnTo>
                  <a:lnTo>
                    <a:pt x="213" y="582"/>
                  </a:lnTo>
                  <a:lnTo>
                    <a:pt x="213" y="582"/>
                  </a:lnTo>
                  <a:lnTo>
                    <a:pt x="212" y="574"/>
                  </a:lnTo>
                  <a:lnTo>
                    <a:pt x="208" y="565"/>
                  </a:lnTo>
                  <a:lnTo>
                    <a:pt x="202" y="555"/>
                  </a:lnTo>
                  <a:lnTo>
                    <a:pt x="194" y="545"/>
                  </a:lnTo>
                  <a:lnTo>
                    <a:pt x="181" y="530"/>
                  </a:lnTo>
                  <a:lnTo>
                    <a:pt x="175" y="524"/>
                  </a:lnTo>
                  <a:lnTo>
                    <a:pt x="175" y="524"/>
                  </a:lnTo>
                  <a:lnTo>
                    <a:pt x="175" y="511"/>
                  </a:lnTo>
                  <a:lnTo>
                    <a:pt x="172" y="499"/>
                  </a:lnTo>
                  <a:lnTo>
                    <a:pt x="170" y="490"/>
                  </a:lnTo>
                  <a:lnTo>
                    <a:pt x="165" y="482"/>
                  </a:lnTo>
                  <a:lnTo>
                    <a:pt x="160" y="476"/>
                  </a:lnTo>
                  <a:lnTo>
                    <a:pt x="153" y="471"/>
                  </a:lnTo>
                  <a:lnTo>
                    <a:pt x="146" y="468"/>
                  </a:lnTo>
                  <a:lnTo>
                    <a:pt x="139" y="466"/>
                  </a:lnTo>
                  <a:lnTo>
                    <a:pt x="130" y="465"/>
                  </a:lnTo>
                  <a:lnTo>
                    <a:pt x="121" y="464"/>
                  </a:lnTo>
                  <a:lnTo>
                    <a:pt x="101" y="464"/>
                  </a:lnTo>
                  <a:lnTo>
                    <a:pt x="80" y="465"/>
                  </a:lnTo>
                  <a:lnTo>
                    <a:pt x="58" y="466"/>
                  </a:lnTo>
                  <a:lnTo>
                    <a:pt x="58" y="466"/>
                  </a:lnTo>
                  <a:lnTo>
                    <a:pt x="48" y="465"/>
                  </a:lnTo>
                  <a:lnTo>
                    <a:pt x="39" y="462"/>
                  </a:lnTo>
                  <a:lnTo>
                    <a:pt x="31" y="459"/>
                  </a:lnTo>
                  <a:lnTo>
                    <a:pt x="25" y="454"/>
                  </a:lnTo>
                  <a:lnTo>
                    <a:pt x="20" y="447"/>
                  </a:lnTo>
                  <a:lnTo>
                    <a:pt x="15" y="441"/>
                  </a:lnTo>
                  <a:lnTo>
                    <a:pt x="11" y="434"/>
                  </a:lnTo>
                  <a:lnTo>
                    <a:pt x="7" y="426"/>
                  </a:lnTo>
                  <a:lnTo>
                    <a:pt x="4" y="413"/>
                  </a:lnTo>
                  <a:lnTo>
                    <a:pt x="1" y="400"/>
                  </a:lnTo>
                  <a:lnTo>
                    <a:pt x="0" y="388"/>
                  </a:lnTo>
                  <a:lnTo>
                    <a:pt x="0" y="388"/>
                  </a:lnTo>
                  <a:lnTo>
                    <a:pt x="0" y="382"/>
                  </a:lnTo>
                  <a:lnTo>
                    <a:pt x="1" y="367"/>
                  </a:lnTo>
                  <a:lnTo>
                    <a:pt x="5" y="345"/>
                  </a:lnTo>
                  <a:lnTo>
                    <a:pt x="8" y="331"/>
                  </a:lnTo>
                  <a:lnTo>
                    <a:pt x="12" y="317"/>
                  </a:lnTo>
                  <a:lnTo>
                    <a:pt x="17" y="304"/>
                  </a:lnTo>
                  <a:lnTo>
                    <a:pt x="23" y="290"/>
                  </a:lnTo>
                  <a:lnTo>
                    <a:pt x="32" y="278"/>
                  </a:lnTo>
                  <a:lnTo>
                    <a:pt x="41" y="265"/>
                  </a:lnTo>
                  <a:lnTo>
                    <a:pt x="52" y="254"/>
                  </a:lnTo>
                  <a:lnTo>
                    <a:pt x="66" y="245"/>
                  </a:lnTo>
                  <a:lnTo>
                    <a:pt x="80" y="238"/>
                  </a:lnTo>
                  <a:lnTo>
                    <a:pt x="88" y="236"/>
                  </a:lnTo>
                  <a:lnTo>
                    <a:pt x="98" y="233"/>
                  </a:lnTo>
                  <a:lnTo>
                    <a:pt x="98" y="233"/>
                  </a:lnTo>
                  <a:lnTo>
                    <a:pt x="114" y="229"/>
                  </a:lnTo>
                  <a:lnTo>
                    <a:pt x="129" y="228"/>
                  </a:lnTo>
                  <a:lnTo>
                    <a:pt x="142" y="227"/>
                  </a:lnTo>
                  <a:lnTo>
                    <a:pt x="153" y="228"/>
                  </a:lnTo>
                  <a:lnTo>
                    <a:pt x="162" y="228"/>
                  </a:lnTo>
                  <a:lnTo>
                    <a:pt x="171" y="231"/>
                  </a:lnTo>
                  <a:lnTo>
                    <a:pt x="177" y="233"/>
                  </a:lnTo>
                  <a:lnTo>
                    <a:pt x="182" y="236"/>
                  </a:lnTo>
                  <a:lnTo>
                    <a:pt x="186" y="238"/>
                  </a:lnTo>
                  <a:lnTo>
                    <a:pt x="189" y="240"/>
                  </a:lnTo>
                  <a:lnTo>
                    <a:pt x="193" y="247"/>
                  </a:lnTo>
                  <a:lnTo>
                    <a:pt x="194" y="250"/>
                  </a:lnTo>
                  <a:lnTo>
                    <a:pt x="194" y="252"/>
                  </a:lnTo>
                  <a:lnTo>
                    <a:pt x="194" y="252"/>
                  </a:lnTo>
                  <a:lnTo>
                    <a:pt x="202" y="259"/>
                  </a:lnTo>
                  <a:lnTo>
                    <a:pt x="211" y="263"/>
                  </a:lnTo>
                  <a:lnTo>
                    <a:pt x="219" y="267"/>
                  </a:lnTo>
                  <a:lnTo>
                    <a:pt x="229" y="269"/>
                  </a:lnTo>
                  <a:lnTo>
                    <a:pt x="239" y="269"/>
                  </a:lnTo>
                  <a:lnTo>
                    <a:pt x="250" y="269"/>
                  </a:lnTo>
                  <a:lnTo>
                    <a:pt x="271" y="267"/>
                  </a:lnTo>
                  <a:lnTo>
                    <a:pt x="294" y="263"/>
                  </a:lnTo>
                  <a:lnTo>
                    <a:pt x="315" y="258"/>
                  </a:lnTo>
                  <a:lnTo>
                    <a:pt x="333" y="254"/>
                  </a:lnTo>
                  <a:lnTo>
                    <a:pt x="349" y="252"/>
                  </a:lnTo>
                  <a:lnTo>
                    <a:pt x="349" y="252"/>
                  </a:lnTo>
                  <a:lnTo>
                    <a:pt x="352" y="232"/>
                  </a:lnTo>
                  <a:lnTo>
                    <a:pt x="353" y="211"/>
                  </a:lnTo>
                  <a:lnTo>
                    <a:pt x="354" y="187"/>
                  </a:lnTo>
                  <a:lnTo>
                    <a:pt x="353" y="164"/>
                  </a:lnTo>
                  <a:lnTo>
                    <a:pt x="352" y="154"/>
                  </a:lnTo>
                  <a:lnTo>
                    <a:pt x="349" y="146"/>
                  </a:lnTo>
                  <a:lnTo>
                    <a:pt x="347" y="139"/>
                  </a:lnTo>
                  <a:lnTo>
                    <a:pt x="342" y="135"/>
                  </a:lnTo>
                  <a:lnTo>
                    <a:pt x="339" y="134"/>
                  </a:lnTo>
                  <a:lnTo>
                    <a:pt x="337" y="134"/>
                  </a:lnTo>
                  <a:lnTo>
                    <a:pt x="333" y="134"/>
                  </a:lnTo>
                  <a:lnTo>
                    <a:pt x="329" y="135"/>
                  </a:lnTo>
                  <a:lnTo>
                    <a:pt x="329" y="135"/>
                  </a:lnTo>
                  <a:lnTo>
                    <a:pt x="316" y="141"/>
                  </a:lnTo>
                  <a:lnTo>
                    <a:pt x="302" y="144"/>
                  </a:lnTo>
                  <a:lnTo>
                    <a:pt x="296" y="144"/>
                  </a:lnTo>
                  <a:lnTo>
                    <a:pt x="290" y="144"/>
                  </a:lnTo>
                  <a:lnTo>
                    <a:pt x="284" y="141"/>
                  </a:lnTo>
                  <a:lnTo>
                    <a:pt x="279" y="140"/>
                  </a:lnTo>
                  <a:lnTo>
                    <a:pt x="274" y="136"/>
                  </a:lnTo>
                  <a:lnTo>
                    <a:pt x="269" y="134"/>
                  </a:lnTo>
                  <a:lnTo>
                    <a:pt x="264" y="129"/>
                  </a:lnTo>
                  <a:lnTo>
                    <a:pt x="261" y="124"/>
                  </a:lnTo>
                  <a:lnTo>
                    <a:pt x="258" y="118"/>
                  </a:lnTo>
                  <a:lnTo>
                    <a:pt x="255" y="112"/>
                  </a:lnTo>
                  <a:lnTo>
                    <a:pt x="254" y="104"/>
                  </a:lnTo>
                  <a:lnTo>
                    <a:pt x="253" y="97"/>
                  </a:lnTo>
                  <a:lnTo>
                    <a:pt x="253" y="97"/>
                  </a:lnTo>
                  <a:lnTo>
                    <a:pt x="253" y="92"/>
                  </a:lnTo>
                  <a:lnTo>
                    <a:pt x="254" y="86"/>
                  </a:lnTo>
                  <a:lnTo>
                    <a:pt x="255" y="81"/>
                  </a:lnTo>
                  <a:lnTo>
                    <a:pt x="258" y="76"/>
                  </a:lnTo>
                  <a:lnTo>
                    <a:pt x="266" y="66"/>
                  </a:lnTo>
                  <a:lnTo>
                    <a:pt x="276" y="56"/>
                  </a:lnTo>
                  <a:lnTo>
                    <a:pt x="289" y="47"/>
                  </a:lnTo>
                  <a:lnTo>
                    <a:pt x="303" y="40"/>
                  </a:lnTo>
                  <a:lnTo>
                    <a:pt x="320" y="32"/>
                  </a:lnTo>
                  <a:lnTo>
                    <a:pt x="334" y="26"/>
                  </a:lnTo>
                  <a:lnTo>
                    <a:pt x="367" y="15"/>
                  </a:lnTo>
                  <a:lnTo>
                    <a:pt x="394" y="6"/>
                  </a:lnTo>
                  <a:lnTo>
                    <a:pt x="421"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89" name="Gruppieren 288"/>
          <p:cNvGrpSpPr/>
          <p:nvPr/>
        </p:nvGrpSpPr>
        <p:grpSpPr>
          <a:xfrm>
            <a:off x="569913" y="2933945"/>
            <a:ext cx="354013" cy="355600"/>
            <a:chOff x="579438" y="4619626"/>
            <a:chExt cx="354013" cy="355600"/>
          </a:xfrm>
        </p:grpSpPr>
        <p:sp>
          <p:nvSpPr>
            <p:cNvPr id="290" name="Freeform 212"/>
            <p:cNvSpPr>
              <a:spLocks/>
            </p:cNvSpPr>
            <p:nvPr/>
          </p:nvSpPr>
          <p:spPr bwMode="auto">
            <a:xfrm>
              <a:off x="579438" y="4619626"/>
              <a:ext cx="354013" cy="355600"/>
            </a:xfrm>
            <a:custGeom>
              <a:avLst/>
              <a:gdLst>
                <a:gd name="T0" fmla="*/ 893 w 893"/>
                <a:gd name="T1" fmla="*/ 469 h 894"/>
                <a:gd name="T2" fmla="*/ 884 w 893"/>
                <a:gd name="T3" fmla="*/ 536 h 894"/>
                <a:gd name="T4" fmla="*/ 866 w 893"/>
                <a:gd name="T5" fmla="*/ 599 h 894"/>
                <a:gd name="T6" fmla="*/ 840 w 893"/>
                <a:gd name="T7" fmla="*/ 658 h 894"/>
                <a:gd name="T8" fmla="*/ 805 w 893"/>
                <a:gd name="T9" fmla="*/ 713 h 894"/>
                <a:gd name="T10" fmla="*/ 763 w 893"/>
                <a:gd name="T11" fmla="*/ 762 h 894"/>
                <a:gd name="T12" fmla="*/ 713 w 893"/>
                <a:gd name="T13" fmla="*/ 804 h 894"/>
                <a:gd name="T14" fmla="*/ 659 w 893"/>
                <a:gd name="T15" fmla="*/ 839 h 894"/>
                <a:gd name="T16" fmla="*/ 599 w 893"/>
                <a:gd name="T17" fmla="*/ 866 h 894"/>
                <a:gd name="T18" fmla="*/ 536 w 893"/>
                <a:gd name="T19" fmla="*/ 884 h 894"/>
                <a:gd name="T20" fmla="*/ 469 w 893"/>
                <a:gd name="T21" fmla="*/ 892 h 894"/>
                <a:gd name="T22" fmla="*/ 423 w 893"/>
                <a:gd name="T23" fmla="*/ 892 h 894"/>
                <a:gd name="T24" fmla="*/ 355 w 893"/>
                <a:gd name="T25" fmla="*/ 884 h 894"/>
                <a:gd name="T26" fmla="*/ 292 w 893"/>
                <a:gd name="T27" fmla="*/ 865 h 894"/>
                <a:gd name="T28" fmla="*/ 232 w 893"/>
                <a:gd name="T29" fmla="*/ 837 h 894"/>
                <a:gd name="T30" fmla="*/ 179 w 893"/>
                <a:gd name="T31" fmla="*/ 801 h 894"/>
                <a:gd name="T32" fmla="*/ 131 w 893"/>
                <a:gd name="T33" fmla="*/ 757 h 894"/>
                <a:gd name="T34" fmla="*/ 88 w 893"/>
                <a:gd name="T35" fmla="*/ 708 h 894"/>
                <a:gd name="T36" fmla="*/ 54 w 893"/>
                <a:gd name="T37" fmla="*/ 652 h 894"/>
                <a:gd name="T38" fmla="*/ 28 w 893"/>
                <a:gd name="T39" fmla="*/ 593 h 894"/>
                <a:gd name="T40" fmla="*/ 9 w 893"/>
                <a:gd name="T41" fmla="*/ 528 h 894"/>
                <a:gd name="T42" fmla="*/ 0 w 893"/>
                <a:gd name="T43" fmla="*/ 460 h 894"/>
                <a:gd name="T44" fmla="*/ 0 w 893"/>
                <a:gd name="T45" fmla="*/ 414 h 894"/>
                <a:gd name="T46" fmla="*/ 9 w 893"/>
                <a:gd name="T47" fmla="*/ 350 h 894"/>
                <a:gd name="T48" fmla="*/ 27 w 893"/>
                <a:gd name="T49" fmla="*/ 288 h 894"/>
                <a:gd name="T50" fmla="*/ 51 w 893"/>
                <a:gd name="T51" fmla="*/ 231 h 894"/>
                <a:gd name="T52" fmla="*/ 85 w 893"/>
                <a:gd name="T53" fmla="*/ 179 h 894"/>
                <a:gd name="T54" fmla="*/ 124 w 893"/>
                <a:gd name="T55" fmla="*/ 133 h 894"/>
                <a:gd name="T56" fmla="*/ 172 w 893"/>
                <a:gd name="T57" fmla="*/ 92 h 894"/>
                <a:gd name="T58" fmla="*/ 224 w 893"/>
                <a:gd name="T59" fmla="*/ 57 h 894"/>
                <a:gd name="T60" fmla="*/ 279 w 893"/>
                <a:gd name="T61" fmla="*/ 31 h 894"/>
                <a:gd name="T62" fmla="*/ 341 w 893"/>
                <a:gd name="T63" fmla="*/ 13 h 894"/>
                <a:gd name="T64" fmla="*/ 406 w 893"/>
                <a:gd name="T65" fmla="*/ 3 h 894"/>
                <a:gd name="T66" fmla="*/ 447 w 893"/>
                <a:gd name="T67" fmla="*/ 0 h 894"/>
                <a:gd name="T68" fmla="*/ 493 w 893"/>
                <a:gd name="T69" fmla="*/ 3 h 894"/>
                <a:gd name="T70" fmla="*/ 559 w 893"/>
                <a:gd name="T71" fmla="*/ 14 h 894"/>
                <a:gd name="T72" fmla="*/ 621 w 893"/>
                <a:gd name="T73" fmla="*/ 35 h 894"/>
                <a:gd name="T74" fmla="*/ 678 w 893"/>
                <a:gd name="T75" fmla="*/ 65 h 894"/>
                <a:gd name="T76" fmla="*/ 732 w 893"/>
                <a:gd name="T77" fmla="*/ 102 h 894"/>
                <a:gd name="T78" fmla="*/ 778 w 893"/>
                <a:gd name="T79" fmla="*/ 145 h 894"/>
                <a:gd name="T80" fmla="*/ 817 w 893"/>
                <a:gd name="T81" fmla="*/ 196 h 894"/>
                <a:gd name="T82" fmla="*/ 849 w 893"/>
                <a:gd name="T83" fmla="*/ 252 h 894"/>
                <a:gd name="T84" fmla="*/ 873 w 893"/>
                <a:gd name="T85" fmla="*/ 313 h 894"/>
                <a:gd name="T86" fmla="*/ 888 w 893"/>
                <a:gd name="T87" fmla="*/ 377 h 894"/>
                <a:gd name="T88" fmla="*/ 893 w 893"/>
                <a:gd name="T89" fmla="*/ 445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93" h="894">
                  <a:moveTo>
                    <a:pt x="893" y="445"/>
                  </a:moveTo>
                  <a:lnTo>
                    <a:pt x="893" y="445"/>
                  </a:lnTo>
                  <a:lnTo>
                    <a:pt x="893" y="469"/>
                  </a:lnTo>
                  <a:lnTo>
                    <a:pt x="890" y="491"/>
                  </a:lnTo>
                  <a:lnTo>
                    <a:pt x="888" y="513"/>
                  </a:lnTo>
                  <a:lnTo>
                    <a:pt x="884" y="536"/>
                  </a:lnTo>
                  <a:lnTo>
                    <a:pt x="879" y="557"/>
                  </a:lnTo>
                  <a:lnTo>
                    <a:pt x="873" y="579"/>
                  </a:lnTo>
                  <a:lnTo>
                    <a:pt x="866" y="599"/>
                  </a:lnTo>
                  <a:lnTo>
                    <a:pt x="858" y="620"/>
                  </a:lnTo>
                  <a:lnTo>
                    <a:pt x="849" y="640"/>
                  </a:lnTo>
                  <a:lnTo>
                    <a:pt x="840" y="658"/>
                  </a:lnTo>
                  <a:lnTo>
                    <a:pt x="828" y="678"/>
                  </a:lnTo>
                  <a:lnTo>
                    <a:pt x="817" y="695"/>
                  </a:lnTo>
                  <a:lnTo>
                    <a:pt x="805" y="713"/>
                  </a:lnTo>
                  <a:lnTo>
                    <a:pt x="791" y="730"/>
                  </a:lnTo>
                  <a:lnTo>
                    <a:pt x="778" y="746"/>
                  </a:lnTo>
                  <a:lnTo>
                    <a:pt x="763" y="762"/>
                  </a:lnTo>
                  <a:lnTo>
                    <a:pt x="747" y="777"/>
                  </a:lnTo>
                  <a:lnTo>
                    <a:pt x="730" y="791"/>
                  </a:lnTo>
                  <a:lnTo>
                    <a:pt x="713" y="804"/>
                  </a:lnTo>
                  <a:lnTo>
                    <a:pt x="696" y="817"/>
                  </a:lnTo>
                  <a:lnTo>
                    <a:pt x="677" y="828"/>
                  </a:lnTo>
                  <a:lnTo>
                    <a:pt x="659" y="839"/>
                  </a:lnTo>
                  <a:lnTo>
                    <a:pt x="640" y="849"/>
                  </a:lnTo>
                  <a:lnTo>
                    <a:pt x="620" y="858"/>
                  </a:lnTo>
                  <a:lnTo>
                    <a:pt x="599" y="866"/>
                  </a:lnTo>
                  <a:lnTo>
                    <a:pt x="579" y="873"/>
                  </a:lnTo>
                  <a:lnTo>
                    <a:pt x="557" y="879"/>
                  </a:lnTo>
                  <a:lnTo>
                    <a:pt x="536" y="884"/>
                  </a:lnTo>
                  <a:lnTo>
                    <a:pt x="514" y="887"/>
                  </a:lnTo>
                  <a:lnTo>
                    <a:pt x="491" y="891"/>
                  </a:lnTo>
                  <a:lnTo>
                    <a:pt x="469" y="892"/>
                  </a:lnTo>
                  <a:lnTo>
                    <a:pt x="445" y="894"/>
                  </a:lnTo>
                  <a:lnTo>
                    <a:pt x="445" y="894"/>
                  </a:lnTo>
                  <a:lnTo>
                    <a:pt x="423" y="892"/>
                  </a:lnTo>
                  <a:lnTo>
                    <a:pt x="400" y="891"/>
                  </a:lnTo>
                  <a:lnTo>
                    <a:pt x="377" y="887"/>
                  </a:lnTo>
                  <a:lnTo>
                    <a:pt x="355" y="884"/>
                  </a:lnTo>
                  <a:lnTo>
                    <a:pt x="334" y="879"/>
                  </a:lnTo>
                  <a:lnTo>
                    <a:pt x="313" y="873"/>
                  </a:lnTo>
                  <a:lnTo>
                    <a:pt x="292" y="865"/>
                  </a:lnTo>
                  <a:lnTo>
                    <a:pt x="272" y="856"/>
                  </a:lnTo>
                  <a:lnTo>
                    <a:pt x="252" y="848"/>
                  </a:lnTo>
                  <a:lnTo>
                    <a:pt x="232" y="837"/>
                  </a:lnTo>
                  <a:lnTo>
                    <a:pt x="214" y="826"/>
                  </a:lnTo>
                  <a:lnTo>
                    <a:pt x="196" y="814"/>
                  </a:lnTo>
                  <a:lnTo>
                    <a:pt x="179" y="801"/>
                  </a:lnTo>
                  <a:lnTo>
                    <a:pt x="162" y="787"/>
                  </a:lnTo>
                  <a:lnTo>
                    <a:pt x="145" y="773"/>
                  </a:lnTo>
                  <a:lnTo>
                    <a:pt x="131" y="757"/>
                  </a:lnTo>
                  <a:lnTo>
                    <a:pt x="116" y="743"/>
                  </a:lnTo>
                  <a:lnTo>
                    <a:pt x="102" y="725"/>
                  </a:lnTo>
                  <a:lnTo>
                    <a:pt x="88" y="708"/>
                  </a:lnTo>
                  <a:lnTo>
                    <a:pt x="76" y="690"/>
                  </a:lnTo>
                  <a:lnTo>
                    <a:pt x="65" y="672"/>
                  </a:lnTo>
                  <a:lnTo>
                    <a:pt x="54" y="652"/>
                  </a:lnTo>
                  <a:lnTo>
                    <a:pt x="44" y="633"/>
                  </a:lnTo>
                  <a:lnTo>
                    <a:pt x="35" y="612"/>
                  </a:lnTo>
                  <a:lnTo>
                    <a:pt x="28" y="593"/>
                  </a:lnTo>
                  <a:lnTo>
                    <a:pt x="20" y="572"/>
                  </a:lnTo>
                  <a:lnTo>
                    <a:pt x="14" y="549"/>
                  </a:lnTo>
                  <a:lnTo>
                    <a:pt x="9" y="528"/>
                  </a:lnTo>
                  <a:lnTo>
                    <a:pt x="5" y="506"/>
                  </a:lnTo>
                  <a:lnTo>
                    <a:pt x="3" y="484"/>
                  </a:lnTo>
                  <a:lnTo>
                    <a:pt x="0" y="460"/>
                  </a:lnTo>
                  <a:lnTo>
                    <a:pt x="0" y="438"/>
                  </a:lnTo>
                  <a:lnTo>
                    <a:pt x="0" y="438"/>
                  </a:lnTo>
                  <a:lnTo>
                    <a:pt x="0" y="414"/>
                  </a:lnTo>
                  <a:lnTo>
                    <a:pt x="3" y="393"/>
                  </a:lnTo>
                  <a:lnTo>
                    <a:pt x="5" y="371"/>
                  </a:lnTo>
                  <a:lnTo>
                    <a:pt x="9" y="350"/>
                  </a:lnTo>
                  <a:lnTo>
                    <a:pt x="14" y="329"/>
                  </a:lnTo>
                  <a:lnTo>
                    <a:pt x="19" y="309"/>
                  </a:lnTo>
                  <a:lnTo>
                    <a:pt x="27" y="288"/>
                  </a:lnTo>
                  <a:lnTo>
                    <a:pt x="34" y="269"/>
                  </a:lnTo>
                  <a:lnTo>
                    <a:pt x="43" y="249"/>
                  </a:lnTo>
                  <a:lnTo>
                    <a:pt x="51" y="231"/>
                  </a:lnTo>
                  <a:lnTo>
                    <a:pt x="61" y="213"/>
                  </a:lnTo>
                  <a:lnTo>
                    <a:pt x="72" y="196"/>
                  </a:lnTo>
                  <a:lnTo>
                    <a:pt x="85" y="179"/>
                  </a:lnTo>
                  <a:lnTo>
                    <a:pt x="97" y="163"/>
                  </a:lnTo>
                  <a:lnTo>
                    <a:pt x="111" y="148"/>
                  </a:lnTo>
                  <a:lnTo>
                    <a:pt x="124" y="133"/>
                  </a:lnTo>
                  <a:lnTo>
                    <a:pt x="139" y="118"/>
                  </a:lnTo>
                  <a:lnTo>
                    <a:pt x="155" y="104"/>
                  </a:lnTo>
                  <a:lnTo>
                    <a:pt x="172" y="92"/>
                  </a:lnTo>
                  <a:lnTo>
                    <a:pt x="188" y="80"/>
                  </a:lnTo>
                  <a:lnTo>
                    <a:pt x="205" y="68"/>
                  </a:lnTo>
                  <a:lnTo>
                    <a:pt x="224" y="57"/>
                  </a:lnTo>
                  <a:lnTo>
                    <a:pt x="241" y="49"/>
                  </a:lnTo>
                  <a:lnTo>
                    <a:pt x="261" y="39"/>
                  </a:lnTo>
                  <a:lnTo>
                    <a:pt x="279" y="31"/>
                  </a:lnTo>
                  <a:lnTo>
                    <a:pt x="300" y="24"/>
                  </a:lnTo>
                  <a:lnTo>
                    <a:pt x="320" y="18"/>
                  </a:lnTo>
                  <a:lnTo>
                    <a:pt x="341" y="13"/>
                  </a:lnTo>
                  <a:lnTo>
                    <a:pt x="362" y="8"/>
                  </a:lnTo>
                  <a:lnTo>
                    <a:pt x="383" y="5"/>
                  </a:lnTo>
                  <a:lnTo>
                    <a:pt x="406" y="3"/>
                  </a:lnTo>
                  <a:lnTo>
                    <a:pt x="428" y="2"/>
                  </a:lnTo>
                  <a:lnTo>
                    <a:pt x="428" y="2"/>
                  </a:lnTo>
                  <a:lnTo>
                    <a:pt x="447" y="0"/>
                  </a:lnTo>
                  <a:lnTo>
                    <a:pt x="447" y="0"/>
                  </a:lnTo>
                  <a:lnTo>
                    <a:pt x="470" y="2"/>
                  </a:lnTo>
                  <a:lnTo>
                    <a:pt x="493" y="3"/>
                  </a:lnTo>
                  <a:lnTo>
                    <a:pt x="515" y="5"/>
                  </a:lnTo>
                  <a:lnTo>
                    <a:pt x="537" y="9"/>
                  </a:lnTo>
                  <a:lnTo>
                    <a:pt x="559" y="14"/>
                  </a:lnTo>
                  <a:lnTo>
                    <a:pt x="580" y="20"/>
                  </a:lnTo>
                  <a:lnTo>
                    <a:pt x="600" y="28"/>
                  </a:lnTo>
                  <a:lnTo>
                    <a:pt x="621" y="35"/>
                  </a:lnTo>
                  <a:lnTo>
                    <a:pt x="641" y="44"/>
                  </a:lnTo>
                  <a:lnTo>
                    <a:pt x="660" y="54"/>
                  </a:lnTo>
                  <a:lnTo>
                    <a:pt x="678" y="65"/>
                  </a:lnTo>
                  <a:lnTo>
                    <a:pt x="697" y="76"/>
                  </a:lnTo>
                  <a:lnTo>
                    <a:pt x="714" y="88"/>
                  </a:lnTo>
                  <a:lnTo>
                    <a:pt x="732" y="102"/>
                  </a:lnTo>
                  <a:lnTo>
                    <a:pt x="748" y="116"/>
                  </a:lnTo>
                  <a:lnTo>
                    <a:pt x="763" y="130"/>
                  </a:lnTo>
                  <a:lnTo>
                    <a:pt x="778" y="145"/>
                  </a:lnTo>
                  <a:lnTo>
                    <a:pt x="791" y="161"/>
                  </a:lnTo>
                  <a:lnTo>
                    <a:pt x="805" y="179"/>
                  </a:lnTo>
                  <a:lnTo>
                    <a:pt x="817" y="196"/>
                  </a:lnTo>
                  <a:lnTo>
                    <a:pt x="828" y="213"/>
                  </a:lnTo>
                  <a:lnTo>
                    <a:pt x="840" y="232"/>
                  </a:lnTo>
                  <a:lnTo>
                    <a:pt x="849" y="252"/>
                  </a:lnTo>
                  <a:lnTo>
                    <a:pt x="858" y="272"/>
                  </a:lnTo>
                  <a:lnTo>
                    <a:pt x="867" y="291"/>
                  </a:lnTo>
                  <a:lnTo>
                    <a:pt x="873" y="313"/>
                  </a:lnTo>
                  <a:lnTo>
                    <a:pt x="879" y="334"/>
                  </a:lnTo>
                  <a:lnTo>
                    <a:pt x="884" y="355"/>
                  </a:lnTo>
                  <a:lnTo>
                    <a:pt x="888" y="377"/>
                  </a:lnTo>
                  <a:lnTo>
                    <a:pt x="890" y="399"/>
                  </a:lnTo>
                  <a:lnTo>
                    <a:pt x="893" y="422"/>
                  </a:lnTo>
                  <a:lnTo>
                    <a:pt x="893" y="445"/>
                  </a:lnTo>
                  <a:lnTo>
                    <a:pt x="893" y="445"/>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1" name="Freeform 213"/>
            <p:cNvSpPr>
              <a:spLocks/>
            </p:cNvSpPr>
            <p:nvPr/>
          </p:nvSpPr>
          <p:spPr bwMode="auto">
            <a:xfrm>
              <a:off x="679450" y="4621213"/>
              <a:ext cx="69850" cy="352425"/>
            </a:xfrm>
            <a:custGeom>
              <a:avLst/>
              <a:gdLst>
                <a:gd name="T0" fmla="*/ 175 w 175"/>
                <a:gd name="T1" fmla="*/ 0 h 890"/>
                <a:gd name="T2" fmla="*/ 175 w 175"/>
                <a:gd name="T3" fmla="*/ 0 h 890"/>
                <a:gd name="T4" fmla="*/ 154 w 175"/>
                <a:gd name="T5" fmla="*/ 23 h 890"/>
                <a:gd name="T6" fmla="*/ 134 w 175"/>
                <a:gd name="T7" fmla="*/ 47 h 890"/>
                <a:gd name="T8" fmla="*/ 116 w 175"/>
                <a:gd name="T9" fmla="*/ 71 h 890"/>
                <a:gd name="T10" fmla="*/ 98 w 175"/>
                <a:gd name="T11" fmla="*/ 97 h 890"/>
                <a:gd name="T12" fmla="*/ 82 w 175"/>
                <a:gd name="T13" fmla="*/ 122 h 890"/>
                <a:gd name="T14" fmla="*/ 68 w 175"/>
                <a:gd name="T15" fmla="*/ 148 h 890"/>
                <a:gd name="T16" fmla="*/ 55 w 175"/>
                <a:gd name="T17" fmla="*/ 174 h 890"/>
                <a:gd name="T18" fmla="*/ 44 w 175"/>
                <a:gd name="T19" fmla="*/ 201 h 890"/>
                <a:gd name="T20" fmla="*/ 34 w 175"/>
                <a:gd name="T21" fmla="*/ 228 h 890"/>
                <a:gd name="T22" fmla="*/ 25 w 175"/>
                <a:gd name="T23" fmla="*/ 255 h 890"/>
                <a:gd name="T24" fmla="*/ 16 w 175"/>
                <a:gd name="T25" fmla="*/ 282 h 890"/>
                <a:gd name="T26" fmla="*/ 11 w 175"/>
                <a:gd name="T27" fmla="*/ 311 h 890"/>
                <a:gd name="T28" fmla="*/ 7 w 175"/>
                <a:gd name="T29" fmla="*/ 338 h 890"/>
                <a:gd name="T30" fmla="*/ 3 w 175"/>
                <a:gd name="T31" fmla="*/ 366 h 890"/>
                <a:gd name="T32" fmla="*/ 0 w 175"/>
                <a:gd name="T33" fmla="*/ 395 h 890"/>
                <a:gd name="T34" fmla="*/ 0 w 175"/>
                <a:gd name="T35" fmla="*/ 423 h 890"/>
                <a:gd name="T36" fmla="*/ 0 w 175"/>
                <a:gd name="T37" fmla="*/ 452 h 890"/>
                <a:gd name="T38" fmla="*/ 3 w 175"/>
                <a:gd name="T39" fmla="*/ 480 h 890"/>
                <a:gd name="T40" fmla="*/ 7 w 175"/>
                <a:gd name="T41" fmla="*/ 510 h 890"/>
                <a:gd name="T42" fmla="*/ 11 w 175"/>
                <a:gd name="T43" fmla="*/ 539 h 890"/>
                <a:gd name="T44" fmla="*/ 16 w 175"/>
                <a:gd name="T45" fmla="*/ 568 h 890"/>
                <a:gd name="T46" fmla="*/ 25 w 175"/>
                <a:gd name="T47" fmla="*/ 597 h 890"/>
                <a:gd name="T48" fmla="*/ 34 w 175"/>
                <a:gd name="T49" fmla="*/ 627 h 890"/>
                <a:gd name="T50" fmla="*/ 44 w 175"/>
                <a:gd name="T51" fmla="*/ 656 h 890"/>
                <a:gd name="T52" fmla="*/ 55 w 175"/>
                <a:gd name="T53" fmla="*/ 685 h 890"/>
                <a:gd name="T54" fmla="*/ 68 w 175"/>
                <a:gd name="T55" fmla="*/ 714 h 890"/>
                <a:gd name="T56" fmla="*/ 82 w 175"/>
                <a:gd name="T57" fmla="*/ 744 h 890"/>
                <a:gd name="T58" fmla="*/ 98 w 175"/>
                <a:gd name="T59" fmla="*/ 774 h 890"/>
                <a:gd name="T60" fmla="*/ 116 w 175"/>
                <a:gd name="T61" fmla="*/ 802 h 890"/>
                <a:gd name="T62" fmla="*/ 134 w 175"/>
                <a:gd name="T63" fmla="*/ 832 h 890"/>
                <a:gd name="T64" fmla="*/ 154 w 175"/>
                <a:gd name="T65" fmla="*/ 862 h 890"/>
                <a:gd name="T66" fmla="*/ 175 w 175"/>
                <a:gd name="T67" fmla="*/ 890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5" h="890">
                  <a:moveTo>
                    <a:pt x="175" y="0"/>
                  </a:moveTo>
                  <a:lnTo>
                    <a:pt x="175" y="0"/>
                  </a:lnTo>
                  <a:lnTo>
                    <a:pt x="154" y="23"/>
                  </a:lnTo>
                  <a:lnTo>
                    <a:pt x="134" y="47"/>
                  </a:lnTo>
                  <a:lnTo>
                    <a:pt x="116" y="71"/>
                  </a:lnTo>
                  <a:lnTo>
                    <a:pt x="98" y="97"/>
                  </a:lnTo>
                  <a:lnTo>
                    <a:pt x="82" y="122"/>
                  </a:lnTo>
                  <a:lnTo>
                    <a:pt x="68" y="148"/>
                  </a:lnTo>
                  <a:lnTo>
                    <a:pt x="55" y="174"/>
                  </a:lnTo>
                  <a:lnTo>
                    <a:pt x="44" y="201"/>
                  </a:lnTo>
                  <a:lnTo>
                    <a:pt x="34" y="228"/>
                  </a:lnTo>
                  <a:lnTo>
                    <a:pt x="25" y="255"/>
                  </a:lnTo>
                  <a:lnTo>
                    <a:pt x="16" y="282"/>
                  </a:lnTo>
                  <a:lnTo>
                    <a:pt x="11" y="311"/>
                  </a:lnTo>
                  <a:lnTo>
                    <a:pt x="7" y="338"/>
                  </a:lnTo>
                  <a:lnTo>
                    <a:pt x="3" y="366"/>
                  </a:lnTo>
                  <a:lnTo>
                    <a:pt x="0" y="395"/>
                  </a:lnTo>
                  <a:lnTo>
                    <a:pt x="0" y="423"/>
                  </a:lnTo>
                  <a:lnTo>
                    <a:pt x="0" y="452"/>
                  </a:lnTo>
                  <a:lnTo>
                    <a:pt x="3" y="480"/>
                  </a:lnTo>
                  <a:lnTo>
                    <a:pt x="7" y="510"/>
                  </a:lnTo>
                  <a:lnTo>
                    <a:pt x="11" y="539"/>
                  </a:lnTo>
                  <a:lnTo>
                    <a:pt x="16" y="568"/>
                  </a:lnTo>
                  <a:lnTo>
                    <a:pt x="25" y="597"/>
                  </a:lnTo>
                  <a:lnTo>
                    <a:pt x="34" y="627"/>
                  </a:lnTo>
                  <a:lnTo>
                    <a:pt x="44" y="656"/>
                  </a:lnTo>
                  <a:lnTo>
                    <a:pt x="55" y="685"/>
                  </a:lnTo>
                  <a:lnTo>
                    <a:pt x="68" y="714"/>
                  </a:lnTo>
                  <a:lnTo>
                    <a:pt x="82" y="744"/>
                  </a:lnTo>
                  <a:lnTo>
                    <a:pt x="98" y="774"/>
                  </a:lnTo>
                  <a:lnTo>
                    <a:pt x="116" y="802"/>
                  </a:lnTo>
                  <a:lnTo>
                    <a:pt x="134" y="832"/>
                  </a:lnTo>
                  <a:lnTo>
                    <a:pt x="154" y="862"/>
                  </a:lnTo>
                  <a:lnTo>
                    <a:pt x="175" y="89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2" name="Freeform 214"/>
            <p:cNvSpPr>
              <a:spLocks/>
            </p:cNvSpPr>
            <p:nvPr/>
          </p:nvSpPr>
          <p:spPr bwMode="auto">
            <a:xfrm>
              <a:off x="763588" y="4621213"/>
              <a:ext cx="69850" cy="352425"/>
            </a:xfrm>
            <a:custGeom>
              <a:avLst/>
              <a:gdLst>
                <a:gd name="T0" fmla="*/ 0 w 175"/>
                <a:gd name="T1" fmla="*/ 0 h 890"/>
                <a:gd name="T2" fmla="*/ 0 w 175"/>
                <a:gd name="T3" fmla="*/ 0 h 890"/>
                <a:gd name="T4" fmla="*/ 22 w 175"/>
                <a:gd name="T5" fmla="*/ 23 h 890"/>
                <a:gd name="T6" fmla="*/ 41 w 175"/>
                <a:gd name="T7" fmla="*/ 47 h 890"/>
                <a:gd name="T8" fmla="*/ 60 w 175"/>
                <a:gd name="T9" fmla="*/ 71 h 890"/>
                <a:gd name="T10" fmla="*/ 77 w 175"/>
                <a:gd name="T11" fmla="*/ 97 h 890"/>
                <a:gd name="T12" fmla="*/ 92 w 175"/>
                <a:gd name="T13" fmla="*/ 122 h 890"/>
                <a:gd name="T14" fmla="*/ 107 w 175"/>
                <a:gd name="T15" fmla="*/ 148 h 890"/>
                <a:gd name="T16" fmla="*/ 119 w 175"/>
                <a:gd name="T17" fmla="*/ 174 h 890"/>
                <a:gd name="T18" fmla="*/ 132 w 175"/>
                <a:gd name="T19" fmla="*/ 201 h 890"/>
                <a:gd name="T20" fmla="*/ 142 w 175"/>
                <a:gd name="T21" fmla="*/ 228 h 890"/>
                <a:gd name="T22" fmla="*/ 150 w 175"/>
                <a:gd name="T23" fmla="*/ 255 h 890"/>
                <a:gd name="T24" fmla="*/ 158 w 175"/>
                <a:gd name="T25" fmla="*/ 282 h 890"/>
                <a:gd name="T26" fmla="*/ 164 w 175"/>
                <a:gd name="T27" fmla="*/ 311 h 890"/>
                <a:gd name="T28" fmla="*/ 169 w 175"/>
                <a:gd name="T29" fmla="*/ 338 h 890"/>
                <a:gd name="T30" fmla="*/ 173 w 175"/>
                <a:gd name="T31" fmla="*/ 366 h 890"/>
                <a:gd name="T32" fmla="*/ 174 w 175"/>
                <a:gd name="T33" fmla="*/ 395 h 890"/>
                <a:gd name="T34" fmla="*/ 175 w 175"/>
                <a:gd name="T35" fmla="*/ 423 h 890"/>
                <a:gd name="T36" fmla="*/ 174 w 175"/>
                <a:gd name="T37" fmla="*/ 452 h 890"/>
                <a:gd name="T38" fmla="*/ 173 w 175"/>
                <a:gd name="T39" fmla="*/ 480 h 890"/>
                <a:gd name="T40" fmla="*/ 169 w 175"/>
                <a:gd name="T41" fmla="*/ 510 h 890"/>
                <a:gd name="T42" fmla="*/ 164 w 175"/>
                <a:gd name="T43" fmla="*/ 539 h 890"/>
                <a:gd name="T44" fmla="*/ 158 w 175"/>
                <a:gd name="T45" fmla="*/ 568 h 890"/>
                <a:gd name="T46" fmla="*/ 150 w 175"/>
                <a:gd name="T47" fmla="*/ 597 h 890"/>
                <a:gd name="T48" fmla="*/ 142 w 175"/>
                <a:gd name="T49" fmla="*/ 627 h 890"/>
                <a:gd name="T50" fmla="*/ 132 w 175"/>
                <a:gd name="T51" fmla="*/ 656 h 890"/>
                <a:gd name="T52" fmla="*/ 119 w 175"/>
                <a:gd name="T53" fmla="*/ 685 h 890"/>
                <a:gd name="T54" fmla="*/ 107 w 175"/>
                <a:gd name="T55" fmla="*/ 714 h 890"/>
                <a:gd name="T56" fmla="*/ 92 w 175"/>
                <a:gd name="T57" fmla="*/ 744 h 890"/>
                <a:gd name="T58" fmla="*/ 77 w 175"/>
                <a:gd name="T59" fmla="*/ 774 h 890"/>
                <a:gd name="T60" fmla="*/ 60 w 175"/>
                <a:gd name="T61" fmla="*/ 802 h 890"/>
                <a:gd name="T62" fmla="*/ 41 w 175"/>
                <a:gd name="T63" fmla="*/ 832 h 890"/>
                <a:gd name="T64" fmla="*/ 22 w 175"/>
                <a:gd name="T65" fmla="*/ 862 h 890"/>
                <a:gd name="T66" fmla="*/ 0 w 175"/>
                <a:gd name="T67" fmla="*/ 890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5" h="890">
                  <a:moveTo>
                    <a:pt x="0" y="0"/>
                  </a:moveTo>
                  <a:lnTo>
                    <a:pt x="0" y="0"/>
                  </a:lnTo>
                  <a:lnTo>
                    <a:pt x="22" y="23"/>
                  </a:lnTo>
                  <a:lnTo>
                    <a:pt x="41" y="47"/>
                  </a:lnTo>
                  <a:lnTo>
                    <a:pt x="60" y="71"/>
                  </a:lnTo>
                  <a:lnTo>
                    <a:pt x="77" y="97"/>
                  </a:lnTo>
                  <a:lnTo>
                    <a:pt x="92" y="122"/>
                  </a:lnTo>
                  <a:lnTo>
                    <a:pt x="107" y="148"/>
                  </a:lnTo>
                  <a:lnTo>
                    <a:pt x="119" y="174"/>
                  </a:lnTo>
                  <a:lnTo>
                    <a:pt x="132" y="201"/>
                  </a:lnTo>
                  <a:lnTo>
                    <a:pt x="142" y="228"/>
                  </a:lnTo>
                  <a:lnTo>
                    <a:pt x="150" y="255"/>
                  </a:lnTo>
                  <a:lnTo>
                    <a:pt x="158" y="282"/>
                  </a:lnTo>
                  <a:lnTo>
                    <a:pt x="164" y="311"/>
                  </a:lnTo>
                  <a:lnTo>
                    <a:pt x="169" y="338"/>
                  </a:lnTo>
                  <a:lnTo>
                    <a:pt x="173" y="366"/>
                  </a:lnTo>
                  <a:lnTo>
                    <a:pt x="174" y="395"/>
                  </a:lnTo>
                  <a:lnTo>
                    <a:pt x="175" y="423"/>
                  </a:lnTo>
                  <a:lnTo>
                    <a:pt x="174" y="452"/>
                  </a:lnTo>
                  <a:lnTo>
                    <a:pt x="173" y="480"/>
                  </a:lnTo>
                  <a:lnTo>
                    <a:pt x="169" y="510"/>
                  </a:lnTo>
                  <a:lnTo>
                    <a:pt x="164" y="539"/>
                  </a:lnTo>
                  <a:lnTo>
                    <a:pt x="158" y="568"/>
                  </a:lnTo>
                  <a:lnTo>
                    <a:pt x="150" y="597"/>
                  </a:lnTo>
                  <a:lnTo>
                    <a:pt x="142" y="627"/>
                  </a:lnTo>
                  <a:lnTo>
                    <a:pt x="132" y="656"/>
                  </a:lnTo>
                  <a:lnTo>
                    <a:pt x="119" y="685"/>
                  </a:lnTo>
                  <a:lnTo>
                    <a:pt x="107" y="714"/>
                  </a:lnTo>
                  <a:lnTo>
                    <a:pt x="92" y="744"/>
                  </a:lnTo>
                  <a:lnTo>
                    <a:pt x="77" y="774"/>
                  </a:lnTo>
                  <a:lnTo>
                    <a:pt x="60" y="802"/>
                  </a:lnTo>
                  <a:lnTo>
                    <a:pt x="41" y="832"/>
                  </a:lnTo>
                  <a:lnTo>
                    <a:pt x="22" y="862"/>
                  </a:lnTo>
                  <a:lnTo>
                    <a:pt x="0" y="89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3" name="Line 215"/>
            <p:cNvSpPr>
              <a:spLocks noChangeShapeType="1"/>
            </p:cNvSpPr>
            <p:nvPr/>
          </p:nvSpPr>
          <p:spPr bwMode="auto">
            <a:xfrm>
              <a:off x="601663" y="4881563"/>
              <a:ext cx="30956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4" name="Line 216"/>
            <p:cNvSpPr>
              <a:spLocks noChangeShapeType="1"/>
            </p:cNvSpPr>
            <p:nvPr/>
          </p:nvSpPr>
          <p:spPr bwMode="auto">
            <a:xfrm>
              <a:off x="608013" y="4697413"/>
              <a:ext cx="293688"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5" name="Line 217"/>
            <p:cNvSpPr>
              <a:spLocks noChangeShapeType="1"/>
            </p:cNvSpPr>
            <p:nvPr/>
          </p:nvSpPr>
          <p:spPr bwMode="auto">
            <a:xfrm>
              <a:off x="579438" y="4789488"/>
              <a:ext cx="35242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96" name="Gruppieren 295"/>
          <p:cNvGrpSpPr/>
          <p:nvPr/>
        </p:nvGrpSpPr>
        <p:grpSpPr>
          <a:xfrm>
            <a:off x="1546650" y="2926007"/>
            <a:ext cx="300037" cy="354013"/>
            <a:chOff x="1725613" y="4619626"/>
            <a:chExt cx="300037" cy="354013"/>
          </a:xfrm>
        </p:grpSpPr>
        <p:sp>
          <p:nvSpPr>
            <p:cNvPr id="297" name="Freeform 218"/>
            <p:cNvSpPr>
              <a:spLocks/>
            </p:cNvSpPr>
            <p:nvPr/>
          </p:nvSpPr>
          <p:spPr bwMode="auto">
            <a:xfrm>
              <a:off x="1733550" y="4627563"/>
              <a:ext cx="246063" cy="246063"/>
            </a:xfrm>
            <a:custGeom>
              <a:avLst/>
              <a:gdLst>
                <a:gd name="T0" fmla="*/ 622 w 622"/>
                <a:gd name="T1" fmla="*/ 310 h 621"/>
                <a:gd name="T2" fmla="*/ 620 w 622"/>
                <a:gd name="T3" fmla="*/ 342 h 621"/>
                <a:gd name="T4" fmla="*/ 615 w 622"/>
                <a:gd name="T5" fmla="*/ 373 h 621"/>
                <a:gd name="T6" fmla="*/ 608 w 622"/>
                <a:gd name="T7" fmla="*/ 403 h 621"/>
                <a:gd name="T8" fmla="*/ 598 w 622"/>
                <a:gd name="T9" fmla="*/ 431 h 621"/>
                <a:gd name="T10" fmla="*/ 569 w 622"/>
                <a:gd name="T11" fmla="*/ 483 h 621"/>
                <a:gd name="T12" fmla="*/ 531 w 622"/>
                <a:gd name="T13" fmla="*/ 529 h 621"/>
                <a:gd name="T14" fmla="*/ 485 w 622"/>
                <a:gd name="T15" fmla="*/ 568 h 621"/>
                <a:gd name="T16" fmla="*/ 433 w 622"/>
                <a:gd name="T17" fmla="*/ 596 h 621"/>
                <a:gd name="T18" fmla="*/ 404 w 622"/>
                <a:gd name="T19" fmla="*/ 606 h 621"/>
                <a:gd name="T20" fmla="*/ 373 w 622"/>
                <a:gd name="T21" fmla="*/ 615 h 621"/>
                <a:gd name="T22" fmla="*/ 344 w 622"/>
                <a:gd name="T23" fmla="*/ 618 h 621"/>
                <a:gd name="T24" fmla="*/ 311 w 622"/>
                <a:gd name="T25" fmla="*/ 621 h 621"/>
                <a:gd name="T26" fmla="*/ 295 w 622"/>
                <a:gd name="T27" fmla="*/ 620 h 621"/>
                <a:gd name="T28" fmla="*/ 264 w 622"/>
                <a:gd name="T29" fmla="*/ 617 h 621"/>
                <a:gd name="T30" fmla="*/ 233 w 622"/>
                <a:gd name="T31" fmla="*/ 611 h 621"/>
                <a:gd name="T32" fmla="*/ 205 w 622"/>
                <a:gd name="T33" fmla="*/ 602 h 621"/>
                <a:gd name="T34" fmla="*/ 164 w 622"/>
                <a:gd name="T35" fmla="*/ 582 h 621"/>
                <a:gd name="T36" fmla="*/ 114 w 622"/>
                <a:gd name="T37" fmla="*/ 550 h 621"/>
                <a:gd name="T38" fmla="*/ 72 w 622"/>
                <a:gd name="T39" fmla="*/ 508 h 621"/>
                <a:gd name="T40" fmla="*/ 39 w 622"/>
                <a:gd name="T41" fmla="*/ 459 h 621"/>
                <a:gd name="T42" fmla="*/ 20 w 622"/>
                <a:gd name="T43" fmla="*/ 416 h 621"/>
                <a:gd name="T44" fmla="*/ 10 w 622"/>
                <a:gd name="T45" fmla="*/ 388 h 621"/>
                <a:gd name="T46" fmla="*/ 4 w 622"/>
                <a:gd name="T47" fmla="*/ 357 h 621"/>
                <a:gd name="T48" fmla="*/ 1 w 622"/>
                <a:gd name="T49" fmla="*/ 326 h 621"/>
                <a:gd name="T50" fmla="*/ 0 w 622"/>
                <a:gd name="T51" fmla="*/ 310 h 621"/>
                <a:gd name="T52" fmla="*/ 3 w 622"/>
                <a:gd name="T53" fmla="*/ 279 h 621"/>
                <a:gd name="T54" fmla="*/ 8 w 622"/>
                <a:gd name="T55" fmla="*/ 248 h 621"/>
                <a:gd name="T56" fmla="*/ 15 w 622"/>
                <a:gd name="T57" fmla="*/ 218 h 621"/>
                <a:gd name="T58" fmla="*/ 25 w 622"/>
                <a:gd name="T59" fmla="*/ 190 h 621"/>
                <a:gd name="T60" fmla="*/ 54 w 622"/>
                <a:gd name="T61" fmla="*/ 136 h 621"/>
                <a:gd name="T62" fmla="*/ 92 w 622"/>
                <a:gd name="T63" fmla="*/ 91 h 621"/>
                <a:gd name="T64" fmla="*/ 138 w 622"/>
                <a:gd name="T65" fmla="*/ 52 h 621"/>
                <a:gd name="T66" fmla="*/ 190 w 622"/>
                <a:gd name="T67" fmla="*/ 24 h 621"/>
                <a:gd name="T68" fmla="*/ 218 w 622"/>
                <a:gd name="T69" fmla="*/ 14 h 621"/>
                <a:gd name="T70" fmla="*/ 249 w 622"/>
                <a:gd name="T71" fmla="*/ 6 h 621"/>
                <a:gd name="T72" fmla="*/ 279 w 622"/>
                <a:gd name="T73" fmla="*/ 1 h 621"/>
                <a:gd name="T74" fmla="*/ 311 w 622"/>
                <a:gd name="T75" fmla="*/ 0 h 621"/>
                <a:gd name="T76" fmla="*/ 327 w 622"/>
                <a:gd name="T77" fmla="*/ 0 h 621"/>
                <a:gd name="T78" fmla="*/ 358 w 622"/>
                <a:gd name="T79" fmla="*/ 4 h 621"/>
                <a:gd name="T80" fmla="*/ 389 w 622"/>
                <a:gd name="T81" fmla="*/ 10 h 621"/>
                <a:gd name="T82" fmla="*/ 418 w 622"/>
                <a:gd name="T83" fmla="*/ 19 h 621"/>
                <a:gd name="T84" fmla="*/ 459 w 622"/>
                <a:gd name="T85" fmla="*/ 37 h 621"/>
                <a:gd name="T86" fmla="*/ 508 w 622"/>
                <a:gd name="T87" fmla="*/ 71 h 621"/>
                <a:gd name="T88" fmla="*/ 551 w 622"/>
                <a:gd name="T89" fmla="*/ 113 h 621"/>
                <a:gd name="T90" fmla="*/ 584 w 622"/>
                <a:gd name="T91" fmla="*/ 162 h 621"/>
                <a:gd name="T92" fmla="*/ 603 w 622"/>
                <a:gd name="T93" fmla="*/ 203 h 621"/>
                <a:gd name="T94" fmla="*/ 612 w 622"/>
                <a:gd name="T95" fmla="*/ 233 h 621"/>
                <a:gd name="T96" fmla="*/ 619 w 622"/>
                <a:gd name="T97" fmla="*/ 263 h 621"/>
                <a:gd name="T98" fmla="*/ 621 w 622"/>
                <a:gd name="T99" fmla="*/ 294 h 621"/>
                <a:gd name="T100" fmla="*/ 622 w 622"/>
                <a:gd name="T101"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2" h="621">
                  <a:moveTo>
                    <a:pt x="622" y="310"/>
                  </a:moveTo>
                  <a:lnTo>
                    <a:pt x="622" y="310"/>
                  </a:lnTo>
                  <a:lnTo>
                    <a:pt x="621" y="326"/>
                  </a:lnTo>
                  <a:lnTo>
                    <a:pt x="620" y="342"/>
                  </a:lnTo>
                  <a:lnTo>
                    <a:pt x="619" y="357"/>
                  </a:lnTo>
                  <a:lnTo>
                    <a:pt x="615" y="373"/>
                  </a:lnTo>
                  <a:lnTo>
                    <a:pt x="612" y="388"/>
                  </a:lnTo>
                  <a:lnTo>
                    <a:pt x="608" y="403"/>
                  </a:lnTo>
                  <a:lnTo>
                    <a:pt x="603" y="416"/>
                  </a:lnTo>
                  <a:lnTo>
                    <a:pt x="598" y="431"/>
                  </a:lnTo>
                  <a:lnTo>
                    <a:pt x="584" y="459"/>
                  </a:lnTo>
                  <a:lnTo>
                    <a:pt x="569" y="483"/>
                  </a:lnTo>
                  <a:lnTo>
                    <a:pt x="551" y="508"/>
                  </a:lnTo>
                  <a:lnTo>
                    <a:pt x="531" y="529"/>
                  </a:lnTo>
                  <a:lnTo>
                    <a:pt x="508" y="550"/>
                  </a:lnTo>
                  <a:lnTo>
                    <a:pt x="485" y="568"/>
                  </a:lnTo>
                  <a:lnTo>
                    <a:pt x="459" y="582"/>
                  </a:lnTo>
                  <a:lnTo>
                    <a:pt x="433" y="596"/>
                  </a:lnTo>
                  <a:lnTo>
                    <a:pt x="418" y="602"/>
                  </a:lnTo>
                  <a:lnTo>
                    <a:pt x="404" y="606"/>
                  </a:lnTo>
                  <a:lnTo>
                    <a:pt x="389" y="611"/>
                  </a:lnTo>
                  <a:lnTo>
                    <a:pt x="373" y="615"/>
                  </a:lnTo>
                  <a:lnTo>
                    <a:pt x="358" y="617"/>
                  </a:lnTo>
                  <a:lnTo>
                    <a:pt x="344" y="618"/>
                  </a:lnTo>
                  <a:lnTo>
                    <a:pt x="327" y="620"/>
                  </a:lnTo>
                  <a:lnTo>
                    <a:pt x="311" y="621"/>
                  </a:lnTo>
                  <a:lnTo>
                    <a:pt x="311" y="621"/>
                  </a:lnTo>
                  <a:lnTo>
                    <a:pt x="295" y="620"/>
                  </a:lnTo>
                  <a:lnTo>
                    <a:pt x="279" y="618"/>
                  </a:lnTo>
                  <a:lnTo>
                    <a:pt x="264" y="617"/>
                  </a:lnTo>
                  <a:lnTo>
                    <a:pt x="249" y="615"/>
                  </a:lnTo>
                  <a:lnTo>
                    <a:pt x="233" y="611"/>
                  </a:lnTo>
                  <a:lnTo>
                    <a:pt x="218" y="606"/>
                  </a:lnTo>
                  <a:lnTo>
                    <a:pt x="205" y="602"/>
                  </a:lnTo>
                  <a:lnTo>
                    <a:pt x="190" y="596"/>
                  </a:lnTo>
                  <a:lnTo>
                    <a:pt x="164" y="582"/>
                  </a:lnTo>
                  <a:lnTo>
                    <a:pt x="138" y="568"/>
                  </a:lnTo>
                  <a:lnTo>
                    <a:pt x="114" y="550"/>
                  </a:lnTo>
                  <a:lnTo>
                    <a:pt x="92" y="529"/>
                  </a:lnTo>
                  <a:lnTo>
                    <a:pt x="72" y="508"/>
                  </a:lnTo>
                  <a:lnTo>
                    <a:pt x="54" y="483"/>
                  </a:lnTo>
                  <a:lnTo>
                    <a:pt x="39" y="459"/>
                  </a:lnTo>
                  <a:lnTo>
                    <a:pt x="25" y="431"/>
                  </a:lnTo>
                  <a:lnTo>
                    <a:pt x="20" y="416"/>
                  </a:lnTo>
                  <a:lnTo>
                    <a:pt x="15" y="403"/>
                  </a:lnTo>
                  <a:lnTo>
                    <a:pt x="10" y="388"/>
                  </a:lnTo>
                  <a:lnTo>
                    <a:pt x="8" y="373"/>
                  </a:lnTo>
                  <a:lnTo>
                    <a:pt x="4" y="357"/>
                  </a:lnTo>
                  <a:lnTo>
                    <a:pt x="3" y="342"/>
                  </a:lnTo>
                  <a:lnTo>
                    <a:pt x="1" y="326"/>
                  </a:lnTo>
                  <a:lnTo>
                    <a:pt x="0" y="310"/>
                  </a:lnTo>
                  <a:lnTo>
                    <a:pt x="0" y="310"/>
                  </a:lnTo>
                  <a:lnTo>
                    <a:pt x="1" y="294"/>
                  </a:lnTo>
                  <a:lnTo>
                    <a:pt x="3" y="279"/>
                  </a:lnTo>
                  <a:lnTo>
                    <a:pt x="4" y="263"/>
                  </a:lnTo>
                  <a:lnTo>
                    <a:pt x="8" y="248"/>
                  </a:lnTo>
                  <a:lnTo>
                    <a:pt x="10" y="233"/>
                  </a:lnTo>
                  <a:lnTo>
                    <a:pt x="15" y="218"/>
                  </a:lnTo>
                  <a:lnTo>
                    <a:pt x="20" y="203"/>
                  </a:lnTo>
                  <a:lnTo>
                    <a:pt x="25" y="190"/>
                  </a:lnTo>
                  <a:lnTo>
                    <a:pt x="39" y="162"/>
                  </a:lnTo>
                  <a:lnTo>
                    <a:pt x="54" y="136"/>
                  </a:lnTo>
                  <a:lnTo>
                    <a:pt x="72" y="113"/>
                  </a:lnTo>
                  <a:lnTo>
                    <a:pt x="92" y="91"/>
                  </a:lnTo>
                  <a:lnTo>
                    <a:pt x="114" y="71"/>
                  </a:lnTo>
                  <a:lnTo>
                    <a:pt x="138" y="52"/>
                  </a:lnTo>
                  <a:lnTo>
                    <a:pt x="164" y="37"/>
                  </a:lnTo>
                  <a:lnTo>
                    <a:pt x="190" y="24"/>
                  </a:lnTo>
                  <a:lnTo>
                    <a:pt x="205" y="19"/>
                  </a:lnTo>
                  <a:lnTo>
                    <a:pt x="218" y="14"/>
                  </a:lnTo>
                  <a:lnTo>
                    <a:pt x="233" y="10"/>
                  </a:lnTo>
                  <a:lnTo>
                    <a:pt x="249" y="6"/>
                  </a:lnTo>
                  <a:lnTo>
                    <a:pt x="264" y="4"/>
                  </a:lnTo>
                  <a:lnTo>
                    <a:pt x="279" y="1"/>
                  </a:lnTo>
                  <a:lnTo>
                    <a:pt x="295" y="0"/>
                  </a:lnTo>
                  <a:lnTo>
                    <a:pt x="311" y="0"/>
                  </a:lnTo>
                  <a:lnTo>
                    <a:pt x="311" y="0"/>
                  </a:lnTo>
                  <a:lnTo>
                    <a:pt x="327" y="0"/>
                  </a:lnTo>
                  <a:lnTo>
                    <a:pt x="344" y="1"/>
                  </a:lnTo>
                  <a:lnTo>
                    <a:pt x="358" y="4"/>
                  </a:lnTo>
                  <a:lnTo>
                    <a:pt x="373" y="6"/>
                  </a:lnTo>
                  <a:lnTo>
                    <a:pt x="389" y="10"/>
                  </a:lnTo>
                  <a:lnTo>
                    <a:pt x="404" y="14"/>
                  </a:lnTo>
                  <a:lnTo>
                    <a:pt x="418" y="19"/>
                  </a:lnTo>
                  <a:lnTo>
                    <a:pt x="433" y="24"/>
                  </a:lnTo>
                  <a:lnTo>
                    <a:pt x="459" y="37"/>
                  </a:lnTo>
                  <a:lnTo>
                    <a:pt x="485" y="52"/>
                  </a:lnTo>
                  <a:lnTo>
                    <a:pt x="508" y="71"/>
                  </a:lnTo>
                  <a:lnTo>
                    <a:pt x="531" y="91"/>
                  </a:lnTo>
                  <a:lnTo>
                    <a:pt x="551" y="113"/>
                  </a:lnTo>
                  <a:lnTo>
                    <a:pt x="569" y="136"/>
                  </a:lnTo>
                  <a:lnTo>
                    <a:pt x="584" y="162"/>
                  </a:lnTo>
                  <a:lnTo>
                    <a:pt x="598" y="190"/>
                  </a:lnTo>
                  <a:lnTo>
                    <a:pt x="603" y="203"/>
                  </a:lnTo>
                  <a:lnTo>
                    <a:pt x="608" y="218"/>
                  </a:lnTo>
                  <a:lnTo>
                    <a:pt x="612" y="233"/>
                  </a:lnTo>
                  <a:lnTo>
                    <a:pt x="615" y="248"/>
                  </a:lnTo>
                  <a:lnTo>
                    <a:pt x="619" y="263"/>
                  </a:lnTo>
                  <a:lnTo>
                    <a:pt x="620" y="279"/>
                  </a:lnTo>
                  <a:lnTo>
                    <a:pt x="621" y="294"/>
                  </a:lnTo>
                  <a:lnTo>
                    <a:pt x="622" y="310"/>
                  </a:lnTo>
                  <a:lnTo>
                    <a:pt x="622" y="31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8" name="Line 219"/>
            <p:cNvSpPr>
              <a:spLocks noChangeShapeType="1"/>
            </p:cNvSpPr>
            <p:nvPr/>
          </p:nvSpPr>
          <p:spPr bwMode="auto">
            <a:xfrm>
              <a:off x="1849438" y="4921251"/>
              <a:ext cx="0" cy="22225"/>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9" name="Line 220"/>
            <p:cNvSpPr>
              <a:spLocks noChangeShapeType="1"/>
            </p:cNvSpPr>
            <p:nvPr/>
          </p:nvSpPr>
          <p:spPr bwMode="auto">
            <a:xfrm>
              <a:off x="1865313" y="4921251"/>
              <a:ext cx="0" cy="22225"/>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0" name="Freeform 221"/>
            <p:cNvSpPr>
              <a:spLocks/>
            </p:cNvSpPr>
            <p:nvPr/>
          </p:nvSpPr>
          <p:spPr bwMode="auto">
            <a:xfrm>
              <a:off x="1765300" y="4943476"/>
              <a:ext cx="184150" cy="30163"/>
            </a:xfrm>
            <a:custGeom>
              <a:avLst/>
              <a:gdLst>
                <a:gd name="T0" fmla="*/ 463 w 463"/>
                <a:gd name="T1" fmla="*/ 76 h 76"/>
                <a:gd name="T2" fmla="*/ 463 w 463"/>
                <a:gd name="T3" fmla="*/ 76 h 76"/>
                <a:gd name="T4" fmla="*/ 438 w 463"/>
                <a:gd name="T5" fmla="*/ 59 h 76"/>
                <a:gd name="T6" fmla="*/ 412 w 463"/>
                <a:gd name="T7" fmla="*/ 44 h 76"/>
                <a:gd name="T8" fmla="*/ 385 w 463"/>
                <a:gd name="T9" fmla="*/ 31 h 76"/>
                <a:gd name="T10" fmla="*/ 355 w 463"/>
                <a:gd name="T11" fmla="*/ 19 h 76"/>
                <a:gd name="T12" fmla="*/ 326 w 463"/>
                <a:gd name="T13" fmla="*/ 11 h 76"/>
                <a:gd name="T14" fmla="*/ 296 w 463"/>
                <a:gd name="T15" fmla="*/ 5 h 76"/>
                <a:gd name="T16" fmla="*/ 264 w 463"/>
                <a:gd name="T17" fmla="*/ 1 h 76"/>
                <a:gd name="T18" fmla="*/ 231 w 463"/>
                <a:gd name="T19" fmla="*/ 0 h 76"/>
                <a:gd name="T20" fmla="*/ 231 w 463"/>
                <a:gd name="T21" fmla="*/ 0 h 76"/>
                <a:gd name="T22" fmla="*/ 199 w 463"/>
                <a:gd name="T23" fmla="*/ 1 h 76"/>
                <a:gd name="T24" fmla="*/ 167 w 463"/>
                <a:gd name="T25" fmla="*/ 5 h 76"/>
                <a:gd name="T26" fmla="*/ 137 w 463"/>
                <a:gd name="T27" fmla="*/ 11 h 76"/>
                <a:gd name="T28" fmla="*/ 107 w 463"/>
                <a:gd name="T29" fmla="*/ 19 h 76"/>
                <a:gd name="T30" fmla="*/ 78 w 463"/>
                <a:gd name="T31" fmla="*/ 31 h 76"/>
                <a:gd name="T32" fmla="*/ 50 w 463"/>
                <a:gd name="T33" fmla="*/ 44 h 76"/>
                <a:gd name="T34" fmla="*/ 24 w 463"/>
                <a:gd name="T35" fmla="*/ 59 h 76"/>
                <a:gd name="T36" fmla="*/ 0 w 463"/>
                <a:gd name="T37" fmla="*/ 76 h 76"/>
                <a:gd name="T38" fmla="*/ 463 w 463"/>
                <a:gd name="T3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3" h="76">
                  <a:moveTo>
                    <a:pt x="463" y="76"/>
                  </a:moveTo>
                  <a:lnTo>
                    <a:pt x="463" y="76"/>
                  </a:lnTo>
                  <a:lnTo>
                    <a:pt x="438" y="59"/>
                  </a:lnTo>
                  <a:lnTo>
                    <a:pt x="412" y="44"/>
                  </a:lnTo>
                  <a:lnTo>
                    <a:pt x="385" y="31"/>
                  </a:lnTo>
                  <a:lnTo>
                    <a:pt x="355" y="19"/>
                  </a:lnTo>
                  <a:lnTo>
                    <a:pt x="326" y="11"/>
                  </a:lnTo>
                  <a:lnTo>
                    <a:pt x="296" y="5"/>
                  </a:lnTo>
                  <a:lnTo>
                    <a:pt x="264" y="1"/>
                  </a:lnTo>
                  <a:lnTo>
                    <a:pt x="231" y="0"/>
                  </a:lnTo>
                  <a:lnTo>
                    <a:pt x="231" y="0"/>
                  </a:lnTo>
                  <a:lnTo>
                    <a:pt x="199" y="1"/>
                  </a:lnTo>
                  <a:lnTo>
                    <a:pt x="167" y="5"/>
                  </a:lnTo>
                  <a:lnTo>
                    <a:pt x="137" y="11"/>
                  </a:lnTo>
                  <a:lnTo>
                    <a:pt x="107" y="19"/>
                  </a:lnTo>
                  <a:lnTo>
                    <a:pt x="78" y="31"/>
                  </a:lnTo>
                  <a:lnTo>
                    <a:pt x="50" y="44"/>
                  </a:lnTo>
                  <a:lnTo>
                    <a:pt x="24" y="59"/>
                  </a:lnTo>
                  <a:lnTo>
                    <a:pt x="0" y="76"/>
                  </a:lnTo>
                  <a:lnTo>
                    <a:pt x="463" y="76"/>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1" name="Freeform 222"/>
            <p:cNvSpPr>
              <a:spLocks/>
            </p:cNvSpPr>
            <p:nvPr/>
          </p:nvSpPr>
          <p:spPr bwMode="auto">
            <a:xfrm>
              <a:off x="1736725" y="4630738"/>
              <a:ext cx="288925" cy="290513"/>
            </a:xfrm>
            <a:custGeom>
              <a:avLst/>
              <a:gdLst>
                <a:gd name="T0" fmla="*/ 605 w 730"/>
                <a:gd name="T1" fmla="*/ 0 h 728"/>
                <a:gd name="T2" fmla="*/ 633 w 730"/>
                <a:gd name="T3" fmla="*/ 32 h 728"/>
                <a:gd name="T4" fmla="*/ 659 w 730"/>
                <a:gd name="T5" fmla="*/ 67 h 728"/>
                <a:gd name="T6" fmla="*/ 680 w 730"/>
                <a:gd name="T7" fmla="*/ 103 h 728"/>
                <a:gd name="T8" fmla="*/ 698 w 730"/>
                <a:gd name="T9" fmla="*/ 141 h 728"/>
                <a:gd name="T10" fmla="*/ 711 w 730"/>
                <a:gd name="T11" fmla="*/ 179 h 728"/>
                <a:gd name="T12" fmla="*/ 721 w 730"/>
                <a:gd name="T13" fmla="*/ 219 h 728"/>
                <a:gd name="T14" fmla="*/ 727 w 730"/>
                <a:gd name="T15" fmla="*/ 260 h 728"/>
                <a:gd name="T16" fmla="*/ 730 w 730"/>
                <a:gd name="T17" fmla="*/ 301 h 728"/>
                <a:gd name="T18" fmla="*/ 727 w 730"/>
                <a:gd name="T19" fmla="*/ 342 h 728"/>
                <a:gd name="T20" fmla="*/ 721 w 730"/>
                <a:gd name="T21" fmla="*/ 383 h 728"/>
                <a:gd name="T22" fmla="*/ 711 w 730"/>
                <a:gd name="T23" fmla="*/ 422 h 728"/>
                <a:gd name="T24" fmla="*/ 698 w 730"/>
                <a:gd name="T25" fmla="*/ 462 h 728"/>
                <a:gd name="T26" fmla="*/ 680 w 730"/>
                <a:gd name="T27" fmla="*/ 499 h 728"/>
                <a:gd name="T28" fmla="*/ 659 w 730"/>
                <a:gd name="T29" fmla="*/ 536 h 728"/>
                <a:gd name="T30" fmla="*/ 633 w 730"/>
                <a:gd name="T31" fmla="*/ 571 h 728"/>
                <a:gd name="T32" fmla="*/ 605 w 730"/>
                <a:gd name="T33" fmla="*/ 603 h 728"/>
                <a:gd name="T34" fmla="*/ 589 w 730"/>
                <a:gd name="T35" fmla="*/ 618 h 728"/>
                <a:gd name="T36" fmla="*/ 555 w 730"/>
                <a:gd name="T37" fmla="*/ 645 h 728"/>
                <a:gd name="T38" fmla="*/ 519 w 730"/>
                <a:gd name="T39" fmla="*/ 669 h 728"/>
                <a:gd name="T40" fmla="*/ 482 w 730"/>
                <a:gd name="T41" fmla="*/ 689 h 728"/>
                <a:gd name="T42" fmla="*/ 444 w 730"/>
                <a:gd name="T43" fmla="*/ 704 h 728"/>
                <a:gd name="T44" fmla="*/ 404 w 730"/>
                <a:gd name="T45" fmla="*/ 716 h 728"/>
                <a:gd name="T46" fmla="*/ 363 w 730"/>
                <a:gd name="T47" fmla="*/ 723 h 728"/>
                <a:gd name="T48" fmla="*/ 323 w 730"/>
                <a:gd name="T49" fmla="*/ 727 h 728"/>
                <a:gd name="T50" fmla="*/ 281 w 730"/>
                <a:gd name="T51" fmla="*/ 727 h 728"/>
                <a:gd name="T52" fmla="*/ 242 w 730"/>
                <a:gd name="T53" fmla="*/ 723 h 728"/>
                <a:gd name="T54" fmla="*/ 201 w 730"/>
                <a:gd name="T55" fmla="*/ 716 h 728"/>
                <a:gd name="T56" fmla="*/ 161 w 730"/>
                <a:gd name="T57" fmla="*/ 704 h 728"/>
                <a:gd name="T58" fmla="*/ 123 w 730"/>
                <a:gd name="T59" fmla="*/ 689 h 728"/>
                <a:gd name="T60" fmla="*/ 85 w 730"/>
                <a:gd name="T61" fmla="*/ 669 h 728"/>
                <a:gd name="T62" fmla="*/ 50 w 730"/>
                <a:gd name="T63" fmla="*/ 645 h 728"/>
                <a:gd name="T64" fmla="*/ 16 w 730"/>
                <a:gd name="T65" fmla="*/ 61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0" h="728">
                  <a:moveTo>
                    <a:pt x="605" y="0"/>
                  </a:moveTo>
                  <a:lnTo>
                    <a:pt x="605" y="0"/>
                  </a:lnTo>
                  <a:lnTo>
                    <a:pt x="620" y="15"/>
                  </a:lnTo>
                  <a:lnTo>
                    <a:pt x="633" y="32"/>
                  </a:lnTo>
                  <a:lnTo>
                    <a:pt x="647" y="48"/>
                  </a:lnTo>
                  <a:lnTo>
                    <a:pt x="659" y="67"/>
                  </a:lnTo>
                  <a:lnTo>
                    <a:pt x="670" y="84"/>
                  </a:lnTo>
                  <a:lnTo>
                    <a:pt x="680" y="103"/>
                  </a:lnTo>
                  <a:lnTo>
                    <a:pt x="690" y="121"/>
                  </a:lnTo>
                  <a:lnTo>
                    <a:pt x="698" y="141"/>
                  </a:lnTo>
                  <a:lnTo>
                    <a:pt x="705" y="160"/>
                  </a:lnTo>
                  <a:lnTo>
                    <a:pt x="711" y="179"/>
                  </a:lnTo>
                  <a:lnTo>
                    <a:pt x="718" y="199"/>
                  </a:lnTo>
                  <a:lnTo>
                    <a:pt x="721" y="219"/>
                  </a:lnTo>
                  <a:lnTo>
                    <a:pt x="725" y="240"/>
                  </a:lnTo>
                  <a:lnTo>
                    <a:pt x="727" y="260"/>
                  </a:lnTo>
                  <a:lnTo>
                    <a:pt x="729" y="281"/>
                  </a:lnTo>
                  <a:lnTo>
                    <a:pt x="730" y="301"/>
                  </a:lnTo>
                  <a:lnTo>
                    <a:pt x="729" y="322"/>
                  </a:lnTo>
                  <a:lnTo>
                    <a:pt x="727" y="342"/>
                  </a:lnTo>
                  <a:lnTo>
                    <a:pt x="725" y="363"/>
                  </a:lnTo>
                  <a:lnTo>
                    <a:pt x="721" y="383"/>
                  </a:lnTo>
                  <a:lnTo>
                    <a:pt x="718" y="402"/>
                  </a:lnTo>
                  <a:lnTo>
                    <a:pt x="711" y="422"/>
                  </a:lnTo>
                  <a:lnTo>
                    <a:pt x="705" y="442"/>
                  </a:lnTo>
                  <a:lnTo>
                    <a:pt x="698" y="462"/>
                  </a:lnTo>
                  <a:lnTo>
                    <a:pt x="690" y="481"/>
                  </a:lnTo>
                  <a:lnTo>
                    <a:pt x="680" y="499"/>
                  </a:lnTo>
                  <a:lnTo>
                    <a:pt x="670" y="518"/>
                  </a:lnTo>
                  <a:lnTo>
                    <a:pt x="659" y="536"/>
                  </a:lnTo>
                  <a:lnTo>
                    <a:pt x="647" y="554"/>
                  </a:lnTo>
                  <a:lnTo>
                    <a:pt x="633" y="571"/>
                  </a:lnTo>
                  <a:lnTo>
                    <a:pt x="620" y="587"/>
                  </a:lnTo>
                  <a:lnTo>
                    <a:pt x="605" y="603"/>
                  </a:lnTo>
                  <a:lnTo>
                    <a:pt x="605" y="603"/>
                  </a:lnTo>
                  <a:lnTo>
                    <a:pt x="589" y="618"/>
                  </a:lnTo>
                  <a:lnTo>
                    <a:pt x="571" y="632"/>
                  </a:lnTo>
                  <a:lnTo>
                    <a:pt x="555" y="645"/>
                  </a:lnTo>
                  <a:lnTo>
                    <a:pt x="538" y="658"/>
                  </a:lnTo>
                  <a:lnTo>
                    <a:pt x="519" y="669"/>
                  </a:lnTo>
                  <a:lnTo>
                    <a:pt x="501" y="679"/>
                  </a:lnTo>
                  <a:lnTo>
                    <a:pt x="482" y="689"/>
                  </a:lnTo>
                  <a:lnTo>
                    <a:pt x="463" y="696"/>
                  </a:lnTo>
                  <a:lnTo>
                    <a:pt x="444" y="704"/>
                  </a:lnTo>
                  <a:lnTo>
                    <a:pt x="424" y="710"/>
                  </a:lnTo>
                  <a:lnTo>
                    <a:pt x="404" y="716"/>
                  </a:lnTo>
                  <a:lnTo>
                    <a:pt x="384" y="720"/>
                  </a:lnTo>
                  <a:lnTo>
                    <a:pt x="363" y="723"/>
                  </a:lnTo>
                  <a:lnTo>
                    <a:pt x="343" y="726"/>
                  </a:lnTo>
                  <a:lnTo>
                    <a:pt x="323" y="727"/>
                  </a:lnTo>
                  <a:lnTo>
                    <a:pt x="302" y="728"/>
                  </a:lnTo>
                  <a:lnTo>
                    <a:pt x="281" y="727"/>
                  </a:lnTo>
                  <a:lnTo>
                    <a:pt x="261" y="726"/>
                  </a:lnTo>
                  <a:lnTo>
                    <a:pt x="242" y="723"/>
                  </a:lnTo>
                  <a:lnTo>
                    <a:pt x="221" y="720"/>
                  </a:lnTo>
                  <a:lnTo>
                    <a:pt x="201" y="716"/>
                  </a:lnTo>
                  <a:lnTo>
                    <a:pt x="181" y="710"/>
                  </a:lnTo>
                  <a:lnTo>
                    <a:pt x="161" y="704"/>
                  </a:lnTo>
                  <a:lnTo>
                    <a:pt x="141" y="696"/>
                  </a:lnTo>
                  <a:lnTo>
                    <a:pt x="123" y="689"/>
                  </a:lnTo>
                  <a:lnTo>
                    <a:pt x="104" y="679"/>
                  </a:lnTo>
                  <a:lnTo>
                    <a:pt x="85" y="669"/>
                  </a:lnTo>
                  <a:lnTo>
                    <a:pt x="67" y="658"/>
                  </a:lnTo>
                  <a:lnTo>
                    <a:pt x="50" y="645"/>
                  </a:lnTo>
                  <a:lnTo>
                    <a:pt x="33" y="632"/>
                  </a:lnTo>
                  <a:lnTo>
                    <a:pt x="16" y="618"/>
                  </a:lnTo>
                  <a:lnTo>
                    <a:pt x="0" y="603"/>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2" name="Line 223"/>
            <p:cNvSpPr>
              <a:spLocks noChangeShapeType="1"/>
            </p:cNvSpPr>
            <p:nvPr/>
          </p:nvSpPr>
          <p:spPr bwMode="auto">
            <a:xfrm flipV="1">
              <a:off x="1965325" y="4619626"/>
              <a:ext cx="22225" cy="22225"/>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3" name="Line 224"/>
            <p:cNvSpPr>
              <a:spLocks noChangeShapeType="1"/>
            </p:cNvSpPr>
            <p:nvPr/>
          </p:nvSpPr>
          <p:spPr bwMode="auto">
            <a:xfrm flipV="1">
              <a:off x="1725613" y="4859338"/>
              <a:ext cx="22225" cy="22225"/>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04" name="Gruppieren 303"/>
          <p:cNvGrpSpPr/>
          <p:nvPr/>
        </p:nvGrpSpPr>
        <p:grpSpPr>
          <a:xfrm>
            <a:off x="2002005" y="2915992"/>
            <a:ext cx="355600" cy="350838"/>
            <a:chOff x="2249488" y="4600576"/>
            <a:chExt cx="355600" cy="350838"/>
          </a:xfrm>
        </p:grpSpPr>
        <p:sp>
          <p:nvSpPr>
            <p:cNvPr id="305" name="Rectangle 225"/>
            <p:cNvSpPr>
              <a:spLocks noChangeArrowheads="1"/>
            </p:cNvSpPr>
            <p:nvPr/>
          </p:nvSpPr>
          <p:spPr bwMode="auto">
            <a:xfrm>
              <a:off x="2249488" y="4813301"/>
              <a:ext cx="61913" cy="123825"/>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6" name="Freeform 226"/>
            <p:cNvSpPr>
              <a:spLocks/>
            </p:cNvSpPr>
            <p:nvPr/>
          </p:nvSpPr>
          <p:spPr bwMode="auto">
            <a:xfrm>
              <a:off x="2311400" y="4857751"/>
              <a:ext cx="293688" cy="93663"/>
            </a:xfrm>
            <a:custGeom>
              <a:avLst/>
              <a:gdLst>
                <a:gd name="T0" fmla="*/ 0 w 737"/>
                <a:gd name="T1" fmla="*/ 140 h 235"/>
                <a:gd name="T2" fmla="*/ 0 w 737"/>
                <a:gd name="T3" fmla="*/ 140 h 235"/>
                <a:gd name="T4" fmla="*/ 72 w 737"/>
                <a:gd name="T5" fmla="*/ 165 h 235"/>
                <a:gd name="T6" fmla="*/ 132 w 737"/>
                <a:gd name="T7" fmla="*/ 186 h 235"/>
                <a:gd name="T8" fmla="*/ 182 w 737"/>
                <a:gd name="T9" fmla="*/ 203 h 235"/>
                <a:gd name="T10" fmla="*/ 224 w 737"/>
                <a:gd name="T11" fmla="*/ 217 h 235"/>
                <a:gd name="T12" fmla="*/ 260 w 737"/>
                <a:gd name="T13" fmla="*/ 227 h 235"/>
                <a:gd name="T14" fmla="*/ 276 w 737"/>
                <a:gd name="T15" fmla="*/ 230 h 235"/>
                <a:gd name="T16" fmla="*/ 291 w 737"/>
                <a:gd name="T17" fmla="*/ 233 h 235"/>
                <a:gd name="T18" fmla="*/ 306 w 737"/>
                <a:gd name="T19" fmla="*/ 235 h 235"/>
                <a:gd name="T20" fmla="*/ 319 w 737"/>
                <a:gd name="T21" fmla="*/ 235 h 235"/>
                <a:gd name="T22" fmla="*/ 333 w 737"/>
                <a:gd name="T23" fmla="*/ 234 h 235"/>
                <a:gd name="T24" fmla="*/ 347 w 737"/>
                <a:gd name="T25" fmla="*/ 233 h 235"/>
                <a:gd name="T26" fmla="*/ 360 w 737"/>
                <a:gd name="T27" fmla="*/ 230 h 235"/>
                <a:gd name="T28" fmla="*/ 375 w 737"/>
                <a:gd name="T29" fmla="*/ 227 h 235"/>
                <a:gd name="T30" fmla="*/ 390 w 737"/>
                <a:gd name="T31" fmla="*/ 222 h 235"/>
                <a:gd name="T32" fmla="*/ 405 w 737"/>
                <a:gd name="T33" fmla="*/ 216 h 235"/>
                <a:gd name="T34" fmla="*/ 440 w 737"/>
                <a:gd name="T35" fmla="*/ 199 h 235"/>
                <a:gd name="T36" fmla="*/ 481 w 737"/>
                <a:gd name="T37" fmla="*/ 178 h 235"/>
                <a:gd name="T38" fmla="*/ 587 w 737"/>
                <a:gd name="T39" fmla="*/ 121 h 235"/>
                <a:gd name="T40" fmla="*/ 655 w 737"/>
                <a:gd name="T41" fmla="*/ 86 h 235"/>
                <a:gd name="T42" fmla="*/ 737 w 737"/>
                <a:gd name="T43" fmla="*/ 43 h 235"/>
                <a:gd name="T44" fmla="*/ 737 w 737"/>
                <a:gd name="T45" fmla="*/ 43 h 235"/>
                <a:gd name="T46" fmla="*/ 722 w 737"/>
                <a:gd name="T47" fmla="*/ 30 h 235"/>
                <a:gd name="T48" fmla="*/ 709 w 737"/>
                <a:gd name="T49" fmla="*/ 19 h 235"/>
                <a:gd name="T50" fmla="*/ 694 w 737"/>
                <a:gd name="T51" fmla="*/ 10 h 235"/>
                <a:gd name="T52" fmla="*/ 680 w 737"/>
                <a:gd name="T53" fmla="*/ 4 h 235"/>
                <a:gd name="T54" fmla="*/ 667 w 737"/>
                <a:gd name="T55" fmla="*/ 1 h 235"/>
                <a:gd name="T56" fmla="*/ 652 w 737"/>
                <a:gd name="T57" fmla="*/ 0 h 235"/>
                <a:gd name="T58" fmla="*/ 637 w 737"/>
                <a:gd name="T59" fmla="*/ 1 h 235"/>
                <a:gd name="T60" fmla="*/ 622 w 737"/>
                <a:gd name="T61" fmla="*/ 5 h 235"/>
                <a:gd name="T62" fmla="*/ 450 w 737"/>
                <a:gd name="T63" fmla="*/ 6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7" h="235">
                  <a:moveTo>
                    <a:pt x="0" y="140"/>
                  </a:moveTo>
                  <a:lnTo>
                    <a:pt x="0" y="140"/>
                  </a:lnTo>
                  <a:lnTo>
                    <a:pt x="72" y="165"/>
                  </a:lnTo>
                  <a:lnTo>
                    <a:pt x="132" y="186"/>
                  </a:lnTo>
                  <a:lnTo>
                    <a:pt x="182" y="203"/>
                  </a:lnTo>
                  <a:lnTo>
                    <a:pt x="224" y="217"/>
                  </a:lnTo>
                  <a:lnTo>
                    <a:pt x="260" y="227"/>
                  </a:lnTo>
                  <a:lnTo>
                    <a:pt x="276" y="230"/>
                  </a:lnTo>
                  <a:lnTo>
                    <a:pt x="291" y="233"/>
                  </a:lnTo>
                  <a:lnTo>
                    <a:pt x="306" y="235"/>
                  </a:lnTo>
                  <a:lnTo>
                    <a:pt x="319" y="235"/>
                  </a:lnTo>
                  <a:lnTo>
                    <a:pt x="333" y="234"/>
                  </a:lnTo>
                  <a:lnTo>
                    <a:pt x="347" y="233"/>
                  </a:lnTo>
                  <a:lnTo>
                    <a:pt x="360" y="230"/>
                  </a:lnTo>
                  <a:lnTo>
                    <a:pt x="375" y="227"/>
                  </a:lnTo>
                  <a:lnTo>
                    <a:pt x="390" y="222"/>
                  </a:lnTo>
                  <a:lnTo>
                    <a:pt x="405" y="216"/>
                  </a:lnTo>
                  <a:lnTo>
                    <a:pt x="440" y="199"/>
                  </a:lnTo>
                  <a:lnTo>
                    <a:pt x="481" y="178"/>
                  </a:lnTo>
                  <a:lnTo>
                    <a:pt x="587" y="121"/>
                  </a:lnTo>
                  <a:lnTo>
                    <a:pt x="655" y="86"/>
                  </a:lnTo>
                  <a:lnTo>
                    <a:pt x="737" y="43"/>
                  </a:lnTo>
                  <a:lnTo>
                    <a:pt x="737" y="43"/>
                  </a:lnTo>
                  <a:lnTo>
                    <a:pt x="722" y="30"/>
                  </a:lnTo>
                  <a:lnTo>
                    <a:pt x="709" y="19"/>
                  </a:lnTo>
                  <a:lnTo>
                    <a:pt x="694" y="10"/>
                  </a:lnTo>
                  <a:lnTo>
                    <a:pt x="680" y="4"/>
                  </a:lnTo>
                  <a:lnTo>
                    <a:pt x="667" y="1"/>
                  </a:lnTo>
                  <a:lnTo>
                    <a:pt x="652" y="0"/>
                  </a:lnTo>
                  <a:lnTo>
                    <a:pt x="637" y="1"/>
                  </a:lnTo>
                  <a:lnTo>
                    <a:pt x="622" y="5"/>
                  </a:lnTo>
                  <a:lnTo>
                    <a:pt x="450" y="62"/>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7" name="Freeform 227"/>
            <p:cNvSpPr>
              <a:spLocks/>
            </p:cNvSpPr>
            <p:nvPr/>
          </p:nvSpPr>
          <p:spPr bwMode="auto">
            <a:xfrm>
              <a:off x="2311400" y="4829176"/>
              <a:ext cx="180975" cy="61913"/>
            </a:xfrm>
            <a:custGeom>
              <a:avLst/>
              <a:gdLst>
                <a:gd name="T0" fmla="*/ 0 w 455"/>
                <a:gd name="T1" fmla="*/ 0 h 155"/>
                <a:gd name="T2" fmla="*/ 116 w 455"/>
                <a:gd name="T3" fmla="*/ 0 h 155"/>
                <a:gd name="T4" fmla="*/ 116 w 455"/>
                <a:gd name="T5" fmla="*/ 0 h 155"/>
                <a:gd name="T6" fmla="*/ 134 w 455"/>
                <a:gd name="T7" fmla="*/ 1 h 155"/>
                <a:gd name="T8" fmla="*/ 150 w 455"/>
                <a:gd name="T9" fmla="*/ 2 h 155"/>
                <a:gd name="T10" fmla="*/ 165 w 455"/>
                <a:gd name="T11" fmla="*/ 6 h 155"/>
                <a:gd name="T12" fmla="*/ 179 w 455"/>
                <a:gd name="T13" fmla="*/ 10 h 155"/>
                <a:gd name="T14" fmla="*/ 194 w 455"/>
                <a:gd name="T15" fmla="*/ 15 h 155"/>
                <a:gd name="T16" fmla="*/ 207 w 455"/>
                <a:gd name="T17" fmla="*/ 20 h 155"/>
                <a:gd name="T18" fmla="*/ 232 w 455"/>
                <a:gd name="T19" fmla="*/ 32 h 155"/>
                <a:gd name="T20" fmla="*/ 251 w 455"/>
                <a:gd name="T21" fmla="*/ 45 h 155"/>
                <a:gd name="T22" fmla="*/ 269 w 455"/>
                <a:gd name="T23" fmla="*/ 57 h 155"/>
                <a:gd name="T24" fmla="*/ 282 w 455"/>
                <a:gd name="T25" fmla="*/ 69 h 155"/>
                <a:gd name="T26" fmla="*/ 291 w 455"/>
                <a:gd name="T27" fmla="*/ 78 h 155"/>
                <a:gd name="T28" fmla="*/ 291 w 455"/>
                <a:gd name="T29" fmla="*/ 78 h 155"/>
                <a:gd name="T30" fmla="*/ 407 w 455"/>
                <a:gd name="T31" fmla="*/ 78 h 155"/>
                <a:gd name="T32" fmla="*/ 407 w 455"/>
                <a:gd name="T33" fmla="*/ 78 h 155"/>
                <a:gd name="T34" fmla="*/ 419 w 455"/>
                <a:gd name="T35" fmla="*/ 79 h 155"/>
                <a:gd name="T36" fmla="*/ 429 w 455"/>
                <a:gd name="T37" fmla="*/ 80 h 155"/>
                <a:gd name="T38" fmla="*/ 436 w 455"/>
                <a:gd name="T39" fmla="*/ 85 h 155"/>
                <a:gd name="T40" fmla="*/ 442 w 455"/>
                <a:gd name="T41" fmla="*/ 90 h 155"/>
                <a:gd name="T42" fmla="*/ 447 w 455"/>
                <a:gd name="T43" fmla="*/ 95 h 155"/>
                <a:gd name="T44" fmla="*/ 451 w 455"/>
                <a:gd name="T45" fmla="*/ 103 h 155"/>
                <a:gd name="T46" fmla="*/ 453 w 455"/>
                <a:gd name="T47" fmla="*/ 109 h 155"/>
                <a:gd name="T48" fmla="*/ 455 w 455"/>
                <a:gd name="T49" fmla="*/ 116 h 155"/>
                <a:gd name="T50" fmla="*/ 453 w 455"/>
                <a:gd name="T51" fmla="*/ 124 h 155"/>
                <a:gd name="T52" fmla="*/ 451 w 455"/>
                <a:gd name="T53" fmla="*/ 131 h 155"/>
                <a:gd name="T54" fmla="*/ 447 w 455"/>
                <a:gd name="T55" fmla="*/ 137 h 155"/>
                <a:gd name="T56" fmla="*/ 442 w 455"/>
                <a:gd name="T57" fmla="*/ 144 h 155"/>
                <a:gd name="T58" fmla="*/ 436 w 455"/>
                <a:gd name="T59" fmla="*/ 149 h 155"/>
                <a:gd name="T60" fmla="*/ 429 w 455"/>
                <a:gd name="T61" fmla="*/ 152 h 155"/>
                <a:gd name="T62" fmla="*/ 419 w 455"/>
                <a:gd name="T63" fmla="*/ 155 h 155"/>
                <a:gd name="T64" fmla="*/ 407 w 455"/>
                <a:gd name="T65" fmla="*/ 155 h 155"/>
                <a:gd name="T66" fmla="*/ 194 w 455"/>
                <a:gd name="T6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5" h="155">
                  <a:moveTo>
                    <a:pt x="0" y="0"/>
                  </a:moveTo>
                  <a:lnTo>
                    <a:pt x="116" y="0"/>
                  </a:lnTo>
                  <a:lnTo>
                    <a:pt x="116" y="0"/>
                  </a:lnTo>
                  <a:lnTo>
                    <a:pt x="134" y="1"/>
                  </a:lnTo>
                  <a:lnTo>
                    <a:pt x="150" y="2"/>
                  </a:lnTo>
                  <a:lnTo>
                    <a:pt x="165" y="6"/>
                  </a:lnTo>
                  <a:lnTo>
                    <a:pt x="179" y="10"/>
                  </a:lnTo>
                  <a:lnTo>
                    <a:pt x="194" y="15"/>
                  </a:lnTo>
                  <a:lnTo>
                    <a:pt x="207" y="20"/>
                  </a:lnTo>
                  <a:lnTo>
                    <a:pt x="232" y="32"/>
                  </a:lnTo>
                  <a:lnTo>
                    <a:pt x="251" y="45"/>
                  </a:lnTo>
                  <a:lnTo>
                    <a:pt x="269" y="57"/>
                  </a:lnTo>
                  <a:lnTo>
                    <a:pt x="282" y="69"/>
                  </a:lnTo>
                  <a:lnTo>
                    <a:pt x="291" y="78"/>
                  </a:lnTo>
                  <a:lnTo>
                    <a:pt x="291" y="78"/>
                  </a:lnTo>
                  <a:lnTo>
                    <a:pt x="407" y="78"/>
                  </a:lnTo>
                  <a:lnTo>
                    <a:pt x="407" y="78"/>
                  </a:lnTo>
                  <a:lnTo>
                    <a:pt x="419" y="79"/>
                  </a:lnTo>
                  <a:lnTo>
                    <a:pt x="429" y="80"/>
                  </a:lnTo>
                  <a:lnTo>
                    <a:pt x="436" y="85"/>
                  </a:lnTo>
                  <a:lnTo>
                    <a:pt x="442" y="90"/>
                  </a:lnTo>
                  <a:lnTo>
                    <a:pt x="447" y="95"/>
                  </a:lnTo>
                  <a:lnTo>
                    <a:pt x="451" y="103"/>
                  </a:lnTo>
                  <a:lnTo>
                    <a:pt x="453" y="109"/>
                  </a:lnTo>
                  <a:lnTo>
                    <a:pt x="455" y="116"/>
                  </a:lnTo>
                  <a:lnTo>
                    <a:pt x="453" y="124"/>
                  </a:lnTo>
                  <a:lnTo>
                    <a:pt x="451" y="131"/>
                  </a:lnTo>
                  <a:lnTo>
                    <a:pt x="447" y="137"/>
                  </a:lnTo>
                  <a:lnTo>
                    <a:pt x="442" y="144"/>
                  </a:lnTo>
                  <a:lnTo>
                    <a:pt x="436" y="149"/>
                  </a:lnTo>
                  <a:lnTo>
                    <a:pt x="429" y="152"/>
                  </a:lnTo>
                  <a:lnTo>
                    <a:pt x="419" y="155"/>
                  </a:lnTo>
                  <a:lnTo>
                    <a:pt x="407" y="155"/>
                  </a:lnTo>
                  <a:lnTo>
                    <a:pt x="194" y="155"/>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8" name="Freeform 228"/>
            <p:cNvSpPr>
              <a:spLocks/>
            </p:cNvSpPr>
            <p:nvPr/>
          </p:nvSpPr>
          <p:spPr bwMode="auto">
            <a:xfrm>
              <a:off x="2335213" y="4600576"/>
              <a:ext cx="246063" cy="228600"/>
            </a:xfrm>
            <a:custGeom>
              <a:avLst/>
              <a:gdLst>
                <a:gd name="T0" fmla="*/ 33 w 621"/>
                <a:gd name="T1" fmla="*/ 450 h 578"/>
                <a:gd name="T2" fmla="*/ 20 w 621"/>
                <a:gd name="T3" fmla="*/ 418 h 578"/>
                <a:gd name="T4" fmla="*/ 9 w 621"/>
                <a:gd name="T5" fmla="*/ 385 h 578"/>
                <a:gd name="T6" fmla="*/ 2 w 621"/>
                <a:gd name="T7" fmla="*/ 349 h 578"/>
                <a:gd name="T8" fmla="*/ 0 w 621"/>
                <a:gd name="T9" fmla="*/ 311 h 578"/>
                <a:gd name="T10" fmla="*/ 1 w 621"/>
                <a:gd name="T11" fmla="*/ 295 h 578"/>
                <a:gd name="T12" fmla="*/ 4 w 621"/>
                <a:gd name="T13" fmla="*/ 264 h 578"/>
                <a:gd name="T14" fmla="*/ 10 w 621"/>
                <a:gd name="T15" fmla="*/ 233 h 578"/>
                <a:gd name="T16" fmla="*/ 20 w 621"/>
                <a:gd name="T17" fmla="*/ 205 h 578"/>
                <a:gd name="T18" fmla="*/ 38 w 621"/>
                <a:gd name="T19" fmla="*/ 163 h 578"/>
                <a:gd name="T20" fmla="*/ 72 w 621"/>
                <a:gd name="T21" fmla="*/ 113 h 578"/>
                <a:gd name="T22" fmla="*/ 114 w 621"/>
                <a:gd name="T23" fmla="*/ 72 h 578"/>
                <a:gd name="T24" fmla="*/ 164 w 621"/>
                <a:gd name="T25" fmla="*/ 39 h 578"/>
                <a:gd name="T26" fmla="*/ 204 w 621"/>
                <a:gd name="T27" fmla="*/ 19 h 578"/>
                <a:gd name="T28" fmla="*/ 233 w 621"/>
                <a:gd name="T29" fmla="*/ 10 h 578"/>
                <a:gd name="T30" fmla="*/ 264 w 621"/>
                <a:gd name="T31" fmla="*/ 4 h 578"/>
                <a:gd name="T32" fmla="*/ 295 w 621"/>
                <a:gd name="T33" fmla="*/ 2 h 578"/>
                <a:gd name="T34" fmla="*/ 311 w 621"/>
                <a:gd name="T35" fmla="*/ 0 h 578"/>
                <a:gd name="T36" fmla="*/ 343 w 621"/>
                <a:gd name="T37" fmla="*/ 3 h 578"/>
                <a:gd name="T38" fmla="*/ 373 w 621"/>
                <a:gd name="T39" fmla="*/ 7 h 578"/>
                <a:gd name="T40" fmla="*/ 403 w 621"/>
                <a:gd name="T41" fmla="*/ 15 h 578"/>
                <a:gd name="T42" fmla="*/ 431 w 621"/>
                <a:gd name="T43" fmla="*/ 25 h 578"/>
                <a:gd name="T44" fmla="*/ 485 w 621"/>
                <a:gd name="T45" fmla="*/ 54 h 578"/>
                <a:gd name="T46" fmla="*/ 530 w 621"/>
                <a:gd name="T47" fmla="*/ 92 h 578"/>
                <a:gd name="T48" fmla="*/ 569 w 621"/>
                <a:gd name="T49" fmla="*/ 138 h 578"/>
                <a:gd name="T50" fmla="*/ 597 w 621"/>
                <a:gd name="T51" fmla="*/ 190 h 578"/>
                <a:gd name="T52" fmla="*/ 607 w 621"/>
                <a:gd name="T53" fmla="*/ 219 h 578"/>
                <a:gd name="T54" fmla="*/ 615 w 621"/>
                <a:gd name="T55" fmla="*/ 248 h 578"/>
                <a:gd name="T56" fmla="*/ 620 w 621"/>
                <a:gd name="T57" fmla="*/ 279 h 578"/>
                <a:gd name="T58" fmla="*/ 621 w 621"/>
                <a:gd name="T59" fmla="*/ 311 h 578"/>
                <a:gd name="T60" fmla="*/ 621 w 621"/>
                <a:gd name="T61" fmla="*/ 333 h 578"/>
                <a:gd name="T62" fmla="*/ 615 w 621"/>
                <a:gd name="T63" fmla="*/ 373 h 578"/>
                <a:gd name="T64" fmla="*/ 605 w 621"/>
                <a:gd name="T65" fmla="*/ 413 h 578"/>
                <a:gd name="T66" fmla="*/ 589 w 621"/>
                <a:gd name="T67" fmla="*/ 449 h 578"/>
                <a:gd name="T68" fmla="*/ 569 w 621"/>
                <a:gd name="T69" fmla="*/ 484 h 578"/>
                <a:gd name="T70" fmla="*/ 545 w 621"/>
                <a:gd name="T71" fmla="*/ 515 h 578"/>
                <a:gd name="T72" fmla="*/ 518 w 621"/>
                <a:gd name="T73" fmla="*/ 543 h 578"/>
                <a:gd name="T74" fmla="*/ 487 w 621"/>
                <a:gd name="T75" fmla="*/ 56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1" h="578">
                  <a:moveTo>
                    <a:pt x="33" y="450"/>
                  </a:moveTo>
                  <a:lnTo>
                    <a:pt x="33" y="450"/>
                  </a:lnTo>
                  <a:lnTo>
                    <a:pt x="26" y="435"/>
                  </a:lnTo>
                  <a:lnTo>
                    <a:pt x="20" y="418"/>
                  </a:lnTo>
                  <a:lnTo>
                    <a:pt x="14" y="402"/>
                  </a:lnTo>
                  <a:lnTo>
                    <a:pt x="9" y="385"/>
                  </a:lnTo>
                  <a:lnTo>
                    <a:pt x="5" y="366"/>
                  </a:lnTo>
                  <a:lnTo>
                    <a:pt x="2" y="349"/>
                  </a:lnTo>
                  <a:lnTo>
                    <a:pt x="1" y="330"/>
                  </a:lnTo>
                  <a:lnTo>
                    <a:pt x="0" y="311"/>
                  </a:lnTo>
                  <a:lnTo>
                    <a:pt x="0" y="311"/>
                  </a:lnTo>
                  <a:lnTo>
                    <a:pt x="1" y="295"/>
                  </a:lnTo>
                  <a:lnTo>
                    <a:pt x="2" y="279"/>
                  </a:lnTo>
                  <a:lnTo>
                    <a:pt x="4" y="264"/>
                  </a:lnTo>
                  <a:lnTo>
                    <a:pt x="6" y="248"/>
                  </a:lnTo>
                  <a:lnTo>
                    <a:pt x="10" y="233"/>
                  </a:lnTo>
                  <a:lnTo>
                    <a:pt x="15" y="219"/>
                  </a:lnTo>
                  <a:lnTo>
                    <a:pt x="20" y="205"/>
                  </a:lnTo>
                  <a:lnTo>
                    <a:pt x="25" y="190"/>
                  </a:lnTo>
                  <a:lnTo>
                    <a:pt x="38" y="163"/>
                  </a:lnTo>
                  <a:lnTo>
                    <a:pt x="53" y="138"/>
                  </a:lnTo>
                  <a:lnTo>
                    <a:pt x="72" y="113"/>
                  </a:lnTo>
                  <a:lnTo>
                    <a:pt x="92" y="92"/>
                  </a:lnTo>
                  <a:lnTo>
                    <a:pt x="114" y="72"/>
                  </a:lnTo>
                  <a:lnTo>
                    <a:pt x="138" y="54"/>
                  </a:lnTo>
                  <a:lnTo>
                    <a:pt x="164" y="39"/>
                  </a:lnTo>
                  <a:lnTo>
                    <a:pt x="190" y="25"/>
                  </a:lnTo>
                  <a:lnTo>
                    <a:pt x="204" y="19"/>
                  </a:lnTo>
                  <a:lnTo>
                    <a:pt x="218" y="15"/>
                  </a:lnTo>
                  <a:lnTo>
                    <a:pt x="233" y="10"/>
                  </a:lnTo>
                  <a:lnTo>
                    <a:pt x="248" y="7"/>
                  </a:lnTo>
                  <a:lnTo>
                    <a:pt x="264" y="4"/>
                  </a:lnTo>
                  <a:lnTo>
                    <a:pt x="279" y="3"/>
                  </a:lnTo>
                  <a:lnTo>
                    <a:pt x="295" y="2"/>
                  </a:lnTo>
                  <a:lnTo>
                    <a:pt x="311" y="0"/>
                  </a:lnTo>
                  <a:lnTo>
                    <a:pt x="311" y="0"/>
                  </a:lnTo>
                  <a:lnTo>
                    <a:pt x="327" y="2"/>
                  </a:lnTo>
                  <a:lnTo>
                    <a:pt x="343" y="3"/>
                  </a:lnTo>
                  <a:lnTo>
                    <a:pt x="358" y="4"/>
                  </a:lnTo>
                  <a:lnTo>
                    <a:pt x="373" y="7"/>
                  </a:lnTo>
                  <a:lnTo>
                    <a:pt x="389" y="10"/>
                  </a:lnTo>
                  <a:lnTo>
                    <a:pt x="403" y="15"/>
                  </a:lnTo>
                  <a:lnTo>
                    <a:pt x="418" y="19"/>
                  </a:lnTo>
                  <a:lnTo>
                    <a:pt x="431" y="25"/>
                  </a:lnTo>
                  <a:lnTo>
                    <a:pt x="459" y="39"/>
                  </a:lnTo>
                  <a:lnTo>
                    <a:pt x="485" y="54"/>
                  </a:lnTo>
                  <a:lnTo>
                    <a:pt x="508" y="72"/>
                  </a:lnTo>
                  <a:lnTo>
                    <a:pt x="530" y="92"/>
                  </a:lnTo>
                  <a:lnTo>
                    <a:pt x="550" y="113"/>
                  </a:lnTo>
                  <a:lnTo>
                    <a:pt x="569" y="138"/>
                  </a:lnTo>
                  <a:lnTo>
                    <a:pt x="584" y="163"/>
                  </a:lnTo>
                  <a:lnTo>
                    <a:pt x="597" y="190"/>
                  </a:lnTo>
                  <a:lnTo>
                    <a:pt x="602" y="205"/>
                  </a:lnTo>
                  <a:lnTo>
                    <a:pt x="607" y="219"/>
                  </a:lnTo>
                  <a:lnTo>
                    <a:pt x="612" y="233"/>
                  </a:lnTo>
                  <a:lnTo>
                    <a:pt x="615" y="248"/>
                  </a:lnTo>
                  <a:lnTo>
                    <a:pt x="618" y="264"/>
                  </a:lnTo>
                  <a:lnTo>
                    <a:pt x="620" y="279"/>
                  </a:lnTo>
                  <a:lnTo>
                    <a:pt x="621" y="295"/>
                  </a:lnTo>
                  <a:lnTo>
                    <a:pt x="621" y="311"/>
                  </a:lnTo>
                  <a:lnTo>
                    <a:pt x="621" y="311"/>
                  </a:lnTo>
                  <a:lnTo>
                    <a:pt x="621" y="333"/>
                  </a:lnTo>
                  <a:lnTo>
                    <a:pt x="618" y="354"/>
                  </a:lnTo>
                  <a:lnTo>
                    <a:pt x="615" y="373"/>
                  </a:lnTo>
                  <a:lnTo>
                    <a:pt x="611" y="393"/>
                  </a:lnTo>
                  <a:lnTo>
                    <a:pt x="605" y="413"/>
                  </a:lnTo>
                  <a:lnTo>
                    <a:pt x="597" y="432"/>
                  </a:lnTo>
                  <a:lnTo>
                    <a:pt x="589" y="449"/>
                  </a:lnTo>
                  <a:lnTo>
                    <a:pt x="580" y="466"/>
                  </a:lnTo>
                  <a:lnTo>
                    <a:pt x="569" y="484"/>
                  </a:lnTo>
                  <a:lnTo>
                    <a:pt x="558" y="500"/>
                  </a:lnTo>
                  <a:lnTo>
                    <a:pt x="545" y="515"/>
                  </a:lnTo>
                  <a:lnTo>
                    <a:pt x="532" y="530"/>
                  </a:lnTo>
                  <a:lnTo>
                    <a:pt x="518" y="543"/>
                  </a:lnTo>
                  <a:lnTo>
                    <a:pt x="502" y="556"/>
                  </a:lnTo>
                  <a:lnTo>
                    <a:pt x="487" y="568"/>
                  </a:lnTo>
                  <a:lnTo>
                    <a:pt x="470" y="578"/>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9" name="Freeform 229"/>
            <p:cNvSpPr>
              <a:spLocks/>
            </p:cNvSpPr>
            <p:nvPr/>
          </p:nvSpPr>
          <p:spPr bwMode="auto">
            <a:xfrm>
              <a:off x="2378075" y="4605338"/>
              <a:ext cx="171450" cy="203200"/>
            </a:xfrm>
            <a:custGeom>
              <a:avLst/>
              <a:gdLst>
                <a:gd name="T0" fmla="*/ 429 w 431"/>
                <a:gd name="T1" fmla="*/ 100 h 513"/>
                <a:gd name="T2" fmla="*/ 409 w 431"/>
                <a:gd name="T3" fmla="*/ 145 h 513"/>
                <a:gd name="T4" fmla="*/ 390 w 431"/>
                <a:gd name="T5" fmla="*/ 170 h 513"/>
                <a:gd name="T6" fmla="*/ 364 w 431"/>
                <a:gd name="T7" fmla="*/ 190 h 513"/>
                <a:gd name="T8" fmla="*/ 343 w 431"/>
                <a:gd name="T9" fmla="*/ 187 h 513"/>
                <a:gd name="T10" fmla="*/ 307 w 431"/>
                <a:gd name="T11" fmla="*/ 192 h 513"/>
                <a:gd name="T12" fmla="*/ 271 w 431"/>
                <a:gd name="T13" fmla="*/ 211 h 513"/>
                <a:gd name="T14" fmla="*/ 269 w 431"/>
                <a:gd name="T15" fmla="*/ 216 h 513"/>
                <a:gd name="T16" fmla="*/ 274 w 431"/>
                <a:gd name="T17" fmla="*/ 218 h 513"/>
                <a:gd name="T18" fmla="*/ 288 w 431"/>
                <a:gd name="T19" fmla="*/ 243 h 513"/>
                <a:gd name="T20" fmla="*/ 296 w 431"/>
                <a:gd name="T21" fmla="*/ 270 h 513"/>
                <a:gd name="T22" fmla="*/ 315 w 431"/>
                <a:gd name="T23" fmla="*/ 276 h 513"/>
                <a:gd name="T24" fmla="*/ 337 w 431"/>
                <a:gd name="T25" fmla="*/ 270 h 513"/>
                <a:gd name="T26" fmla="*/ 345 w 431"/>
                <a:gd name="T27" fmla="*/ 284 h 513"/>
                <a:gd name="T28" fmla="*/ 340 w 431"/>
                <a:gd name="T29" fmla="*/ 307 h 513"/>
                <a:gd name="T30" fmla="*/ 309 w 431"/>
                <a:gd name="T31" fmla="*/ 347 h 513"/>
                <a:gd name="T32" fmla="*/ 284 w 431"/>
                <a:gd name="T33" fmla="*/ 376 h 513"/>
                <a:gd name="T34" fmla="*/ 284 w 431"/>
                <a:gd name="T35" fmla="*/ 383 h 513"/>
                <a:gd name="T36" fmla="*/ 301 w 431"/>
                <a:gd name="T37" fmla="*/ 400 h 513"/>
                <a:gd name="T38" fmla="*/ 301 w 431"/>
                <a:gd name="T39" fmla="*/ 411 h 513"/>
                <a:gd name="T40" fmla="*/ 296 w 431"/>
                <a:gd name="T41" fmla="*/ 419 h 513"/>
                <a:gd name="T42" fmla="*/ 269 w 431"/>
                <a:gd name="T43" fmla="*/ 440 h 513"/>
                <a:gd name="T44" fmla="*/ 257 w 431"/>
                <a:gd name="T45" fmla="*/ 446 h 513"/>
                <a:gd name="T46" fmla="*/ 249 w 431"/>
                <a:gd name="T47" fmla="*/ 477 h 513"/>
                <a:gd name="T48" fmla="*/ 234 w 431"/>
                <a:gd name="T49" fmla="*/ 497 h 513"/>
                <a:gd name="T50" fmla="*/ 207 w 431"/>
                <a:gd name="T51" fmla="*/ 509 h 513"/>
                <a:gd name="T52" fmla="*/ 175 w 431"/>
                <a:gd name="T53" fmla="*/ 513 h 513"/>
                <a:gd name="T54" fmla="*/ 170 w 431"/>
                <a:gd name="T55" fmla="*/ 511 h 513"/>
                <a:gd name="T56" fmla="*/ 150 w 431"/>
                <a:gd name="T57" fmla="*/ 485 h 513"/>
                <a:gd name="T58" fmla="*/ 135 w 431"/>
                <a:gd name="T59" fmla="*/ 452 h 513"/>
                <a:gd name="T60" fmla="*/ 135 w 431"/>
                <a:gd name="T61" fmla="*/ 441 h 513"/>
                <a:gd name="T62" fmla="*/ 146 w 431"/>
                <a:gd name="T63" fmla="*/ 415 h 513"/>
                <a:gd name="T64" fmla="*/ 148 w 431"/>
                <a:gd name="T65" fmla="*/ 405 h 513"/>
                <a:gd name="T66" fmla="*/ 134 w 431"/>
                <a:gd name="T67" fmla="*/ 381 h 513"/>
                <a:gd name="T68" fmla="*/ 122 w 431"/>
                <a:gd name="T69" fmla="*/ 364 h 513"/>
                <a:gd name="T70" fmla="*/ 117 w 431"/>
                <a:gd name="T71" fmla="*/ 341 h 513"/>
                <a:gd name="T72" fmla="*/ 107 w 431"/>
                <a:gd name="T73" fmla="*/ 328 h 513"/>
                <a:gd name="T74" fmla="*/ 83 w 431"/>
                <a:gd name="T75" fmla="*/ 324 h 513"/>
                <a:gd name="T76" fmla="*/ 40 w 431"/>
                <a:gd name="T77" fmla="*/ 325 h 513"/>
                <a:gd name="T78" fmla="*/ 21 w 431"/>
                <a:gd name="T79" fmla="*/ 320 h 513"/>
                <a:gd name="T80" fmla="*/ 10 w 431"/>
                <a:gd name="T81" fmla="*/ 307 h 513"/>
                <a:gd name="T82" fmla="*/ 0 w 431"/>
                <a:gd name="T83" fmla="*/ 279 h 513"/>
                <a:gd name="T84" fmla="*/ 0 w 431"/>
                <a:gd name="T85" fmla="*/ 255 h 513"/>
                <a:gd name="T86" fmla="*/ 11 w 431"/>
                <a:gd name="T87" fmla="*/ 212 h 513"/>
                <a:gd name="T88" fmla="*/ 29 w 431"/>
                <a:gd name="T89" fmla="*/ 185 h 513"/>
                <a:gd name="T90" fmla="*/ 55 w 431"/>
                <a:gd name="T91" fmla="*/ 166 h 513"/>
                <a:gd name="T92" fmla="*/ 89 w 431"/>
                <a:gd name="T93" fmla="*/ 159 h 513"/>
                <a:gd name="T94" fmla="*/ 126 w 431"/>
                <a:gd name="T95" fmla="*/ 164 h 513"/>
                <a:gd name="T96" fmla="*/ 134 w 431"/>
                <a:gd name="T97" fmla="*/ 176 h 513"/>
                <a:gd name="T98" fmla="*/ 146 w 431"/>
                <a:gd name="T99" fmla="*/ 183 h 513"/>
                <a:gd name="T100" fmla="*/ 174 w 431"/>
                <a:gd name="T101" fmla="*/ 187 h 513"/>
                <a:gd name="T102" fmla="*/ 232 w 431"/>
                <a:gd name="T103" fmla="*/ 177 h 513"/>
                <a:gd name="T104" fmla="*/ 244 w 431"/>
                <a:gd name="T105" fmla="*/ 161 h 513"/>
                <a:gd name="T106" fmla="*/ 245 w 431"/>
                <a:gd name="T107" fmla="*/ 114 h 513"/>
                <a:gd name="T108" fmla="*/ 240 w 431"/>
                <a:gd name="T109" fmla="*/ 97 h 513"/>
                <a:gd name="T110" fmla="*/ 229 w 431"/>
                <a:gd name="T111" fmla="*/ 94 h 513"/>
                <a:gd name="T112" fmla="*/ 210 w 431"/>
                <a:gd name="T113" fmla="*/ 100 h 513"/>
                <a:gd name="T114" fmla="*/ 186 w 431"/>
                <a:gd name="T115" fmla="*/ 93 h 513"/>
                <a:gd name="T116" fmla="*/ 175 w 431"/>
                <a:gd name="T117" fmla="*/ 68 h 513"/>
                <a:gd name="T118" fmla="*/ 179 w 431"/>
                <a:gd name="T119" fmla="*/ 53 h 513"/>
                <a:gd name="T120" fmla="*/ 201 w 431"/>
                <a:gd name="T121" fmla="*/ 34 h 513"/>
                <a:gd name="T122" fmla="*/ 254 w 431"/>
                <a:gd name="T123" fmla="*/ 1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1" h="513">
                  <a:moveTo>
                    <a:pt x="431" y="88"/>
                  </a:moveTo>
                  <a:lnTo>
                    <a:pt x="431" y="88"/>
                  </a:lnTo>
                  <a:lnTo>
                    <a:pt x="429" y="100"/>
                  </a:lnTo>
                  <a:lnTo>
                    <a:pt x="424" y="113"/>
                  </a:lnTo>
                  <a:lnTo>
                    <a:pt x="418" y="129"/>
                  </a:lnTo>
                  <a:lnTo>
                    <a:pt x="409" y="145"/>
                  </a:lnTo>
                  <a:lnTo>
                    <a:pt x="404" y="154"/>
                  </a:lnTo>
                  <a:lnTo>
                    <a:pt x="398" y="162"/>
                  </a:lnTo>
                  <a:lnTo>
                    <a:pt x="390" y="170"/>
                  </a:lnTo>
                  <a:lnTo>
                    <a:pt x="383" y="177"/>
                  </a:lnTo>
                  <a:lnTo>
                    <a:pt x="373" y="183"/>
                  </a:lnTo>
                  <a:lnTo>
                    <a:pt x="364" y="190"/>
                  </a:lnTo>
                  <a:lnTo>
                    <a:pt x="364" y="190"/>
                  </a:lnTo>
                  <a:lnTo>
                    <a:pt x="355" y="187"/>
                  </a:lnTo>
                  <a:lnTo>
                    <a:pt x="343" y="187"/>
                  </a:lnTo>
                  <a:lnTo>
                    <a:pt x="335" y="187"/>
                  </a:lnTo>
                  <a:lnTo>
                    <a:pt x="325" y="188"/>
                  </a:lnTo>
                  <a:lnTo>
                    <a:pt x="307" y="192"/>
                  </a:lnTo>
                  <a:lnTo>
                    <a:pt x="291" y="198"/>
                  </a:lnTo>
                  <a:lnTo>
                    <a:pt x="279" y="205"/>
                  </a:lnTo>
                  <a:lnTo>
                    <a:pt x="271" y="211"/>
                  </a:lnTo>
                  <a:lnTo>
                    <a:pt x="268" y="214"/>
                  </a:lnTo>
                  <a:lnTo>
                    <a:pt x="268" y="216"/>
                  </a:lnTo>
                  <a:lnTo>
                    <a:pt x="269" y="216"/>
                  </a:lnTo>
                  <a:lnTo>
                    <a:pt x="269" y="216"/>
                  </a:lnTo>
                  <a:lnTo>
                    <a:pt x="271" y="217"/>
                  </a:lnTo>
                  <a:lnTo>
                    <a:pt x="274" y="218"/>
                  </a:lnTo>
                  <a:lnTo>
                    <a:pt x="279" y="224"/>
                  </a:lnTo>
                  <a:lnTo>
                    <a:pt x="284" y="233"/>
                  </a:lnTo>
                  <a:lnTo>
                    <a:pt x="288" y="243"/>
                  </a:lnTo>
                  <a:lnTo>
                    <a:pt x="294" y="262"/>
                  </a:lnTo>
                  <a:lnTo>
                    <a:pt x="296" y="270"/>
                  </a:lnTo>
                  <a:lnTo>
                    <a:pt x="296" y="270"/>
                  </a:lnTo>
                  <a:lnTo>
                    <a:pt x="302" y="274"/>
                  </a:lnTo>
                  <a:lnTo>
                    <a:pt x="309" y="276"/>
                  </a:lnTo>
                  <a:lnTo>
                    <a:pt x="315" y="276"/>
                  </a:lnTo>
                  <a:lnTo>
                    <a:pt x="322" y="275"/>
                  </a:lnTo>
                  <a:lnTo>
                    <a:pt x="332" y="273"/>
                  </a:lnTo>
                  <a:lnTo>
                    <a:pt x="337" y="270"/>
                  </a:lnTo>
                  <a:lnTo>
                    <a:pt x="337" y="270"/>
                  </a:lnTo>
                  <a:lnTo>
                    <a:pt x="342" y="276"/>
                  </a:lnTo>
                  <a:lnTo>
                    <a:pt x="345" y="284"/>
                  </a:lnTo>
                  <a:lnTo>
                    <a:pt x="345" y="291"/>
                  </a:lnTo>
                  <a:lnTo>
                    <a:pt x="343" y="300"/>
                  </a:lnTo>
                  <a:lnTo>
                    <a:pt x="340" y="307"/>
                  </a:lnTo>
                  <a:lnTo>
                    <a:pt x="335" y="316"/>
                  </a:lnTo>
                  <a:lnTo>
                    <a:pt x="322" y="332"/>
                  </a:lnTo>
                  <a:lnTo>
                    <a:pt x="309" y="347"/>
                  </a:lnTo>
                  <a:lnTo>
                    <a:pt x="296" y="361"/>
                  </a:lnTo>
                  <a:lnTo>
                    <a:pt x="286" y="371"/>
                  </a:lnTo>
                  <a:lnTo>
                    <a:pt x="284" y="376"/>
                  </a:lnTo>
                  <a:lnTo>
                    <a:pt x="283" y="378"/>
                  </a:lnTo>
                  <a:lnTo>
                    <a:pt x="283" y="378"/>
                  </a:lnTo>
                  <a:lnTo>
                    <a:pt x="284" y="383"/>
                  </a:lnTo>
                  <a:lnTo>
                    <a:pt x="288" y="388"/>
                  </a:lnTo>
                  <a:lnTo>
                    <a:pt x="298" y="397"/>
                  </a:lnTo>
                  <a:lnTo>
                    <a:pt x="301" y="400"/>
                  </a:lnTo>
                  <a:lnTo>
                    <a:pt x="302" y="405"/>
                  </a:lnTo>
                  <a:lnTo>
                    <a:pt x="302" y="409"/>
                  </a:lnTo>
                  <a:lnTo>
                    <a:pt x="301" y="411"/>
                  </a:lnTo>
                  <a:lnTo>
                    <a:pt x="300" y="415"/>
                  </a:lnTo>
                  <a:lnTo>
                    <a:pt x="296" y="419"/>
                  </a:lnTo>
                  <a:lnTo>
                    <a:pt x="296" y="419"/>
                  </a:lnTo>
                  <a:lnTo>
                    <a:pt x="289" y="426"/>
                  </a:lnTo>
                  <a:lnTo>
                    <a:pt x="281" y="431"/>
                  </a:lnTo>
                  <a:lnTo>
                    <a:pt x="269" y="440"/>
                  </a:lnTo>
                  <a:lnTo>
                    <a:pt x="259" y="445"/>
                  </a:lnTo>
                  <a:lnTo>
                    <a:pt x="257" y="446"/>
                  </a:lnTo>
                  <a:lnTo>
                    <a:pt x="257" y="446"/>
                  </a:lnTo>
                  <a:lnTo>
                    <a:pt x="255" y="457"/>
                  </a:lnTo>
                  <a:lnTo>
                    <a:pt x="253" y="468"/>
                  </a:lnTo>
                  <a:lnTo>
                    <a:pt x="249" y="477"/>
                  </a:lnTo>
                  <a:lnTo>
                    <a:pt x="245" y="485"/>
                  </a:lnTo>
                  <a:lnTo>
                    <a:pt x="240" y="491"/>
                  </a:lnTo>
                  <a:lnTo>
                    <a:pt x="234" y="497"/>
                  </a:lnTo>
                  <a:lnTo>
                    <a:pt x="227" y="501"/>
                  </a:lnTo>
                  <a:lnTo>
                    <a:pt x="221" y="504"/>
                  </a:lnTo>
                  <a:lnTo>
                    <a:pt x="207" y="509"/>
                  </a:lnTo>
                  <a:lnTo>
                    <a:pt x="193" y="512"/>
                  </a:lnTo>
                  <a:lnTo>
                    <a:pt x="182" y="513"/>
                  </a:lnTo>
                  <a:lnTo>
                    <a:pt x="175" y="513"/>
                  </a:lnTo>
                  <a:lnTo>
                    <a:pt x="175" y="513"/>
                  </a:lnTo>
                  <a:lnTo>
                    <a:pt x="172" y="513"/>
                  </a:lnTo>
                  <a:lnTo>
                    <a:pt x="170" y="511"/>
                  </a:lnTo>
                  <a:lnTo>
                    <a:pt x="162" y="504"/>
                  </a:lnTo>
                  <a:lnTo>
                    <a:pt x="156" y="496"/>
                  </a:lnTo>
                  <a:lnTo>
                    <a:pt x="150" y="485"/>
                  </a:lnTo>
                  <a:lnTo>
                    <a:pt x="144" y="473"/>
                  </a:lnTo>
                  <a:lnTo>
                    <a:pt x="139" y="462"/>
                  </a:lnTo>
                  <a:lnTo>
                    <a:pt x="135" y="452"/>
                  </a:lnTo>
                  <a:lnTo>
                    <a:pt x="134" y="446"/>
                  </a:lnTo>
                  <a:lnTo>
                    <a:pt x="134" y="446"/>
                  </a:lnTo>
                  <a:lnTo>
                    <a:pt x="135" y="441"/>
                  </a:lnTo>
                  <a:lnTo>
                    <a:pt x="136" y="436"/>
                  </a:lnTo>
                  <a:lnTo>
                    <a:pt x="141" y="425"/>
                  </a:lnTo>
                  <a:lnTo>
                    <a:pt x="146" y="415"/>
                  </a:lnTo>
                  <a:lnTo>
                    <a:pt x="148" y="410"/>
                  </a:lnTo>
                  <a:lnTo>
                    <a:pt x="148" y="405"/>
                  </a:lnTo>
                  <a:lnTo>
                    <a:pt x="148" y="405"/>
                  </a:lnTo>
                  <a:lnTo>
                    <a:pt x="146" y="399"/>
                  </a:lnTo>
                  <a:lnTo>
                    <a:pt x="144" y="393"/>
                  </a:lnTo>
                  <a:lnTo>
                    <a:pt x="134" y="381"/>
                  </a:lnTo>
                  <a:lnTo>
                    <a:pt x="125" y="369"/>
                  </a:lnTo>
                  <a:lnTo>
                    <a:pt x="122" y="364"/>
                  </a:lnTo>
                  <a:lnTo>
                    <a:pt x="122" y="364"/>
                  </a:lnTo>
                  <a:lnTo>
                    <a:pt x="120" y="356"/>
                  </a:lnTo>
                  <a:lnTo>
                    <a:pt x="119" y="347"/>
                  </a:lnTo>
                  <a:lnTo>
                    <a:pt x="117" y="341"/>
                  </a:lnTo>
                  <a:lnTo>
                    <a:pt x="114" y="336"/>
                  </a:lnTo>
                  <a:lnTo>
                    <a:pt x="110" y="331"/>
                  </a:lnTo>
                  <a:lnTo>
                    <a:pt x="107" y="328"/>
                  </a:lnTo>
                  <a:lnTo>
                    <a:pt x="102" y="326"/>
                  </a:lnTo>
                  <a:lnTo>
                    <a:pt x="95" y="325"/>
                  </a:lnTo>
                  <a:lnTo>
                    <a:pt x="83" y="324"/>
                  </a:lnTo>
                  <a:lnTo>
                    <a:pt x="69" y="324"/>
                  </a:lnTo>
                  <a:lnTo>
                    <a:pt x="40" y="325"/>
                  </a:lnTo>
                  <a:lnTo>
                    <a:pt x="40" y="325"/>
                  </a:lnTo>
                  <a:lnTo>
                    <a:pt x="32" y="324"/>
                  </a:lnTo>
                  <a:lnTo>
                    <a:pt x="26" y="322"/>
                  </a:lnTo>
                  <a:lnTo>
                    <a:pt x="21" y="320"/>
                  </a:lnTo>
                  <a:lnTo>
                    <a:pt x="16" y="316"/>
                  </a:lnTo>
                  <a:lnTo>
                    <a:pt x="12" y="312"/>
                  </a:lnTo>
                  <a:lnTo>
                    <a:pt x="10" y="307"/>
                  </a:lnTo>
                  <a:lnTo>
                    <a:pt x="5" y="297"/>
                  </a:lnTo>
                  <a:lnTo>
                    <a:pt x="1" y="288"/>
                  </a:lnTo>
                  <a:lnTo>
                    <a:pt x="0" y="279"/>
                  </a:lnTo>
                  <a:lnTo>
                    <a:pt x="0" y="270"/>
                  </a:lnTo>
                  <a:lnTo>
                    <a:pt x="0" y="270"/>
                  </a:lnTo>
                  <a:lnTo>
                    <a:pt x="0" y="255"/>
                  </a:lnTo>
                  <a:lnTo>
                    <a:pt x="3" y="239"/>
                  </a:lnTo>
                  <a:lnTo>
                    <a:pt x="7" y="222"/>
                  </a:lnTo>
                  <a:lnTo>
                    <a:pt x="11" y="212"/>
                  </a:lnTo>
                  <a:lnTo>
                    <a:pt x="16" y="202"/>
                  </a:lnTo>
                  <a:lnTo>
                    <a:pt x="21" y="193"/>
                  </a:lnTo>
                  <a:lnTo>
                    <a:pt x="29" y="185"/>
                  </a:lnTo>
                  <a:lnTo>
                    <a:pt x="36" y="177"/>
                  </a:lnTo>
                  <a:lnTo>
                    <a:pt x="45" y="171"/>
                  </a:lnTo>
                  <a:lnTo>
                    <a:pt x="55" y="166"/>
                  </a:lnTo>
                  <a:lnTo>
                    <a:pt x="67" y="162"/>
                  </a:lnTo>
                  <a:lnTo>
                    <a:pt x="67" y="162"/>
                  </a:lnTo>
                  <a:lnTo>
                    <a:pt x="89" y="159"/>
                  </a:lnTo>
                  <a:lnTo>
                    <a:pt x="105" y="159"/>
                  </a:lnTo>
                  <a:lnTo>
                    <a:pt x="118" y="161"/>
                  </a:lnTo>
                  <a:lnTo>
                    <a:pt x="126" y="164"/>
                  </a:lnTo>
                  <a:lnTo>
                    <a:pt x="131" y="167"/>
                  </a:lnTo>
                  <a:lnTo>
                    <a:pt x="134" y="172"/>
                  </a:lnTo>
                  <a:lnTo>
                    <a:pt x="134" y="176"/>
                  </a:lnTo>
                  <a:lnTo>
                    <a:pt x="134" y="176"/>
                  </a:lnTo>
                  <a:lnTo>
                    <a:pt x="140" y="180"/>
                  </a:lnTo>
                  <a:lnTo>
                    <a:pt x="146" y="183"/>
                  </a:lnTo>
                  <a:lnTo>
                    <a:pt x="152" y="186"/>
                  </a:lnTo>
                  <a:lnTo>
                    <a:pt x="159" y="187"/>
                  </a:lnTo>
                  <a:lnTo>
                    <a:pt x="174" y="187"/>
                  </a:lnTo>
                  <a:lnTo>
                    <a:pt x="188" y="186"/>
                  </a:lnTo>
                  <a:lnTo>
                    <a:pt x="218" y="180"/>
                  </a:lnTo>
                  <a:lnTo>
                    <a:pt x="232" y="177"/>
                  </a:lnTo>
                  <a:lnTo>
                    <a:pt x="243" y="176"/>
                  </a:lnTo>
                  <a:lnTo>
                    <a:pt x="243" y="176"/>
                  </a:lnTo>
                  <a:lnTo>
                    <a:pt x="244" y="161"/>
                  </a:lnTo>
                  <a:lnTo>
                    <a:pt x="245" y="146"/>
                  </a:lnTo>
                  <a:lnTo>
                    <a:pt x="245" y="130"/>
                  </a:lnTo>
                  <a:lnTo>
                    <a:pt x="245" y="114"/>
                  </a:lnTo>
                  <a:lnTo>
                    <a:pt x="244" y="108"/>
                  </a:lnTo>
                  <a:lnTo>
                    <a:pt x="243" y="102"/>
                  </a:lnTo>
                  <a:lnTo>
                    <a:pt x="240" y="97"/>
                  </a:lnTo>
                  <a:lnTo>
                    <a:pt x="237" y="94"/>
                  </a:lnTo>
                  <a:lnTo>
                    <a:pt x="233" y="93"/>
                  </a:lnTo>
                  <a:lnTo>
                    <a:pt x="229" y="94"/>
                  </a:lnTo>
                  <a:lnTo>
                    <a:pt x="229" y="94"/>
                  </a:lnTo>
                  <a:lnTo>
                    <a:pt x="219" y="99"/>
                  </a:lnTo>
                  <a:lnTo>
                    <a:pt x="210" y="100"/>
                  </a:lnTo>
                  <a:lnTo>
                    <a:pt x="201" y="100"/>
                  </a:lnTo>
                  <a:lnTo>
                    <a:pt x="193" y="98"/>
                  </a:lnTo>
                  <a:lnTo>
                    <a:pt x="186" y="93"/>
                  </a:lnTo>
                  <a:lnTo>
                    <a:pt x="181" y="87"/>
                  </a:lnTo>
                  <a:lnTo>
                    <a:pt x="177" y="78"/>
                  </a:lnTo>
                  <a:lnTo>
                    <a:pt x="175" y="68"/>
                  </a:lnTo>
                  <a:lnTo>
                    <a:pt x="175" y="68"/>
                  </a:lnTo>
                  <a:lnTo>
                    <a:pt x="176" y="60"/>
                  </a:lnTo>
                  <a:lnTo>
                    <a:pt x="179" y="53"/>
                  </a:lnTo>
                  <a:lnTo>
                    <a:pt x="185" y="46"/>
                  </a:lnTo>
                  <a:lnTo>
                    <a:pt x="192" y="40"/>
                  </a:lnTo>
                  <a:lnTo>
                    <a:pt x="201" y="34"/>
                  </a:lnTo>
                  <a:lnTo>
                    <a:pt x="211" y="27"/>
                  </a:lnTo>
                  <a:lnTo>
                    <a:pt x="232" y="19"/>
                  </a:lnTo>
                  <a:lnTo>
                    <a:pt x="254" y="10"/>
                  </a:lnTo>
                  <a:lnTo>
                    <a:pt x="274" y="5"/>
                  </a:lnTo>
                  <a:lnTo>
                    <a:pt x="293"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10" name="Gruppieren 309"/>
          <p:cNvGrpSpPr/>
          <p:nvPr/>
        </p:nvGrpSpPr>
        <p:grpSpPr>
          <a:xfrm>
            <a:off x="2579688" y="2930770"/>
            <a:ext cx="323850" cy="322263"/>
            <a:chOff x="617538" y="5075238"/>
            <a:chExt cx="323850" cy="322263"/>
          </a:xfrm>
        </p:grpSpPr>
        <p:sp>
          <p:nvSpPr>
            <p:cNvPr id="311" name="Freeform 230"/>
            <p:cNvSpPr>
              <a:spLocks/>
            </p:cNvSpPr>
            <p:nvPr/>
          </p:nvSpPr>
          <p:spPr bwMode="auto">
            <a:xfrm>
              <a:off x="617538" y="5075238"/>
              <a:ext cx="323850" cy="322263"/>
            </a:xfrm>
            <a:custGeom>
              <a:avLst/>
              <a:gdLst>
                <a:gd name="T0" fmla="*/ 273 w 816"/>
                <a:gd name="T1" fmla="*/ 814 h 814"/>
                <a:gd name="T2" fmla="*/ 0 w 816"/>
                <a:gd name="T3" fmla="*/ 621 h 814"/>
                <a:gd name="T4" fmla="*/ 0 w 816"/>
                <a:gd name="T5" fmla="*/ 0 h 814"/>
                <a:gd name="T6" fmla="*/ 273 w 816"/>
                <a:gd name="T7" fmla="*/ 194 h 814"/>
                <a:gd name="T8" fmla="*/ 544 w 816"/>
                <a:gd name="T9" fmla="*/ 0 h 814"/>
                <a:gd name="T10" fmla="*/ 816 w 816"/>
                <a:gd name="T11" fmla="*/ 194 h 814"/>
                <a:gd name="T12" fmla="*/ 816 w 816"/>
                <a:gd name="T13" fmla="*/ 814 h 814"/>
                <a:gd name="T14" fmla="*/ 544 w 816"/>
                <a:gd name="T15" fmla="*/ 621 h 814"/>
                <a:gd name="T16" fmla="*/ 273 w 816"/>
                <a:gd name="T17" fmla="*/ 81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6" h="814">
                  <a:moveTo>
                    <a:pt x="273" y="814"/>
                  </a:moveTo>
                  <a:lnTo>
                    <a:pt x="0" y="621"/>
                  </a:lnTo>
                  <a:lnTo>
                    <a:pt x="0" y="0"/>
                  </a:lnTo>
                  <a:lnTo>
                    <a:pt x="273" y="194"/>
                  </a:lnTo>
                  <a:lnTo>
                    <a:pt x="544" y="0"/>
                  </a:lnTo>
                  <a:lnTo>
                    <a:pt x="816" y="194"/>
                  </a:lnTo>
                  <a:lnTo>
                    <a:pt x="816" y="814"/>
                  </a:lnTo>
                  <a:lnTo>
                    <a:pt x="544" y="621"/>
                  </a:lnTo>
                  <a:lnTo>
                    <a:pt x="273" y="814"/>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2" name="Line 231"/>
            <p:cNvSpPr>
              <a:spLocks noChangeShapeType="1"/>
            </p:cNvSpPr>
            <p:nvPr/>
          </p:nvSpPr>
          <p:spPr bwMode="auto">
            <a:xfrm>
              <a:off x="725488" y="5151438"/>
              <a:ext cx="0" cy="24606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3" name="Line 232"/>
            <p:cNvSpPr>
              <a:spLocks noChangeShapeType="1"/>
            </p:cNvSpPr>
            <p:nvPr/>
          </p:nvSpPr>
          <p:spPr bwMode="auto">
            <a:xfrm flipV="1">
              <a:off x="833438" y="5075238"/>
              <a:ext cx="0" cy="24606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14" name="Gruppieren 313"/>
          <p:cNvGrpSpPr/>
          <p:nvPr/>
        </p:nvGrpSpPr>
        <p:grpSpPr>
          <a:xfrm>
            <a:off x="3092862" y="2935532"/>
            <a:ext cx="354013" cy="354013"/>
            <a:chOff x="1079500" y="5097463"/>
            <a:chExt cx="354013" cy="354013"/>
          </a:xfrm>
        </p:grpSpPr>
        <p:sp>
          <p:nvSpPr>
            <p:cNvPr id="315" name="Line 233"/>
            <p:cNvSpPr>
              <a:spLocks noChangeShapeType="1"/>
            </p:cNvSpPr>
            <p:nvPr/>
          </p:nvSpPr>
          <p:spPr bwMode="auto">
            <a:xfrm>
              <a:off x="1187450" y="5173663"/>
              <a:ext cx="0" cy="24765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6" name="Line 234"/>
            <p:cNvSpPr>
              <a:spLocks noChangeShapeType="1"/>
            </p:cNvSpPr>
            <p:nvPr/>
          </p:nvSpPr>
          <p:spPr bwMode="auto">
            <a:xfrm flipV="1">
              <a:off x="1295400" y="5097463"/>
              <a:ext cx="0" cy="153988"/>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7" name="Freeform 235"/>
            <p:cNvSpPr>
              <a:spLocks/>
            </p:cNvSpPr>
            <p:nvPr/>
          </p:nvSpPr>
          <p:spPr bwMode="auto">
            <a:xfrm>
              <a:off x="1079500" y="5097463"/>
              <a:ext cx="323850" cy="323850"/>
            </a:xfrm>
            <a:custGeom>
              <a:avLst/>
              <a:gdLst>
                <a:gd name="T0" fmla="*/ 505 w 816"/>
                <a:gd name="T1" fmla="*/ 648 h 815"/>
                <a:gd name="T2" fmla="*/ 272 w 816"/>
                <a:gd name="T3" fmla="*/ 815 h 815"/>
                <a:gd name="T4" fmla="*/ 0 w 816"/>
                <a:gd name="T5" fmla="*/ 621 h 815"/>
                <a:gd name="T6" fmla="*/ 0 w 816"/>
                <a:gd name="T7" fmla="*/ 0 h 815"/>
                <a:gd name="T8" fmla="*/ 272 w 816"/>
                <a:gd name="T9" fmla="*/ 194 h 815"/>
                <a:gd name="T10" fmla="*/ 543 w 816"/>
                <a:gd name="T11" fmla="*/ 0 h 815"/>
                <a:gd name="T12" fmla="*/ 816 w 816"/>
                <a:gd name="T13" fmla="*/ 194 h 815"/>
                <a:gd name="T14" fmla="*/ 816 w 816"/>
                <a:gd name="T15" fmla="*/ 388 h 8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6" h="815">
                  <a:moveTo>
                    <a:pt x="505" y="648"/>
                  </a:moveTo>
                  <a:lnTo>
                    <a:pt x="272" y="815"/>
                  </a:lnTo>
                  <a:lnTo>
                    <a:pt x="0" y="621"/>
                  </a:lnTo>
                  <a:lnTo>
                    <a:pt x="0" y="0"/>
                  </a:lnTo>
                  <a:lnTo>
                    <a:pt x="272" y="194"/>
                  </a:lnTo>
                  <a:lnTo>
                    <a:pt x="543" y="0"/>
                  </a:lnTo>
                  <a:lnTo>
                    <a:pt x="816" y="194"/>
                  </a:lnTo>
                  <a:lnTo>
                    <a:pt x="816" y="388"/>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8" name="Freeform 236"/>
            <p:cNvSpPr>
              <a:spLocks/>
            </p:cNvSpPr>
            <p:nvPr/>
          </p:nvSpPr>
          <p:spPr bwMode="auto">
            <a:xfrm>
              <a:off x="1311275" y="5281613"/>
              <a:ext cx="122238" cy="169863"/>
            </a:xfrm>
            <a:custGeom>
              <a:avLst/>
              <a:gdLst>
                <a:gd name="T0" fmla="*/ 309 w 309"/>
                <a:gd name="T1" fmla="*/ 156 h 428"/>
                <a:gd name="T2" fmla="*/ 309 w 309"/>
                <a:gd name="T3" fmla="*/ 156 h 428"/>
                <a:gd name="T4" fmla="*/ 309 w 309"/>
                <a:gd name="T5" fmla="*/ 164 h 428"/>
                <a:gd name="T6" fmla="*/ 308 w 309"/>
                <a:gd name="T7" fmla="*/ 174 h 428"/>
                <a:gd name="T8" fmla="*/ 303 w 309"/>
                <a:gd name="T9" fmla="*/ 192 h 428"/>
                <a:gd name="T10" fmla="*/ 296 w 309"/>
                <a:gd name="T11" fmla="*/ 213 h 428"/>
                <a:gd name="T12" fmla="*/ 286 w 309"/>
                <a:gd name="T13" fmla="*/ 234 h 428"/>
                <a:gd name="T14" fmla="*/ 274 w 309"/>
                <a:gd name="T15" fmla="*/ 257 h 428"/>
                <a:gd name="T16" fmla="*/ 261 w 309"/>
                <a:gd name="T17" fmla="*/ 279 h 428"/>
                <a:gd name="T18" fmla="*/ 246 w 309"/>
                <a:gd name="T19" fmla="*/ 302 h 428"/>
                <a:gd name="T20" fmla="*/ 233 w 309"/>
                <a:gd name="T21" fmla="*/ 324 h 428"/>
                <a:gd name="T22" fmla="*/ 204 w 309"/>
                <a:gd name="T23" fmla="*/ 364 h 428"/>
                <a:gd name="T24" fmla="*/ 179 w 309"/>
                <a:gd name="T25" fmla="*/ 397 h 428"/>
                <a:gd name="T26" fmla="*/ 155 w 309"/>
                <a:gd name="T27" fmla="*/ 428 h 428"/>
                <a:gd name="T28" fmla="*/ 155 w 309"/>
                <a:gd name="T29" fmla="*/ 428 h 428"/>
                <a:gd name="T30" fmla="*/ 131 w 309"/>
                <a:gd name="T31" fmla="*/ 397 h 428"/>
                <a:gd name="T32" fmla="*/ 105 w 309"/>
                <a:gd name="T33" fmla="*/ 364 h 428"/>
                <a:gd name="T34" fmla="*/ 76 w 309"/>
                <a:gd name="T35" fmla="*/ 324 h 428"/>
                <a:gd name="T36" fmla="*/ 63 w 309"/>
                <a:gd name="T37" fmla="*/ 302 h 428"/>
                <a:gd name="T38" fmla="*/ 48 w 309"/>
                <a:gd name="T39" fmla="*/ 279 h 428"/>
                <a:gd name="T40" fmla="*/ 36 w 309"/>
                <a:gd name="T41" fmla="*/ 257 h 428"/>
                <a:gd name="T42" fmla="*/ 23 w 309"/>
                <a:gd name="T43" fmla="*/ 234 h 428"/>
                <a:gd name="T44" fmla="*/ 13 w 309"/>
                <a:gd name="T45" fmla="*/ 213 h 428"/>
                <a:gd name="T46" fmla="*/ 6 w 309"/>
                <a:gd name="T47" fmla="*/ 192 h 428"/>
                <a:gd name="T48" fmla="*/ 1 w 309"/>
                <a:gd name="T49" fmla="*/ 174 h 428"/>
                <a:gd name="T50" fmla="*/ 0 w 309"/>
                <a:gd name="T51" fmla="*/ 164 h 428"/>
                <a:gd name="T52" fmla="*/ 0 w 309"/>
                <a:gd name="T53" fmla="*/ 156 h 428"/>
                <a:gd name="T54" fmla="*/ 0 w 309"/>
                <a:gd name="T55" fmla="*/ 156 h 428"/>
                <a:gd name="T56" fmla="*/ 0 w 309"/>
                <a:gd name="T57" fmla="*/ 140 h 428"/>
                <a:gd name="T58" fmla="*/ 2 w 309"/>
                <a:gd name="T59" fmla="*/ 124 h 428"/>
                <a:gd name="T60" fmla="*/ 6 w 309"/>
                <a:gd name="T61" fmla="*/ 109 h 428"/>
                <a:gd name="T62" fmla="*/ 12 w 309"/>
                <a:gd name="T63" fmla="*/ 96 h 428"/>
                <a:gd name="T64" fmla="*/ 18 w 309"/>
                <a:gd name="T65" fmla="*/ 82 h 428"/>
                <a:gd name="T66" fmla="*/ 26 w 309"/>
                <a:gd name="T67" fmla="*/ 69 h 428"/>
                <a:gd name="T68" fmla="*/ 34 w 309"/>
                <a:gd name="T69" fmla="*/ 57 h 428"/>
                <a:gd name="T70" fmla="*/ 44 w 309"/>
                <a:gd name="T71" fmla="*/ 46 h 428"/>
                <a:gd name="T72" fmla="*/ 55 w 309"/>
                <a:gd name="T73" fmla="*/ 36 h 428"/>
                <a:gd name="T74" fmla="*/ 68 w 309"/>
                <a:gd name="T75" fmla="*/ 27 h 428"/>
                <a:gd name="T76" fmla="*/ 80 w 309"/>
                <a:gd name="T77" fmla="*/ 20 h 428"/>
                <a:gd name="T78" fmla="*/ 94 w 309"/>
                <a:gd name="T79" fmla="*/ 12 h 428"/>
                <a:gd name="T80" fmla="*/ 109 w 309"/>
                <a:gd name="T81" fmla="*/ 8 h 428"/>
                <a:gd name="T82" fmla="*/ 124 w 309"/>
                <a:gd name="T83" fmla="*/ 4 h 428"/>
                <a:gd name="T84" fmla="*/ 138 w 309"/>
                <a:gd name="T85" fmla="*/ 1 h 428"/>
                <a:gd name="T86" fmla="*/ 155 w 309"/>
                <a:gd name="T87" fmla="*/ 0 h 428"/>
                <a:gd name="T88" fmla="*/ 155 w 309"/>
                <a:gd name="T89" fmla="*/ 0 h 428"/>
                <a:gd name="T90" fmla="*/ 171 w 309"/>
                <a:gd name="T91" fmla="*/ 1 h 428"/>
                <a:gd name="T92" fmla="*/ 186 w 309"/>
                <a:gd name="T93" fmla="*/ 4 h 428"/>
                <a:gd name="T94" fmla="*/ 200 w 309"/>
                <a:gd name="T95" fmla="*/ 8 h 428"/>
                <a:gd name="T96" fmla="*/ 215 w 309"/>
                <a:gd name="T97" fmla="*/ 12 h 428"/>
                <a:gd name="T98" fmla="*/ 229 w 309"/>
                <a:gd name="T99" fmla="*/ 20 h 428"/>
                <a:gd name="T100" fmla="*/ 241 w 309"/>
                <a:gd name="T101" fmla="*/ 27 h 428"/>
                <a:gd name="T102" fmla="*/ 254 w 309"/>
                <a:gd name="T103" fmla="*/ 36 h 428"/>
                <a:gd name="T104" fmla="*/ 265 w 309"/>
                <a:gd name="T105" fmla="*/ 46 h 428"/>
                <a:gd name="T106" fmla="*/ 275 w 309"/>
                <a:gd name="T107" fmla="*/ 57 h 428"/>
                <a:gd name="T108" fmla="*/ 283 w 309"/>
                <a:gd name="T109" fmla="*/ 69 h 428"/>
                <a:gd name="T110" fmla="*/ 291 w 309"/>
                <a:gd name="T111" fmla="*/ 82 h 428"/>
                <a:gd name="T112" fmla="*/ 298 w 309"/>
                <a:gd name="T113" fmla="*/ 96 h 428"/>
                <a:gd name="T114" fmla="*/ 303 w 309"/>
                <a:gd name="T115" fmla="*/ 109 h 428"/>
                <a:gd name="T116" fmla="*/ 307 w 309"/>
                <a:gd name="T117" fmla="*/ 124 h 428"/>
                <a:gd name="T118" fmla="*/ 309 w 309"/>
                <a:gd name="T119" fmla="*/ 140 h 428"/>
                <a:gd name="T120" fmla="*/ 309 w 309"/>
                <a:gd name="T121" fmla="*/ 156 h 428"/>
                <a:gd name="T122" fmla="*/ 309 w 309"/>
                <a:gd name="T123" fmla="*/ 156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9" h="428">
                  <a:moveTo>
                    <a:pt x="309" y="156"/>
                  </a:moveTo>
                  <a:lnTo>
                    <a:pt x="309" y="156"/>
                  </a:lnTo>
                  <a:lnTo>
                    <a:pt x="309" y="164"/>
                  </a:lnTo>
                  <a:lnTo>
                    <a:pt x="308" y="174"/>
                  </a:lnTo>
                  <a:lnTo>
                    <a:pt x="303" y="192"/>
                  </a:lnTo>
                  <a:lnTo>
                    <a:pt x="296" y="213"/>
                  </a:lnTo>
                  <a:lnTo>
                    <a:pt x="286" y="234"/>
                  </a:lnTo>
                  <a:lnTo>
                    <a:pt x="274" y="257"/>
                  </a:lnTo>
                  <a:lnTo>
                    <a:pt x="261" y="279"/>
                  </a:lnTo>
                  <a:lnTo>
                    <a:pt x="246" y="302"/>
                  </a:lnTo>
                  <a:lnTo>
                    <a:pt x="233" y="324"/>
                  </a:lnTo>
                  <a:lnTo>
                    <a:pt x="204" y="364"/>
                  </a:lnTo>
                  <a:lnTo>
                    <a:pt x="179" y="397"/>
                  </a:lnTo>
                  <a:lnTo>
                    <a:pt x="155" y="428"/>
                  </a:lnTo>
                  <a:lnTo>
                    <a:pt x="155" y="428"/>
                  </a:lnTo>
                  <a:lnTo>
                    <a:pt x="131" y="397"/>
                  </a:lnTo>
                  <a:lnTo>
                    <a:pt x="105" y="364"/>
                  </a:lnTo>
                  <a:lnTo>
                    <a:pt x="76" y="324"/>
                  </a:lnTo>
                  <a:lnTo>
                    <a:pt x="63" y="302"/>
                  </a:lnTo>
                  <a:lnTo>
                    <a:pt x="48" y="279"/>
                  </a:lnTo>
                  <a:lnTo>
                    <a:pt x="36" y="257"/>
                  </a:lnTo>
                  <a:lnTo>
                    <a:pt x="23" y="234"/>
                  </a:lnTo>
                  <a:lnTo>
                    <a:pt x="13" y="213"/>
                  </a:lnTo>
                  <a:lnTo>
                    <a:pt x="6" y="192"/>
                  </a:lnTo>
                  <a:lnTo>
                    <a:pt x="1" y="174"/>
                  </a:lnTo>
                  <a:lnTo>
                    <a:pt x="0" y="164"/>
                  </a:lnTo>
                  <a:lnTo>
                    <a:pt x="0" y="156"/>
                  </a:lnTo>
                  <a:lnTo>
                    <a:pt x="0" y="156"/>
                  </a:lnTo>
                  <a:lnTo>
                    <a:pt x="0" y="140"/>
                  </a:lnTo>
                  <a:lnTo>
                    <a:pt x="2" y="124"/>
                  </a:lnTo>
                  <a:lnTo>
                    <a:pt x="6" y="109"/>
                  </a:lnTo>
                  <a:lnTo>
                    <a:pt x="12" y="96"/>
                  </a:lnTo>
                  <a:lnTo>
                    <a:pt x="18" y="82"/>
                  </a:lnTo>
                  <a:lnTo>
                    <a:pt x="26" y="69"/>
                  </a:lnTo>
                  <a:lnTo>
                    <a:pt x="34" y="57"/>
                  </a:lnTo>
                  <a:lnTo>
                    <a:pt x="44" y="46"/>
                  </a:lnTo>
                  <a:lnTo>
                    <a:pt x="55" y="36"/>
                  </a:lnTo>
                  <a:lnTo>
                    <a:pt x="68" y="27"/>
                  </a:lnTo>
                  <a:lnTo>
                    <a:pt x="80" y="20"/>
                  </a:lnTo>
                  <a:lnTo>
                    <a:pt x="94" y="12"/>
                  </a:lnTo>
                  <a:lnTo>
                    <a:pt x="109" y="8"/>
                  </a:lnTo>
                  <a:lnTo>
                    <a:pt x="124" y="4"/>
                  </a:lnTo>
                  <a:lnTo>
                    <a:pt x="138" y="1"/>
                  </a:lnTo>
                  <a:lnTo>
                    <a:pt x="155" y="0"/>
                  </a:lnTo>
                  <a:lnTo>
                    <a:pt x="155" y="0"/>
                  </a:lnTo>
                  <a:lnTo>
                    <a:pt x="171" y="1"/>
                  </a:lnTo>
                  <a:lnTo>
                    <a:pt x="186" y="4"/>
                  </a:lnTo>
                  <a:lnTo>
                    <a:pt x="200" y="8"/>
                  </a:lnTo>
                  <a:lnTo>
                    <a:pt x="215" y="12"/>
                  </a:lnTo>
                  <a:lnTo>
                    <a:pt x="229" y="20"/>
                  </a:lnTo>
                  <a:lnTo>
                    <a:pt x="241" y="27"/>
                  </a:lnTo>
                  <a:lnTo>
                    <a:pt x="254" y="36"/>
                  </a:lnTo>
                  <a:lnTo>
                    <a:pt x="265" y="46"/>
                  </a:lnTo>
                  <a:lnTo>
                    <a:pt x="275" y="57"/>
                  </a:lnTo>
                  <a:lnTo>
                    <a:pt x="283" y="69"/>
                  </a:lnTo>
                  <a:lnTo>
                    <a:pt x="291" y="82"/>
                  </a:lnTo>
                  <a:lnTo>
                    <a:pt x="298" y="96"/>
                  </a:lnTo>
                  <a:lnTo>
                    <a:pt x="303" y="109"/>
                  </a:lnTo>
                  <a:lnTo>
                    <a:pt x="307" y="124"/>
                  </a:lnTo>
                  <a:lnTo>
                    <a:pt x="309" y="140"/>
                  </a:lnTo>
                  <a:lnTo>
                    <a:pt x="309" y="156"/>
                  </a:lnTo>
                  <a:lnTo>
                    <a:pt x="309" y="156"/>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9" name="Freeform 237"/>
            <p:cNvSpPr>
              <a:spLocks/>
            </p:cNvSpPr>
            <p:nvPr/>
          </p:nvSpPr>
          <p:spPr bwMode="auto">
            <a:xfrm>
              <a:off x="1349375" y="5321301"/>
              <a:ext cx="46038" cy="46038"/>
            </a:xfrm>
            <a:custGeom>
              <a:avLst/>
              <a:gdLst>
                <a:gd name="T0" fmla="*/ 117 w 117"/>
                <a:gd name="T1" fmla="*/ 58 h 116"/>
                <a:gd name="T2" fmla="*/ 117 w 117"/>
                <a:gd name="T3" fmla="*/ 58 h 116"/>
                <a:gd name="T4" fmla="*/ 116 w 117"/>
                <a:gd name="T5" fmla="*/ 69 h 116"/>
                <a:gd name="T6" fmla="*/ 112 w 117"/>
                <a:gd name="T7" fmla="*/ 81 h 116"/>
                <a:gd name="T8" fmla="*/ 107 w 117"/>
                <a:gd name="T9" fmla="*/ 90 h 116"/>
                <a:gd name="T10" fmla="*/ 99 w 117"/>
                <a:gd name="T11" fmla="*/ 99 h 116"/>
                <a:gd name="T12" fmla="*/ 91 w 117"/>
                <a:gd name="T13" fmla="*/ 107 h 116"/>
                <a:gd name="T14" fmla="*/ 81 w 117"/>
                <a:gd name="T15" fmla="*/ 112 h 116"/>
                <a:gd name="T16" fmla="*/ 71 w 117"/>
                <a:gd name="T17" fmla="*/ 115 h 116"/>
                <a:gd name="T18" fmla="*/ 59 w 117"/>
                <a:gd name="T19" fmla="*/ 116 h 116"/>
                <a:gd name="T20" fmla="*/ 59 w 117"/>
                <a:gd name="T21" fmla="*/ 116 h 116"/>
                <a:gd name="T22" fmla="*/ 47 w 117"/>
                <a:gd name="T23" fmla="*/ 115 h 116"/>
                <a:gd name="T24" fmla="*/ 36 w 117"/>
                <a:gd name="T25" fmla="*/ 112 h 116"/>
                <a:gd name="T26" fmla="*/ 26 w 117"/>
                <a:gd name="T27" fmla="*/ 107 h 116"/>
                <a:gd name="T28" fmla="*/ 18 w 117"/>
                <a:gd name="T29" fmla="*/ 99 h 116"/>
                <a:gd name="T30" fmla="*/ 10 w 117"/>
                <a:gd name="T31" fmla="*/ 90 h 116"/>
                <a:gd name="T32" fmla="*/ 5 w 117"/>
                <a:gd name="T33" fmla="*/ 81 h 116"/>
                <a:gd name="T34" fmla="*/ 2 w 117"/>
                <a:gd name="T35" fmla="*/ 69 h 116"/>
                <a:gd name="T36" fmla="*/ 0 w 117"/>
                <a:gd name="T37" fmla="*/ 58 h 116"/>
                <a:gd name="T38" fmla="*/ 0 w 117"/>
                <a:gd name="T39" fmla="*/ 58 h 116"/>
                <a:gd name="T40" fmla="*/ 2 w 117"/>
                <a:gd name="T41" fmla="*/ 46 h 116"/>
                <a:gd name="T42" fmla="*/ 5 w 117"/>
                <a:gd name="T43" fmla="*/ 35 h 116"/>
                <a:gd name="T44" fmla="*/ 10 w 117"/>
                <a:gd name="T45" fmla="*/ 25 h 116"/>
                <a:gd name="T46" fmla="*/ 18 w 117"/>
                <a:gd name="T47" fmla="*/ 16 h 116"/>
                <a:gd name="T48" fmla="*/ 26 w 117"/>
                <a:gd name="T49" fmla="*/ 10 h 116"/>
                <a:gd name="T50" fmla="*/ 36 w 117"/>
                <a:gd name="T51" fmla="*/ 4 h 116"/>
                <a:gd name="T52" fmla="*/ 47 w 117"/>
                <a:gd name="T53" fmla="*/ 1 h 116"/>
                <a:gd name="T54" fmla="*/ 59 w 117"/>
                <a:gd name="T55" fmla="*/ 0 h 116"/>
                <a:gd name="T56" fmla="*/ 59 w 117"/>
                <a:gd name="T57" fmla="*/ 0 h 116"/>
                <a:gd name="T58" fmla="*/ 71 w 117"/>
                <a:gd name="T59" fmla="*/ 1 h 116"/>
                <a:gd name="T60" fmla="*/ 81 w 117"/>
                <a:gd name="T61" fmla="*/ 4 h 116"/>
                <a:gd name="T62" fmla="*/ 91 w 117"/>
                <a:gd name="T63" fmla="*/ 10 h 116"/>
                <a:gd name="T64" fmla="*/ 99 w 117"/>
                <a:gd name="T65" fmla="*/ 16 h 116"/>
                <a:gd name="T66" fmla="*/ 107 w 117"/>
                <a:gd name="T67" fmla="*/ 25 h 116"/>
                <a:gd name="T68" fmla="*/ 112 w 117"/>
                <a:gd name="T69" fmla="*/ 35 h 116"/>
                <a:gd name="T70" fmla="*/ 116 w 117"/>
                <a:gd name="T71" fmla="*/ 46 h 116"/>
                <a:gd name="T72" fmla="*/ 117 w 117"/>
                <a:gd name="T73" fmla="*/ 58 h 116"/>
                <a:gd name="T74" fmla="*/ 117 w 117"/>
                <a:gd name="T75"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 h="116">
                  <a:moveTo>
                    <a:pt x="117" y="58"/>
                  </a:moveTo>
                  <a:lnTo>
                    <a:pt x="117" y="58"/>
                  </a:lnTo>
                  <a:lnTo>
                    <a:pt x="116" y="69"/>
                  </a:lnTo>
                  <a:lnTo>
                    <a:pt x="112" y="81"/>
                  </a:lnTo>
                  <a:lnTo>
                    <a:pt x="107" y="90"/>
                  </a:lnTo>
                  <a:lnTo>
                    <a:pt x="99" y="99"/>
                  </a:lnTo>
                  <a:lnTo>
                    <a:pt x="91" y="107"/>
                  </a:lnTo>
                  <a:lnTo>
                    <a:pt x="81" y="112"/>
                  </a:lnTo>
                  <a:lnTo>
                    <a:pt x="71" y="115"/>
                  </a:lnTo>
                  <a:lnTo>
                    <a:pt x="59" y="116"/>
                  </a:lnTo>
                  <a:lnTo>
                    <a:pt x="59" y="116"/>
                  </a:lnTo>
                  <a:lnTo>
                    <a:pt x="47" y="115"/>
                  </a:lnTo>
                  <a:lnTo>
                    <a:pt x="36" y="112"/>
                  </a:lnTo>
                  <a:lnTo>
                    <a:pt x="26" y="107"/>
                  </a:lnTo>
                  <a:lnTo>
                    <a:pt x="18" y="99"/>
                  </a:lnTo>
                  <a:lnTo>
                    <a:pt x="10" y="90"/>
                  </a:lnTo>
                  <a:lnTo>
                    <a:pt x="5" y="81"/>
                  </a:lnTo>
                  <a:lnTo>
                    <a:pt x="2" y="69"/>
                  </a:lnTo>
                  <a:lnTo>
                    <a:pt x="0" y="58"/>
                  </a:lnTo>
                  <a:lnTo>
                    <a:pt x="0" y="58"/>
                  </a:lnTo>
                  <a:lnTo>
                    <a:pt x="2" y="46"/>
                  </a:lnTo>
                  <a:lnTo>
                    <a:pt x="5" y="35"/>
                  </a:lnTo>
                  <a:lnTo>
                    <a:pt x="10" y="25"/>
                  </a:lnTo>
                  <a:lnTo>
                    <a:pt x="18" y="16"/>
                  </a:lnTo>
                  <a:lnTo>
                    <a:pt x="26" y="10"/>
                  </a:lnTo>
                  <a:lnTo>
                    <a:pt x="36" y="4"/>
                  </a:lnTo>
                  <a:lnTo>
                    <a:pt x="47" y="1"/>
                  </a:lnTo>
                  <a:lnTo>
                    <a:pt x="59" y="0"/>
                  </a:lnTo>
                  <a:lnTo>
                    <a:pt x="59" y="0"/>
                  </a:lnTo>
                  <a:lnTo>
                    <a:pt x="71" y="1"/>
                  </a:lnTo>
                  <a:lnTo>
                    <a:pt x="81" y="4"/>
                  </a:lnTo>
                  <a:lnTo>
                    <a:pt x="91" y="10"/>
                  </a:lnTo>
                  <a:lnTo>
                    <a:pt x="99" y="16"/>
                  </a:lnTo>
                  <a:lnTo>
                    <a:pt x="107" y="25"/>
                  </a:lnTo>
                  <a:lnTo>
                    <a:pt x="112" y="35"/>
                  </a:lnTo>
                  <a:lnTo>
                    <a:pt x="116" y="46"/>
                  </a:lnTo>
                  <a:lnTo>
                    <a:pt x="117" y="58"/>
                  </a:lnTo>
                  <a:lnTo>
                    <a:pt x="117" y="58"/>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20" name="Gruppieren 319"/>
          <p:cNvGrpSpPr/>
          <p:nvPr/>
        </p:nvGrpSpPr>
        <p:grpSpPr>
          <a:xfrm>
            <a:off x="3595854" y="2901314"/>
            <a:ext cx="231775" cy="355600"/>
            <a:chOff x="1609725" y="5081588"/>
            <a:chExt cx="231775" cy="355600"/>
          </a:xfrm>
        </p:grpSpPr>
        <p:sp>
          <p:nvSpPr>
            <p:cNvPr id="321" name="Freeform 238"/>
            <p:cNvSpPr>
              <a:spLocks/>
            </p:cNvSpPr>
            <p:nvPr/>
          </p:nvSpPr>
          <p:spPr bwMode="auto">
            <a:xfrm>
              <a:off x="1609725" y="5081588"/>
              <a:ext cx="231775" cy="355600"/>
            </a:xfrm>
            <a:custGeom>
              <a:avLst/>
              <a:gdLst>
                <a:gd name="T0" fmla="*/ 583 w 583"/>
                <a:gd name="T1" fmla="*/ 291 h 893"/>
                <a:gd name="T2" fmla="*/ 580 w 583"/>
                <a:gd name="T3" fmla="*/ 324 h 893"/>
                <a:gd name="T4" fmla="*/ 571 w 583"/>
                <a:gd name="T5" fmla="*/ 363 h 893"/>
                <a:gd name="T6" fmla="*/ 556 w 583"/>
                <a:gd name="T7" fmla="*/ 406 h 893"/>
                <a:gd name="T8" fmla="*/ 516 w 583"/>
                <a:gd name="T9" fmla="*/ 502 h 893"/>
                <a:gd name="T10" fmla="*/ 465 w 583"/>
                <a:gd name="T11" fmla="*/ 602 h 893"/>
                <a:gd name="T12" fmla="*/ 411 w 583"/>
                <a:gd name="T13" fmla="*/ 700 h 893"/>
                <a:gd name="T14" fmla="*/ 338 w 583"/>
                <a:gd name="T15" fmla="*/ 821 h 893"/>
                <a:gd name="T16" fmla="*/ 292 w 583"/>
                <a:gd name="T17" fmla="*/ 893 h 893"/>
                <a:gd name="T18" fmla="*/ 279 w 583"/>
                <a:gd name="T19" fmla="*/ 873 h 893"/>
                <a:gd name="T20" fmla="*/ 200 w 583"/>
                <a:gd name="T21" fmla="*/ 744 h 893"/>
                <a:gd name="T22" fmla="*/ 147 w 583"/>
                <a:gd name="T23" fmla="*/ 653 h 893"/>
                <a:gd name="T24" fmla="*/ 93 w 583"/>
                <a:gd name="T25" fmla="*/ 552 h 893"/>
                <a:gd name="T26" fmla="*/ 46 w 583"/>
                <a:gd name="T27" fmla="*/ 453 h 893"/>
                <a:gd name="T28" fmla="*/ 20 w 583"/>
                <a:gd name="T29" fmla="*/ 384 h 893"/>
                <a:gd name="T30" fmla="*/ 8 w 583"/>
                <a:gd name="T31" fmla="*/ 343 h 893"/>
                <a:gd name="T32" fmla="*/ 2 w 583"/>
                <a:gd name="T33" fmla="*/ 307 h 893"/>
                <a:gd name="T34" fmla="*/ 0 w 583"/>
                <a:gd name="T35" fmla="*/ 291 h 893"/>
                <a:gd name="T36" fmla="*/ 3 w 583"/>
                <a:gd name="T37" fmla="*/ 261 h 893"/>
                <a:gd name="T38" fmla="*/ 14 w 583"/>
                <a:gd name="T39" fmla="*/ 204 h 893"/>
                <a:gd name="T40" fmla="*/ 36 w 583"/>
                <a:gd name="T41" fmla="*/ 152 h 893"/>
                <a:gd name="T42" fmla="*/ 67 w 583"/>
                <a:gd name="T43" fmla="*/ 106 h 893"/>
                <a:gd name="T44" fmla="*/ 107 w 583"/>
                <a:gd name="T45" fmla="*/ 67 h 893"/>
                <a:gd name="T46" fmla="*/ 153 w 583"/>
                <a:gd name="T47" fmla="*/ 36 h 893"/>
                <a:gd name="T48" fmla="*/ 205 w 583"/>
                <a:gd name="T49" fmla="*/ 13 h 893"/>
                <a:gd name="T50" fmla="*/ 262 w 583"/>
                <a:gd name="T51" fmla="*/ 1 h 893"/>
                <a:gd name="T52" fmla="*/ 292 w 583"/>
                <a:gd name="T53" fmla="*/ 0 h 893"/>
                <a:gd name="T54" fmla="*/ 307 w 583"/>
                <a:gd name="T55" fmla="*/ 1 h 893"/>
                <a:gd name="T56" fmla="*/ 351 w 583"/>
                <a:gd name="T57" fmla="*/ 6 h 893"/>
                <a:gd name="T58" fmla="*/ 406 w 583"/>
                <a:gd name="T59" fmla="*/ 23 h 893"/>
                <a:gd name="T60" fmla="*/ 455 w 583"/>
                <a:gd name="T61" fmla="*/ 49 h 893"/>
                <a:gd name="T62" fmla="*/ 497 w 583"/>
                <a:gd name="T63" fmla="*/ 85 h 893"/>
                <a:gd name="T64" fmla="*/ 533 w 583"/>
                <a:gd name="T65" fmla="*/ 129 h 893"/>
                <a:gd name="T66" fmla="*/ 561 w 583"/>
                <a:gd name="T67" fmla="*/ 178 h 893"/>
                <a:gd name="T68" fmla="*/ 577 w 583"/>
                <a:gd name="T69" fmla="*/ 233 h 893"/>
                <a:gd name="T70" fmla="*/ 583 w 583"/>
                <a:gd name="T71" fmla="*/ 276 h 893"/>
                <a:gd name="T72" fmla="*/ 583 w 583"/>
                <a:gd name="T73" fmla="*/ 291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3" h="893">
                  <a:moveTo>
                    <a:pt x="583" y="291"/>
                  </a:moveTo>
                  <a:lnTo>
                    <a:pt x="583" y="291"/>
                  </a:lnTo>
                  <a:lnTo>
                    <a:pt x="582" y="307"/>
                  </a:lnTo>
                  <a:lnTo>
                    <a:pt x="580" y="324"/>
                  </a:lnTo>
                  <a:lnTo>
                    <a:pt x="575" y="343"/>
                  </a:lnTo>
                  <a:lnTo>
                    <a:pt x="571" y="363"/>
                  </a:lnTo>
                  <a:lnTo>
                    <a:pt x="564" y="384"/>
                  </a:lnTo>
                  <a:lnTo>
                    <a:pt x="556" y="406"/>
                  </a:lnTo>
                  <a:lnTo>
                    <a:pt x="537" y="453"/>
                  </a:lnTo>
                  <a:lnTo>
                    <a:pt x="516" y="502"/>
                  </a:lnTo>
                  <a:lnTo>
                    <a:pt x="491" y="552"/>
                  </a:lnTo>
                  <a:lnTo>
                    <a:pt x="465" y="602"/>
                  </a:lnTo>
                  <a:lnTo>
                    <a:pt x="438" y="653"/>
                  </a:lnTo>
                  <a:lnTo>
                    <a:pt x="411" y="700"/>
                  </a:lnTo>
                  <a:lnTo>
                    <a:pt x="385" y="744"/>
                  </a:lnTo>
                  <a:lnTo>
                    <a:pt x="338" y="821"/>
                  </a:lnTo>
                  <a:lnTo>
                    <a:pt x="304" y="873"/>
                  </a:lnTo>
                  <a:lnTo>
                    <a:pt x="292" y="893"/>
                  </a:lnTo>
                  <a:lnTo>
                    <a:pt x="292" y="893"/>
                  </a:lnTo>
                  <a:lnTo>
                    <a:pt x="279" y="873"/>
                  </a:lnTo>
                  <a:lnTo>
                    <a:pt x="247" y="821"/>
                  </a:lnTo>
                  <a:lnTo>
                    <a:pt x="200" y="744"/>
                  </a:lnTo>
                  <a:lnTo>
                    <a:pt x="174" y="700"/>
                  </a:lnTo>
                  <a:lnTo>
                    <a:pt x="147" y="653"/>
                  </a:lnTo>
                  <a:lnTo>
                    <a:pt x="119" y="602"/>
                  </a:lnTo>
                  <a:lnTo>
                    <a:pt x="93" y="552"/>
                  </a:lnTo>
                  <a:lnTo>
                    <a:pt x="69" y="502"/>
                  </a:lnTo>
                  <a:lnTo>
                    <a:pt x="46" y="453"/>
                  </a:lnTo>
                  <a:lnTo>
                    <a:pt x="28" y="406"/>
                  </a:lnTo>
                  <a:lnTo>
                    <a:pt x="20" y="384"/>
                  </a:lnTo>
                  <a:lnTo>
                    <a:pt x="13" y="363"/>
                  </a:lnTo>
                  <a:lnTo>
                    <a:pt x="8" y="343"/>
                  </a:lnTo>
                  <a:lnTo>
                    <a:pt x="4" y="324"/>
                  </a:lnTo>
                  <a:lnTo>
                    <a:pt x="2" y="307"/>
                  </a:lnTo>
                  <a:lnTo>
                    <a:pt x="0" y="291"/>
                  </a:lnTo>
                  <a:lnTo>
                    <a:pt x="0" y="291"/>
                  </a:lnTo>
                  <a:lnTo>
                    <a:pt x="2" y="276"/>
                  </a:lnTo>
                  <a:lnTo>
                    <a:pt x="3" y="261"/>
                  </a:lnTo>
                  <a:lnTo>
                    <a:pt x="7" y="233"/>
                  </a:lnTo>
                  <a:lnTo>
                    <a:pt x="14" y="204"/>
                  </a:lnTo>
                  <a:lnTo>
                    <a:pt x="24" y="178"/>
                  </a:lnTo>
                  <a:lnTo>
                    <a:pt x="36" y="152"/>
                  </a:lnTo>
                  <a:lnTo>
                    <a:pt x="50" y="129"/>
                  </a:lnTo>
                  <a:lnTo>
                    <a:pt x="67" y="106"/>
                  </a:lnTo>
                  <a:lnTo>
                    <a:pt x="86" y="85"/>
                  </a:lnTo>
                  <a:lnTo>
                    <a:pt x="107" y="67"/>
                  </a:lnTo>
                  <a:lnTo>
                    <a:pt x="129" y="49"/>
                  </a:lnTo>
                  <a:lnTo>
                    <a:pt x="153" y="36"/>
                  </a:lnTo>
                  <a:lnTo>
                    <a:pt x="179" y="23"/>
                  </a:lnTo>
                  <a:lnTo>
                    <a:pt x="205" y="13"/>
                  </a:lnTo>
                  <a:lnTo>
                    <a:pt x="233" y="6"/>
                  </a:lnTo>
                  <a:lnTo>
                    <a:pt x="262" y="1"/>
                  </a:lnTo>
                  <a:lnTo>
                    <a:pt x="277" y="1"/>
                  </a:lnTo>
                  <a:lnTo>
                    <a:pt x="292" y="0"/>
                  </a:lnTo>
                  <a:lnTo>
                    <a:pt x="292" y="0"/>
                  </a:lnTo>
                  <a:lnTo>
                    <a:pt x="307" y="1"/>
                  </a:lnTo>
                  <a:lnTo>
                    <a:pt x="321" y="1"/>
                  </a:lnTo>
                  <a:lnTo>
                    <a:pt x="351" y="6"/>
                  </a:lnTo>
                  <a:lnTo>
                    <a:pt x="378" y="13"/>
                  </a:lnTo>
                  <a:lnTo>
                    <a:pt x="406" y="23"/>
                  </a:lnTo>
                  <a:lnTo>
                    <a:pt x="430" y="36"/>
                  </a:lnTo>
                  <a:lnTo>
                    <a:pt x="455" y="49"/>
                  </a:lnTo>
                  <a:lnTo>
                    <a:pt x="478" y="67"/>
                  </a:lnTo>
                  <a:lnTo>
                    <a:pt x="497" y="85"/>
                  </a:lnTo>
                  <a:lnTo>
                    <a:pt x="516" y="106"/>
                  </a:lnTo>
                  <a:lnTo>
                    <a:pt x="533" y="129"/>
                  </a:lnTo>
                  <a:lnTo>
                    <a:pt x="548" y="152"/>
                  </a:lnTo>
                  <a:lnTo>
                    <a:pt x="561" y="178"/>
                  </a:lnTo>
                  <a:lnTo>
                    <a:pt x="571" y="204"/>
                  </a:lnTo>
                  <a:lnTo>
                    <a:pt x="577" y="233"/>
                  </a:lnTo>
                  <a:lnTo>
                    <a:pt x="582" y="261"/>
                  </a:lnTo>
                  <a:lnTo>
                    <a:pt x="583" y="276"/>
                  </a:lnTo>
                  <a:lnTo>
                    <a:pt x="583" y="291"/>
                  </a:lnTo>
                  <a:lnTo>
                    <a:pt x="583" y="291"/>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2" name="Freeform 239"/>
            <p:cNvSpPr>
              <a:spLocks/>
            </p:cNvSpPr>
            <p:nvPr/>
          </p:nvSpPr>
          <p:spPr bwMode="auto">
            <a:xfrm>
              <a:off x="1679575" y="5151438"/>
              <a:ext cx="92075" cy="92075"/>
            </a:xfrm>
            <a:custGeom>
              <a:avLst/>
              <a:gdLst>
                <a:gd name="T0" fmla="*/ 233 w 233"/>
                <a:gd name="T1" fmla="*/ 116 h 232"/>
                <a:gd name="T2" fmla="*/ 231 w 233"/>
                <a:gd name="T3" fmla="*/ 140 h 232"/>
                <a:gd name="T4" fmla="*/ 224 w 233"/>
                <a:gd name="T5" fmla="*/ 162 h 232"/>
                <a:gd name="T6" fmla="*/ 213 w 233"/>
                <a:gd name="T7" fmla="*/ 182 h 232"/>
                <a:gd name="T8" fmla="*/ 200 w 233"/>
                <a:gd name="T9" fmla="*/ 199 h 232"/>
                <a:gd name="T10" fmla="*/ 182 w 233"/>
                <a:gd name="T11" fmla="*/ 213 h 232"/>
                <a:gd name="T12" fmla="*/ 163 w 233"/>
                <a:gd name="T13" fmla="*/ 224 h 232"/>
                <a:gd name="T14" fmla="*/ 140 w 233"/>
                <a:gd name="T15" fmla="*/ 230 h 232"/>
                <a:gd name="T16" fmla="*/ 117 w 233"/>
                <a:gd name="T17" fmla="*/ 232 h 232"/>
                <a:gd name="T18" fmla="*/ 106 w 233"/>
                <a:gd name="T19" fmla="*/ 232 h 232"/>
                <a:gd name="T20" fmla="*/ 82 w 233"/>
                <a:gd name="T21" fmla="*/ 228 h 232"/>
                <a:gd name="T22" fmla="*/ 61 w 233"/>
                <a:gd name="T23" fmla="*/ 219 h 232"/>
                <a:gd name="T24" fmla="*/ 42 w 233"/>
                <a:gd name="T25" fmla="*/ 206 h 232"/>
                <a:gd name="T26" fmla="*/ 27 w 233"/>
                <a:gd name="T27" fmla="*/ 190 h 232"/>
                <a:gd name="T28" fmla="*/ 15 w 233"/>
                <a:gd name="T29" fmla="*/ 172 h 232"/>
                <a:gd name="T30" fmla="*/ 6 w 233"/>
                <a:gd name="T31" fmla="*/ 151 h 232"/>
                <a:gd name="T32" fmla="*/ 1 w 233"/>
                <a:gd name="T33" fmla="*/ 128 h 232"/>
                <a:gd name="T34" fmla="*/ 0 w 233"/>
                <a:gd name="T35" fmla="*/ 116 h 232"/>
                <a:gd name="T36" fmla="*/ 3 w 233"/>
                <a:gd name="T37" fmla="*/ 92 h 232"/>
                <a:gd name="T38" fmla="*/ 10 w 233"/>
                <a:gd name="T39" fmla="*/ 71 h 232"/>
                <a:gd name="T40" fmla="*/ 20 w 233"/>
                <a:gd name="T41" fmla="*/ 52 h 232"/>
                <a:gd name="T42" fmla="*/ 35 w 233"/>
                <a:gd name="T43" fmla="*/ 34 h 232"/>
                <a:gd name="T44" fmla="*/ 52 w 233"/>
                <a:gd name="T45" fmla="*/ 19 h 232"/>
                <a:gd name="T46" fmla="*/ 72 w 233"/>
                <a:gd name="T47" fmla="*/ 9 h 232"/>
                <a:gd name="T48" fmla="*/ 93 w 233"/>
                <a:gd name="T49" fmla="*/ 2 h 232"/>
                <a:gd name="T50" fmla="*/ 117 w 233"/>
                <a:gd name="T51" fmla="*/ 0 h 232"/>
                <a:gd name="T52" fmla="*/ 129 w 233"/>
                <a:gd name="T53" fmla="*/ 1 h 232"/>
                <a:gd name="T54" fmla="*/ 151 w 233"/>
                <a:gd name="T55" fmla="*/ 4 h 232"/>
                <a:gd name="T56" fmla="*/ 172 w 233"/>
                <a:gd name="T57" fmla="*/ 14 h 232"/>
                <a:gd name="T58" fmla="*/ 191 w 233"/>
                <a:gd name="T59" fmla="*/ 27 h 232"/>
                <a:gd name="T60" fmla="*/ 207 w 233"/>
                <a:gd name="T61" fmla="*/ 42 h 232"/>
                <a:gd name="T62" fmla="*/ 220 w 233"/>
                <a:gd name="T63" fmla="*/ 60 h 232"/>
                <a:gd name="T64" fmla="*/ 228 w 233"/>
                <a:gd name="T65" fmla="*/ 81 h 232"/>
                <a:gd name="T66" fmla="*/ 233 w 233"/>
                <a:gd name="T67" fmla="*/ 105 h 232"/>
                <a:gd name="T68" fmla="*/ 233 w 233"/>
                <a:gd name="T69"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232">
                  <a:moveTo>
                    <a:pt x="233" y="116"/>
                  </a:moveTo>
                  <a:lnTo>
                    <a:pt x="233" y="116"/>
                  </a:lnTo>
                  <a:lnTo>
                    <a:pt x="233" y="128"/>
                  </a:lnTo>
                  <a:lnTo>
                    <a:pt x="231" y="140"/>
                  </a:lnTo>
                  <a:lnTo>
                    <a:pt x="228" y="151"/>
                  </a:lnTo>
                  <a:lnTo>
                    <a:pt x="224" y="162"/>
                  </a:lnTo>
                  <a:lnTo>
                    <a:pt x="220" y="172"/>
                  </a:lnTo>
                  <a:lnTo>
                    <a:pt x="213" y="182"/>
                  </a:lnTo>
                  <a:lnTo>
                    <a:pt x="207" y="190"/>
                  </a:lnTo>
                  <a:lnTo>
                    <a:pt x="200" y="199"/>
                  </a:lnTo>
                  <a:lnTo>
                    <a:pt x="191" y="206"/>
                  </a:lnTo>
                  <a:lnTo>
                    <a:pt x="182" y="213"/>
                  </a:lnTo>
                  <a:lnTo>
                    <a:pt x="172" y="219"/>
                  </a:lnTo>
                  <a:lnTo>
                    <a:pt x="163" y="224"/>
                  </a:lnTo>
                  <a:lnTo>
                    <a:pt x="151" y="228"/>
                  </a:lnTo>
                  <a:lnTo>
                    <a:pt x="140" y="230"/>
                  </a:lnTo>
                  <a:lnTo>
                    <a:pt x="129" y="232"/>
                  </a:lnTo>
                  <a:lnTo>
                    <a:pt x="117" y="232"/>
                  </a:lnTo>
                  <a:lnTo>
                    <a:pt x="117" y="232"/>
                  </a:lnTo>
                  <a:lnTo>
                    <a:pt x="106" y="232"/>
                  </a:lnTo>
                  <a:lnTo>
                    <a:pt x="93" y="230"/>
                  </a:lnTo>
                  <a:lnTo>
                    <a:pt x="82" y="228"/>
                  </a:lnTo>
                  <a:lnTo>
                    <a:pt x="72" y="224"/>
                  </a:lnTo>
                  <a:lnTo>
                    <a:pt x="61" y="219"/>
                  </a:lnTo>
                  <a:lnTo>
                    <a:pt x="52" y="213"/>
                  </a:lnTo>
                  <a:lnTo>
                    <a:pt x="42" y="206"/>
                  </a:lnTo>
                  <a:lnTo>
                    <a:pt x="35" y="199"/>
                  </a:lnTo>
                  <a:lnTo>
                    <a:pt x="27" y="190"/>
                  </a:lnTo>
                  <a:lnTo>
                    <a:pt x="20" y="182"/>
                  </a:lnTo>
                  <a:lnTo>
                    <a:pt x="15" y="172"/>
                  </a:lnTo>
                  <a:lnTo>
                    <a:pt x="10" y="162"/>
                  </a:lnTo>
                  <a:lnTo>
                    <a:pt x="6" y="151"/>
                  </a:lnTo>
                  <a:lnTo>
                    <a:pt x="3" y="140"/>
                  </a:lnTo>
                  <a:lnTo>
                    <a:pt x="1" y="128"/>
                  </a:lnTo>
                  <a:lnTo>
                    <a:pt x="0" y="116"/>
                  </a:lnTo>
                  <a:lnTo>
                    <a:pt x="0" y="116"/>
                  </a:lnTo>
                  <a:lnTo>
                    <a:pt x="1" y="105"/>
                  </a:lnTo>
                  <a:lnTo>
                    <a:pt x="3" y="92"/>
                  </a:lnTo>
                  <a:lnTo>
                    <a:pt x="6" y="81"/>
                  </a:lnTo>
                  <a:lnTo>
                    <a:pt x="10" y="71"/>
                  </a:lnTo>
                  <a:lnTo>
                    <a:pt x="15" y="60"/>
                  </a:lnTo>
                  <a:lnTo>
                    <a:pt x="20" y="52"/>
                  </a:lnTo>
                  <a:lnTo>
                    <a:pt x="27" y="42"/>
                  </a:lnTo>
                  <a:lnTo>
                    <a:pt x="35" y="34"/>
                  </a:lnTo>
                  <a:lnTo>
                    <a:pt x="42" y="27"/>
                  </a:lnTo>
                  <a:lnTo>
                    <a:pt x="52" y="19"/>
                  </a:lnTo>
                  <a:lnTo>
                    <a:pt x="61" y="14"/>
                  </a:lnTo>
                  <a:lnTo>
                    <a:pt x="72" y="9"/>
                  </a:lnTo>
                  <a:lnTo>
                    <a:pt x="82" y="4"/>
                  </a:lnTo>
                  <a:lnTo>
                    <a:pt x="93" y="2"/>
                  </a:lnTo>
                  <a:lnTo>
                    <a:pt x="106" y="1"/>
                  </a:lnTo>
                  <a:lnTo>
                    <a:pt x="117" y="0"/>
                  </a:lnTo>
                  <a:lnTo>
                    <a:pt x="117" y="0"/>
                  </a:lnTo>
                  <a:lnTo>
                    <a:pt x="129" y="1"/>
                  </a:lnTo>
                  <a:lnTo>
                    <a:pt x="140" y="2"/>
                  </a:lnTo>
                  <a:lnTo>
                    <a:pt x="151" y="4"/>
                  </a:lnTo>
                  <a:lnTo>
                    <a:pt x="163" y="9"/>
                  </a:lnTo>
                  <a:lnTo>
                    <a:pt x="172" y="14"/>
                  </a:lnTo>
                  <a:lnTo>
                    <a:pt x="182" y="19"/>
                  </a:lnTo>
                  <a:lnTo>
                    <a:pt x="191" y="27"/>
                  </a:lnTo>
                  <a:lnTo>
                    <a:pt x="200" y="34"/>
                  </a:lnTo>
                  <a:lnTo>
                    <a:pt x="207" y="42"/>
                  </a:lnTo>
                  <a:lnTo>
                    <a:pt x="213" y="52"/>
                  </a:lnTo>
                  <a:lnTo>
                    <a:pt x="220" y="60"/>
                  </a:lnTo>
                  <a:lnTo>
                    <a:pt x="224" y="71"/>
                  </a:lnTo>
                  <a:lnTo>
                    <a:pt x="228" y="81"/>
                  </a:lnTo>
                  <a:lnTo>
                    <a:pt x="231" y="92"/>
                  </a:lnTo>
                  <a:lnTo>
                    <a:pt x="233" y="105"/>
                  </a:lnTo>
                  <a:lnTo>
                    <a:pt x="233" y="116"/>
                  </a:lnTo>
                  <a:lnTo>
                    <a:pt x="233" y="116"/>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23" name="Gruppieren 322"/>
          <p:cNvGrpSpPr/>
          <p:nvPr/>
        </p:nvGrpSpPr>
        <p:grpSpPr>
          <a:xfrm>
            <a:off x="4353002" y="2885439"/>
            <a:ext cx="354013" cy="355600"/>
            <a:chOff x="2371725" y="5081588"/>
            <a:chExt cx="354013" cy="355600"/>
          </a:xfrm>
        </p:grpSpPr>
        <p:sp>
          <p:nvSpPr>
            <p:cNvPr id="324" name="Freeform 242"/>
            <p:cNvSpPr>
              <a:spLocks/>
            </p:cNvSpPr>
            <p:nvPr/>
          </p:nvSpPr>
          <p:spPr bwMode="auto">
            <a:xfrm>
              <a:off x="2503488" y="5081588"/>
              <a:ext cx="92075" cy="92075"/>
            </a:xfrm>
            <a:custGeom>
              <a:avLst/>
              <a:gdLst>
                <a:gd name="T0" fmla="*/ 233 w 233"/>
                <a:gd name="T1" fmla="*/ 116 h 233"/>
                <a:gd name="T2" fmla="*/ 230 w 233"/>
                <a:gd name="T3" fmla="*/ 140 h 233"/>
                <a:gd name="T4" fmla="*/ 224 w 233"/>
                <a:gd name="T5" fmla="*/ 162 h 233"/>
                <a:gd name="T6" fmla="*/ 213 w 233"/>
                <a:gd name="T7" fmla="*/ 182 h 233"/>
                <a:gd name="T8" fmla="*/ 199 w 233"/>
                <a:gd name="T9" fmla="*/ 199 h 233"/>
                <a:gd name="T10" fmla="*/ 182 w 233"/>
                <a:gd name="T11" fmla="*/ 213 h 233"/>
                <a:gd name="T12" fmla="*/ 162 w 233"/>
                <a:gd name="T13" fmla="*/ 224 h 233"/>
                <a:gd name="T14" fmla="*/ 140 w 233"/>
                <a:gd name="T15" fmla="*/ 230 h 233"/>
                <a:gd name="T16" fmla="*/ 116 w 233"/>
                <a:gd name="T17" fmla="*/ 233 h 233"/>
                <a:gd name="T18" fmla="*/ 105 w 233"/>
                <a:gd name="T19" fmla="*/ 233 h 233"/>
                <a:gd name="T20" fmla="*/ 82 w 233"/>
                <a:gd name="T21" fmla="*/ 228 h 233"/>
                <a:gd name="T22" fmla="*/ 61 w 233"/>
                <a:gd name="T23" fmla="*/ 219 h 233"/>
                <a:gd name="T24" fmla="*/ 42 w 233"/>
                <a:gd name="T25" fmla="*/ 207 h 233"/>
                <a:gd name="T26" fmla="*/ 27 w 233"/>
                <a:gd name="T27" fmla="*/ 191 h 233"/>
                <a:gd name="T28" fmla="*/ 15 w 233"/>
                <a:gd name="T29" fmla="*/ 172 h 233"/>
                <a:gd name="T30" fmla="*/ 5 w 233"/>
                <a:gd name="T31" fmla="*/ 151 h 233"/>
                <a:gd name="T32" fmla="*/ 1 w 233"/>
                <a:gd name="T33" fmla="*/ 129 h 233"/>
                <a:gd name="T34" fmla="*/ 0 w 233"/>
                <a:gd name="T35" fmla="*/ 116 h 233"/>
                <a:gd name="T36" fmla="*/ 2 w 233"/>
                <a:gd name="T37" fmla="*/ 93 h 233"/>
                <a:gd name="T38" fmla="*/ 10 w 233"/>
                <a:gd name="T39" fmla="*/ 72 h 233"/>
                <a:gd name="T40" fmla="*/ 20 w 233"/>
                <a:gd name="T41" fmla="*/ 52 h 233"/>
                <a:gd name="T42" fmla="*/ 35 w 233"/>
                <a:gd name="T43" fmla="*/ 34 h 233"/>
                <a:gd name="T44" fmla="*/ 52 w 233"/>
                <a:gd name="T45" fmla="*/ 20 h 233"/>
                <a:gd name="T46" fmla="*/ 72 w 233"/>
                <a:gd name="T47" fmla="*/ 10 h 233"/>
                <a:gd name="T48" fmla="*/ 93 w 233"/>
                <a:gd name="T49" fmla="*/ 2 h 233"/>
                <a:gd name="T50" fmla="*/ 116 w 233"/>
                <a:gd name="T51" fmla="*/ 0 h 233"/>
                <a:gd name="T52" fmla="*/ 129 w 233"/>
                <a:gd name="T53" fmla="*/ 1 h 233"/>
                <a:gd name="T54" fmla="*/ 151 w 233"/>
                <a:gd name="T55" fmla="*/ 5 h 233"/>
                <a:gd name="T56" fmla="*/ 172 w 233"/>
                <a:gd name="T57" fmla="*/ 15 h 233"/>
                <a:gd name="T58" fmla="*/ 191 w 233"/>
                <a:gd name="T59" fmla="*/ 27 h 233"/>
                <a:gd name="T60" fmla="*/ 207 w 233"/>
                <a:gd name="T61" fmla="*/ 42 h 233"/>
                <a:gd name="T62" fmla="*/ 219 w 233"/>
                <a:gd name="T63" fmla="*/ 61 h 233"/>
                <a:gd name="T64" fmla="*/ 228 w 233"/>
                <a:gd name="T65" fmla="*/ 82 h 233"/>
                <a:gd name="T66" fmla="*/ 233 w 233"/>
                <a:gd name="T67" fmla="*/ 105 h 233"/>
                <a:gd name="T68" fmla="*/ 233 w 233"/>
                <a:gd name="T69" fmla="*/ 11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233">
                  <a:moveTo>
                    <a:pt x="233" y="116"/>
                  </a:moveTo>
                  <a:lnTo>
                    <a:pt x="233" y="116"/>
                  </a:lnTo>
                  <a:lnTo>
                    <a:pt x="233" y="129"/>
                  </a:lnTo>
                  <a:lnTo>
                    <a:pt x="230" y="140"/>
                  </a:lnTo>
                  <a:lnTo>
                    <a:pt x="228" y="151"/>
                  </a:lnTo>
                  <a:lnTo>
                    <a:pt x="224" y="162"/>
                  </a:lnTo>
                  <a:lnTo>
                    <a:pt x="219" y="172"/>
                  </a:lnTo>
                  <a:lnTo>
                    <a:pt x="213" y="182"/>
                  </a:lnTo>
                  <a:lnTo>
                    <a:pt x="207" y="191"/>
                  </a:lnTo>
                  <a:lnTo>
                    <a:pt x="199" y="199"/>
                  </a:lnTo>
                  <a:lnTo>
                    <a:pt x="191" y="207"/>
                  </a:lnTo>
                  <a:lnTo>
                    <a:pt x="182" y="213"/>
                  </a:lnTo>
                  <a:lnTo>
                    <a:pt x="172" y="219"/>
                  </a:lnTo>
                  <a:lnTo>
                    <a:pt x="162" y="224"/>
                  </a:lnTo>
                  <a:lnTo>
                    <a:pt x="151" y="228"/>
                  </a:lnTo>
                  <a:lnTo>
                    <a:pt x="140" y="230"/>
                  </a:lnTo>
                  <a:lnTo>
                    <a:pt x="129" y="233"/>
                  </a:lnTo>
                  <a:lnTo>
                    <a:pt x="116" y="233"/>
                  </a:lnTo>
                  <a:lnTo>
                    <a:pt x="116" y="233"/>
                  </a:lnTo>
                  <a:lnTo>
                    <a:pt x="105" y="233"/>
                  </a:lnTo>
                  <a:lnTo>
                    <a:pt x="93" y="230"/>
                  </a:lnTo>
                  <a:lnTo>
                    <a:pt x="82" y="228"/>
                  </a:lnTo>
                  <a:lnTo>
                    <a:pt x="72" y="224"/>
                  </a:lnTo>
                  <a:lnTo>
                    <a:pt x="61" y="219"/>
                  </a:lnTo>
                  <a:lnTo>
                    <a:pt x="52" y="213"/>
                  </a:lnTo>
                  <a:lnTo>
                    <a:pt x="42" y="207"/>
                  </a:lnTo>
                  <a:lnTo>
                    <a:pt x="35" y="199"/>
                  </a:lnTo>
                  <a:lnTo>
                    <a:pt x="27" y="191"/>
                  </a:lnTo>
                  <a:lnTo>
                    <a:pt x="20" y="182"/>
                  </a:lnTo>
                  <a:lnTo>
                    <a:pt x="15" y="172"/>
                  </a:lnTo>
                  <a:lnTo>
                    <a:pt x="10" y="162"/>
                  </a:lnTo>
                  <a:lnTo>
                    <a:pt x="5" y="151"/>
                  </a:lnTo>
                  <a:lnTo>
                    <a:pt x="2" y="140"/>
                  </a:lnTo>
                  <a:lnTo>
                    <a:pt x="1" y="129"/>
                  </a:lnTo>
                  <a:lnTo>
                    <a:pt x="0" y="116"/>
                  </a:lnTo>
                  <a:lnTo>
                    <a:pt x="0" y="116"/>
                  </a:lnTo>
                  <a:lnTo>
                    <a:pt x="1" y="105"/>
                  </a:lnTo>
                  <a:lnTo>
                    <a:pt x="2" y="93"/>
                  </a:lnTo>
                  <a:lnTo>
                    <a:pt x="5" y="82"/>
                  </a:lnTo>
                  <a:lnTo>
                    <a:pt x="10" y="72"/>
                  </a:lnTo>
                  <a:lnTo>
                    <a:pt x="15" y="61"/>
                  </a:lnTo>
                  <a:lnTo>
                    <a:pt x="20" y="52"/>
                  </a:lnTo>
                  <a:lnTo>
                    <a:pt x="27" y="42"/>
                  </a:lnTo>
                  <a:lnTo>
                    <a:pt x="35" y="34"/>
                  </a:lnTo>
                  <a:lnTo>
                    <a:pt x="42" y="27"/>
                  </a:lnTo>
                  <a:lnTo>
                    <a:pt x="52" y="20"/>
                  </a:lnTo>
                  <a:lnTo>
                    <a:pt x="61" y="15"/>
                  </a:lnTo>
                  <a:lnTo>
                    <a:pt x="72" y="10"/>
                  </a:lnTo>
                  <a:lnTo>
                    <a:pt x="82" y="5"/>
                  </a:lnTo>
                  <a:lnTo>
                    <a:pt x="93" y="2"/>
                  </a:lnTo>
                  <a:lnTo>
                    <a:pt x="105" y="1"/>
                  </a:lnTo>
                  <a:lnTo>
                    <a:pt x="116" y="0"/>
                  </a:lnTo>
                  <a:lnTo>
                    <a:pt x="116" y="0"/>
                  </a:lnTo>
                  <a:lnTo>
                    <a:pt x="129" y="1"/>
                  </a:lnTo>
                  <a:lnTo>
                    <a:pt x="140" y="2"/>
                  </a:lnTo>
                  <a:lnTo>
                    <a:pt x="151" y="5"/>
                  </a:lnTo>
                  <a:lnTo>
                    <a:pt x="162" y="10"/>
                  </a:lnTo>
                  <a:lnTo>
                    <a:pt x="172" y="15"/>
                  </a:lnTo>
                  <a:lnTo>
                    <a:pt x="182" y="20"/>
                  </a:lnTo>
                  <a:lnTo>
                    <a:pt x="191" y="27"/>
                  </a:lnTo>
                  <a:lnTo>
                    <a:pt x="199" y="34"/>
                  </a:lnTo>
                  <a:lnTo>
                    <a:pt x="207" y="42"/>
                  </a:lnTo>
                  <a:lnTo>
                    <a:pt x="213" y="52"/>
                  </a:lnTo>
                  <a:lnTo>
                    <a:pt x="219" y="61"/>
                  </a:lnTo>
                  <a:lnTo>
                    <a:pt x="224" y="72"/>
                  </a:lnTo>
                  <a:lnTo>
                    <a:pt x="228" y="82"/>
                  </a:lnTo>
                  <a:lnTo>
                    <a:pt x="230" y="93"/>
                  </a:lnTo>
                  <a:lnTo>
                    <a:pt x="233" y="105"/>
                  </a:lnTo>
                  <a:lnTo>
                    <a:pt x="233" y="116"/>
                  </a:lnTo>
                  <a:lnTo>
                    <a:pt x="233" y="116"/>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5" name="Freeform 243"/>
            <p:cNvSpPr>
              <a:spLocks/>
            </p:cNvSpPr>
            <p:nvPr/>
          </p:nvSpPr>
          <p:spPr bwMode="auto">
            <a:xfrm>
              <a:off x="2479675" y="5205413"/>
              <a:ext cx="139700" cy="153988"/>
            </a:xfrm>
            <a:custGeom>
              <a:avLst/>
              <a:gdLst>
                <a:gd name="T0" fmla="*/ 349 w 349"/>
                <a:gd name="T1" fmla="*/ 0 h 388"/>
                <a:gd name="T2" fmla="*/ 0 w 349"/>
                <a:gd name="T3" fmla="*/ 0 h 388"/>
                <a:gd name="T4" fmla="*/ 0 w 349"/>
                <a:gd name="T5" fmla="*/ 0 h 388"/>
                <a:gd name="T6" fmla="*/ 1 w 349"/>
                <a:gd name="T7" fmla="*/ 15 h 388"/>
                <a:gd name="T8" fmla="*/ 2 w 349"/>
                <a:gd name="T9" fmla="*/ 31 h 388"/>
                <a:gd name="T10" fmla="*/ 3 w 349"/>
                <a:gd name="T11" fmla="*/ 48 h 388"/>
                <a:gd name="T12" fmla="*/ 7 w 349"/>
                <a:gd name="T13" fmla="*/ 64 h 388"/>
                <a:gd name="T14" fmla="*/ 11 w 349"/>
                <a:gd name="T15" fmla="*/ 82 h 388"/>
                <a:gd name="T16" fmla="*/ 16 w 349"/>
                <a:gd name="T17" fmla="*/ 98 h 388"/>
                <a:gd name="T18" fmla="*/ 22 w 349"/>
                <a:gd name="T19" fmla="*/ 114 h 388"/>
                <a:gd name="T20" fmla="*/ 29 w 349"/>
                <a:gd name="T21" fmla="*/ 130 h 388"/>
                <a:gd name="T22" fmla="*/ 37 w 349"/>
                <a:gd name="T23" fmla="*/ 146 h 388"/>
                <a:gd name="T24" fmla="*/ 45 w 349"/>
                <a:gd name="T25" fmla="*/ 160 h 388"/>
                <a:gd name="T26" fmla="*/ 55 w 349"/>
                <a:gd name="T27" fmla="*/ 173 h 388"/>
                <a:gd name="T28" fmla="*/ 65 w 349"/>
                <a:gd name="T29" fmla="*/ 186 h 388"/>
                <a:gd name="T30" fmla="*/ 76 w 349"/>
                <a:gd name="T31" fmla="*/ 197 h 388"/>
                <a:gd name="T32" fmla="*/ 89 w 349"/>
                <a:gd name="T33" fmla="*/ 207 h 388"/>
                <a:gd name="T34" fmla="*/ 102 w 349"/>
                <a:gd name="T35" fmla="*/ 214 h 388"/>
                <a:gd name="T36" fmla="*/ 116 w 349"/>
                <a:gd name="T37" fmla="*/ 220 h 388"/>
                <a:gd name="T38" fmla="*/ 116 w 349"/>
                <a:gd name="T39" fmla="*/ 388 h 388"/>
                <a:gd name="T40" fmla="*/ 233 w 349"/>
                <a:gd name="T41" fmla="*/ 388 h 388"/>
                <a:gd name="T42" fmla="*/ 233 w 349"/>
                <a:gd name="T43" fmla="*/ 220 h 388"/>
                <a:gd name="T44" fmla="*/ 233 w 349"/>
                <a:gd name="T45" fmla="*/ 220 h 388"/>
                <a:gd name="T46" fmla="*/ 246 w 349"/>
                <a:gd name="T47" fmla="*/ 214 h 388"/>
                <a:gd name="T48" fmla="*/ 260 w 349"/>
                <a:gd name="T49" fmla="*/ 207 h 388"/>
                <a:gd name="T50" fmla="*/ 272 w 349"/>
                <a:gd name="T51" fmla="*/ 197 h 388"/>
                <a:gd name="T52" fmla="*/ 283 w 349"/>
                <a:gd name="T53" fmla="*/ 186 h 388"/>
                <a:gd name="T54" fmla="*/ 295 w 349"/>
                <a:gd name="T55" fmla="*/ 173 h 388"/>
                <a:gd name="T56" fmla="*/ 303 w 349"/>
                <a:gd name="T57" fmla="*/ 160 h 388"/>
                <a:gd name="T58" fmla="*/ 312 w 349"/>
                <a:gd name="T59" fmla="*/ 146 h 388"/>
                <a:gd name="T60" fmla="*/ 321 w 349"/>
                <a:gd name="T61" fmla="*/ 130 h 388"/>
                <a:gd name="T62" fmla="*/ 327 w 349"/>
                <a:gd name="T63" fmla="*/ 114 h 388"/>
                <a:gd name="T64" fmla="*/ 333 w 349"/>
                <a:gd name="T65" fmla="*/ 98 h 388"/>
                <a:gd name="T66" fmla="*/ 338 w 349"/>
                <a:gd name="T67" fmla="*/ 82 h 388"/>
                <a:gd name="T68" fmla="*/ 342 w 349"/>
                <a:gd name="T69" fmla="*/ 64 h 388"/>
                <a:gd name="T70" fmla="*/ 345 w 349"/>
                <a:gd name="T71" fmla="*/ 48 h 388"/>
                <a:gd name="T72" fmla="*/ 348 w 349"/>
                <a:gd name="T73" fmla="*/ 31 h 388"/>
                <a:gd name="T74" fmla="*/ 349 w 349"/>
                <a:gd name="T75" fmla="*/ 15 h 388"/>
                <a:gd name="T76" fmla="*/ 349 w 349"/>
                <a:gd name="T77" fmla="*/ 0 h 388"/>
                <a:gd name="T78" fmla="*/ 349 w 349"/>
                <a:gd name="T7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9" h="388">
                  <a:moveTo>
                    <a:pt x="349" y="0"/>
                  </a:moveTo>
                  <a:lnTo>
                    <a:pt x="0" y="0"/>
                  </a:lnTo>
                  <a:lnTo>
                    <a:pt x="0" y="0"/>
                  </a:lnTo>
                  <a:lnTo>
                    <a:pt x="1" y="15"/>
                  </a:lnTo>
                  <a:lnTo>
                    <a:pt x="2" y="31"/>
                  </a:lnTo>
                  <a:lnTo>
                    <a:pt x="3" y="48"/>
                  </a:lnTo>
                  <a:lnTo>
                    <a:pt x="7" y="64"/>
                  </a:lnTo>
                  <a:lnTo>
                    <a:pt x="11" y="82"/>
                  </a:lnTo>
                  <a:lnTo>
                    <a:pt x="16" y="98"/>
                  </a:lnTo>
                  <a:lnTo>
                    <a:pt x="22" y="114"/>
                  </a:lnTo>
                  <a:lnTo>
                    <a:pt x="29" y="130"/>
                  </a:lnTo>
                  <a:lnTo>
                    <a:pt x="37" y="146"/>
                  </a:lnTo>
                  <a:lnTo>
                    <a:pt x="45" y="160"/>
                  </a:lnTo>
                  <a:lnTo>
                    <a:pt x="55" y="173"/>
                  </a:lnTo>
                  <a:lnTo>
                    <a:pt x="65" y="186"/>
                  </a:lnTo>
                  <a:lnTo>
                    <a:pt x="76" y="197"/>
                  </a:lnTo>
                  <a:lnTo>
                    <a:pt x="89" y="207"/>
                  </a:lnTo>
                  <a:lnTo>
                    <a:pt x="102" y="214"/>
                  </a:lnTo>
                  <a:lnTo>
                    <a:pt x="116" y="220"/>
                  </a:lnTo>
                  <a:lnTo>
                    <a:pt x="116" y="388"/>
                  </a:lnTo>
                  <a:lnTo>
                    <a:pt x="233" y="388"/>
                  </a:lnTo>
                  <a:lnTo>
                    <a:pt x="233" y="220"/>
                  </a:lnTo>
                  <a:lnTo>
                    <a:pt x="233" y="220"/>
                  </a:lnTo>
                  <a:lnTo>
                    <a:pt x="246" y="214"/>
                  </a:lnTo>
                  <a:lnTo>
                    <a:pt x="260" y="207"/>
                  </a:lnTo>
                  <a:lnTo>
                    <a:pt x="272" y="197"/>
                  </a:lnTo>
                  <a:lnTo>
                    <a:pt x="283" y="186"/>
                  </a:lnTo>
                  <a:lnTo>
                    <a:pt x="295" y="173"/>
                  </a:lnTo>
                  <a:lnTo>
                    <a:pt x="303" y="160"/>
                  </a:lnTo>
                  <a:lnTo>
                    <a:pt x="312" y="146"/>
                  </a:lnTo>
                  <a:lnTo>
                    <a:pt x="321" y="130"/>
                  </a:lnTo>
                  <a:lnTo>
                    <a:pt x="327" y="114"/>
                  </a:lnTo>
                  <a:lnTo>
                    <a:pt x="333" y="98"/>
                  </a:lnTo>
                  <a:lnTo>
                    <a:pt x="338" y="82"/>
                  </a:lnTo>
                  <a:lnTo>
                    <a:pt x="342" y="64"/>
                  </a:lnTo>
                  <a:lnTo>
                    <a:pt x="345" y="48"/>
                  </a:lnTo>
                  <a:lnTo>
                    <a:pt x="348" y="31"/>
                  </a:lnTo>
                  <a:lnTo>
                    <a:pt x="349" y="15"/>
                  </a:lnTo>
                  <a:lnTo>
                    <a:pt x="349" y="0"/>
                  </a:lnTo>
                  <a:lnTo>
                    <a:pt x="349" y="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6" name="Freeform 244"/>
            <p:cNvSpPr>
              <a:spLocks/>
            </p:cNvSpPr>
            <p:nvPr/>
          </p:nvSpPr>
          <p:spPr bwMode="auto">
            <a:xfrm>
              <a:off x="2441575" y="5348288"/>
              <a:ext cx="215900" cy="49213"/>
            </a:xfrm>
            <a:custGeom>
              <a:avLst/>
              <a:gdLst>
                <a:gd name="T0" fmla="*/ 428 w 543"/>
                <a:gd name="T1" fmla="*/ 0 h 122"/>
                <a:gd name="T2" fmla="*/ 428 w 543"/>
                <a:gd name="T3" fmla="*/ 0 h 122"/>
                <a:gd name="T4" fmla="*/ 452 w 543"/>
                <a:gd name="T5" fmla="*/ 5 h 122"/>
                <a:gd name="T6" fmla="*/ 475 w 543"/>
                <a:gd name="T7" fmla="*/ 10 h 122"/>
                <a:gd name="T8" fmla="*/ 494 w 543"/>
                <a:gd name="T9" fmla="*/ 16 h 122"/>
                <a:gd name="T10" fmla="*/ 512 w 543"/>
                <a:gd name="T11" fmla="*/ 23 h 122"/>
                <a:gd name="T12" fmla="*/ 525 w 543"/>
                <a:gd name="T13" fmla="*/ 31 h 122"/>
                <a:gd name="T14" fmla="*/ 535 w 543"/>
                <a:gd name="T15" fmla="*/ 38 h 122"/>
                <a:gd name="T16" fmla="*/ 539 w 543"/>
                <a:gd name="T17" fmla="*/ 42 h 122"/>
                <a:gd name="T18" fmla="*/ 542 w 543"/>
                <a:gd name="T19" fmla="*/ 47 h 122"/>
                <a:gd name="T20" fmla="*/ 543 w 543"/>
                <a:gd name="T21" fmla="*/ 50 h 122"/>
                <a:gd name="T22" fmla="*/ 543 w 543"/>
                <a:gd name="T23" fmla="*/ 54 h 122"/>
                <a:gd name="T24" fmla="*/ 543 w 543"/>
                <a:gd name="T25" fmla="*/ 54 h 122"/>
                <a:gd name="T26" fmla="*/ 542 w 543"/>
                <a:gd name="T27" fmla="*/ 62 h 122"/>
                <a:gd name="T28" fmla="*/ 538 w 543"/>
                <a:gd name="T29" fmla="*/ 69 h 122"/>
                <a:gd name="T30" fmla="*/ 532 w 543"/>
                <a:gd name="T31" fmla="*/ 75 h 122"/>
                <a:gd name="T32" fmla="*/ 522 w 543"/>
                <a:gd name="T33" fmla="*/ 81 h 122"/>
                <a:gd name="T34" fmla="*/ 511 w 543"/>
                <a:gd name="T35" fmla="*/ 88 h 122"/>
                <a:gd name="T36" fmla="*/ 497 w 543"/>
                <a:gd name="T37" fmla="*/ 93 h 122"/>
                <a:gd name="T38" fmla="*/ 481 w 543"/>
                <a:gd name="T39" fmla="*/ 98 h 122"/>
                <a:gd name="T40" fmla="*/ 463 w 543"/>
                <a:gd name="T41" fmla="*/ 102 h 122"/>
                <a:gd name="T42" fmla="*/ 445 w 543"/>
                <a:gd name="T43" fmla="*/ 107 h 122"/>
                <a:gd name="T44" fmla="*/ 424 w 543"/>
                <a:gd name="T45" fmla="*/ 111 h 122"/>
                <a:gd name="T46" fmla="*/ 377 w 543"/>
                <a:gd name="T47" fmla="*/ 117 h 122"/>
                <a:gd name="T48" fmla="*/ 326 w 543"/>
                <a:gd name="T49" fmla="*/ 121 h 122"/>
                <a:gd name="T50" fmla="*/ 271 w 543"/>
                <a:gd name="T51" fmla="*/ 122 h 122"/>
                <a:gd name="T52" fmla="*/ 271 w 543"/>
                <a:gd name="T53" fmla="*/ 122 h 122"/>
                <a:gd name="T54" fmla="*/ 217 w 543"/>
                <a:gd name="T55" fmla="*/ 121 h 122"/>
                <a:gd name="T56" fmla="*/ 166 w 543"/>
                <a:gd name="T57" fmla="*/ 117 h 122"/>
                <a:gd name="T58" fmla="*/ 120 w 543"/>
                <a:gd name="T59" fmla="*/ 111 h 122"/>
                <a:gd name="T60" fmla="*/ 99 w 543"/>
                <a:gd name="T61" fmla="*/ 107 h 122"/>
                <a:gd name="T62" fmla="*/ 79 w 543"/>
                <a:gd name="T63" fmla="*/ 102 h 122"/>
                <a:gd name="T64" fmla="*/ 62 w 543"/>
                <a:gd name="T65" fmla="*/ 98 h 122"/>
                <a:gd name="T66" fmla="*/ 46 w 543"/>
                <a:gd name="T67" fmla="*/ 93 h 122"/>
                <a:gd name="T68" fmla="*/ 32 w 543"/>
                <a:gd name="T69" fmla="*/ 88 h 122"/>
                <a:gd name="T70" fmla="*/ 21 w 543"/>
                <a:gd name="T71" fmla="*/ 81 h 122"/>
                <a:gd name="T72" fmla="*/ 12 w 543"/>
                <a:gd name="T73" fmla="*/ 75 h 122"/>
                <a:gd name="T74" fmla="*/ 5 w 543"/>
                <a:gd name="T75" fmla="*/ 69 h 122"/>
                <a:gd name="T76" fmla="*/ 1 w 543"/>
                <a:gd name="T77" fmla="*/ 62 h 122"/>
                <a:gd name="T78" fmla="*/ 0 w 543"/>
                <a:gd name="T79" fmla="*/ 54 h 122"/>
                <a:gd name="T80" fmla="*/ 0 w 543"/>
                <a:gd name="T81" fmla="*/ 54 h 122"/>
                <a:gd name="T82" fmla="*/ 0 w 543"/>
                <a:gd name="T83" fmla="*/ 50 h 122"/>
                <a:gd name="T84" fmla="*/ 2 w 543"/>
                <a:gd name="T85" fmla="*/ 47 h 122"/>
                <a:gd name="T86" fmla="*/ 5 w 543"/>
                <a:gd name="T87" fmla="*/ 42 h 122"/>
                <a:gd name="T88" fmla="*/ 9 w 543"/>
                <a:gd name="T89" fmla="*/ 38 h 122"/>
                <a:gd name="T90" fmla="*/ 19 w 543"/>
                <a:gd name="T91" fmla="*/ 31 h 122"/>
                <a:gd name="T92" fmla="*/ 32 w 543"/>
                <a:gd name="T93" fmla="*/ 23 h 122"/>
                <a:gd name="T94" fmla="*/ 48 w 543"/>
                <a:gd name="T95" fmla="*/ 16 h 122"/>
                <a:gd name="T96" fmla="*/ 68 w 543"/>
                <a:gd name="T97" fmla="*/ 10 h 122"/>
                <a:gd name="T98" fmla="*/ 90 w 543"/>
                <a:gd name="T99" fmla="*/ 5 h 122"/>
                <a:gd name="T100" fmla="*/ 116 w 543"/>
                <a:gd name="T10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3" h="122">
                  <a:moveTo>
                    <a:pt x="428" y="0"/>
                  </a:moveTo>
                  <a:lnTo>
                    <a:pt x="428" y="0"/>
                  </a:lnTo>
                  <a:lnTo>
                    <a:pt x="452" y="5"/>
                  </a:lnTo>
                  <a:lnTo>
                    <a:pt x="475" y="10"/>
                  </a:lnTo>
                  <a:lnTo>
                    <a:pt x="494" y="16"/>
                  </a:lnTo>
                  <a:lnTo>
                    <a:pt x="512" y="23"/>
                  </a:lnTo>
                  <a:lnTo>
                    <a:pt x="525" y="31"/>
                  </a:lnTo>
                  <a:lnTo>
                    <a:pt x="535" y="38"/>
                  </a:lnTo>
                  <a:lnTo>
                    <a:pt x="539" y="42"/>
                  </a:lnTo>
                  <a:lnTo>
                    <a:pt x="542" y="47"/>
                  </a:lnTo>
                  <a:lnTo>
                    <a:pt x="543" y="50"/>
                  </a:lnTo>
                  <a:lnTo>
                    <a:pt x="543" y="54"/>
                  </a:lnTo>
                  <a:lnTo>
                    <a:pt x="543" y="54"/>
                  </a:lnTo>
                  <a:lnTo>
                    <a:pt x="542" y="62"/>
                  </a:lnTo>
                  <a:lnTo>
                    <a:pt x="538" y="69"/>
                  </a:lnTo>
                  <a:lnTo>
                    <a:pt x="532" y="75"/>
                  </a:lnTo>
                  <a:lnTo>
                    <a:pt x="522" y="81"/>
                  </a:lnTo>
                  <a:lnTo>
                    <a:pt x="511" y="88"/>
                  </a:lnTo>
                  <a:lnTo>
                    <a:pt x="497" y="93"/>
                  </a:lnTo>
                  <a:lnTo>
                    <a:pt x="481" y="98"/>
                  </a:lnTo>
                  <a:lnTo>
                    <a:pt x="463" y="102"/>
                  </a:lnTo>
                  <a:lnTo>
                    <a:pt x="445" y="107"/>
                  </a:lnTo>
                  <a:lnTo>
                    <a:pt x="424" y="111"/>
                  </a:lnTo>
                  <a:lnTo>
                    <a:pt x="377" y="117"/>
                  </a:lnTo>
                  <a:lnTo>
                    <a:pt x="326" y="121"/>
                  </a:lnTo>
                  <a:lnTo>
                    <a:pt x="271" y="122"/>
                  </a:lnTo>
                  <a:lnTo>
                    <a:pt x="271" y="122"/>
                  </a:lnTo>
                  <a:lnTo>
                    <a:pt x="217" y="121"/>
                  </a:lnTo>
                  <a:lnTo>
                    <a:pt x="166" y="117"/>
                  </a:lnTo>
                  <a:lnTo>
                    <a:pt x="120" y="111"/>
                  </a:lnTo>
                  <a:lnTo>
                    <a:pt x="99" y="107"/>
                  </a:lnTo>
                  <a:lnTo>
                    <a:pt x="79" y="102"/>
                  </a:lnTo>
                  <a:lnTo>
                    <a:pt x="62" y="98"/>
                  </a:lnTo>
                  <a:lnTo>
                    <a:pt x="46" y="93"/>
                  </a:lnTo>
                  <a:lnTo>
                    <a:pt x="32" y="88"/>
                  </a:lnTo>
                  <a:lnTo>
                    <a:pt x="21" y="81"/>
                  </a:lnTo>
                  <a:lnTo>
                    <a:pt x="12" y="75"/>
                  </a:lnTo>
                  <a:lnTo>
                    <a:pt x="5" y="69"/>
                  </a:lnTo>
                  <a:lnTo>
                    <a:pt x="1" y="62"/>
                  </a:lnTo>
                  <a:lnTo>
                    <a:pt x="0" y="54"/>
                  </a:lnTo>
                  <a:lnTo>
                    <a:pt x="0" y="54"/>
                  </a:lnTo>
                  <a:lnTo>
                    <a:pt x="0" y="50"/>
                  </a:lnTo>
                  <a:lnTo>
                    <a:pt x="2" y="47"/>
                  </a:lnTo>
                  <a:lnTo>
                    <a:pt x="5" y="42"/>
                  </a:lnTo>
                  <a:lnTo>
                    <a:pt x="9" y="38"/>
                  </a:lnTo>
                  <a:lnTo>
                    <a:pt x="19" y="31"/>
                  </a:lnTo>
                  <a:lnTo>
                    <a:pt x="32" y="23"/>
                  </a:lnTo>
                  <a:lnTo>
                    <a:pt x="48" y="16"/>
                  </a:lnTo>
                  <a:lnTo>
                    <a:pt x="68" y="10"/>
                  </a:lnTo>
                  <a:lnTo>
                    <a:pt x="90" y="5"/>
                  </a:lnTo>
                  <a:lnTo>
                    <a:pt x="116"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7" name="Freeform 245"/>
            <p:cNvSpPr>
              <a:spLocks/>
            </p:cNvSpPr>
            <p:nvPr/>
          </p:nvSpPr>
          <p:spPr bwMode="auto">
            <a:xfrm>
              <a:off x="2371725" y="5316538"/>
              <a:ext cx="354013" cy="120650"/>
            </a:xfrm>
            <a:custGeom>
              <a:avLst/>
              <a:gdLst>
                <a:gd name="T0" fmla="*/ 601 w 893"/>
                <a:gd name="T1" fmla="*/ 0 h 301"/>
                <a:gd name="T2" fmla="*/ 663 w 893"/>
                <a:gd name="T3" fmla="*/ 10 h 301"/>
                <a:gd name="T4" fmla="*/ 719 w 893"/>
                <a:gd name="T5" fmla="*/ 22 h 301"/>
                <a:gd name="T6" fmla="*/ 769 w 893"/>
                <a:gd name="T7" fmla="*/ 38 h 301"/>
                <a:gd name="T8" fmla="*/ 811 w 893"/>
                <a:gd name="T9" fmla="*/ 56 h 301"/>
                <a:gd name="T10" fmla="*/ 845 w 893"/>
                <a:gd name="T11" fmla="*/ 76 h 301"/>
                <a:gd name="T12" fmla="*/ 871 w 893"/>
                <a:gd name="T13" fmla="*/ 98 h 301"/>
                <a:gd name="T14" fmla="*/ 888 w 893"/>
                <a:gd name="T15" fmla="*/ 122 h 301"/>
                <a:gd name="T16" fmla="*/ 893 w 893"/>
                <a:gd name="T17" fmla="*/ 145 h 301"/>
                <a:gd name="T18" fmla="*/ 893 w 893"/>
                <a:gd name="T19" fmla="*/ 154 h 301"/>
                <a:gd name="T20" fmla="*/ 888 w 893"/>
                <a:gd name="T21" fmla="*/ 169 h 301"/>
                <a:gd name="T22" fmla="*/ 879 w 893"/>
                <a:gd name="T23" fmla="*/ 185 h 301"/>
                <a:gd name="T24" fmla="*/ 865 w 893"/>
                <a:gd name="T25" fmla="*/ 198 h 301"/>
                <a:gd name="T26" fmla="*/ 839 w 893"/>
                <a:gd name="T27" fmla="*/ 219 h 301"/>
                <a:gd name="T28" fmla="*/ 791 w 893"/>
                <a:gd name="T29" fmla="*/ 244 h 301"/>
                <a:gd name="T30" fmla="*/ 730 w 893"/>
                <a:gd name="T31" fmla="*/ 265 h 301"/>
                <a:gd name="T32" fmla="*/ 660 w 893"/>
                <a:gd name="T33" fmla="*/ 281 h 301"/>
                <a:gd name="T34" fmla="*/ 579 w 893"/>
                <a:gd name="T35" fmla="*/ 294 h 301"/>
                <a:gd name="T36" fmla="*/ 492 w 893"/>
                <a:gd name="T37" fmla="*/ 300 h 301"/>
                <a:gd name="T38" fmla="*/ 446 w 893"/>
                <a:gd name="T39" fmla="*/ 301 h 301"/>
                <a:gd name="T40" fmla="*/ 357 w 893"/>
                <a:gd name="T41" fmla="*/ 297 h 301"/>
                <a:gd name="T42" fmla="*/ 273 w 893"/>
                <a:gd name="T43" fmla="*/ 289 h 301"/>
                <a:gd name="T44" fmla="*/ 197 w 893"/>
                <a:gd name="T45" fmla="*/ 274 h 301"/>
                <a:gd name="T46" fmla="*/ 130 w 893"/>
                <a:gd name="T47" fmla="*/ 255 h 301"/>
                <a:gd name="T48" fmla="*/ 76 w 893"/>
                <a:gd name="T49" fmla="*/ 232 h 301"/>
                <a:gd name="T50" fmla="*/ 35 w 893"/>
                <a:gd name="T51" fmla="*/ 206 h 301"/>
                <a:gd name="T52" fmla="*/ 20 w 893"/>
                <a:gd name="T53" fmla="*/ 192 h 301"/>
                <a:gd name="T54" fmla="*/ 9 w 893"/>
                <a:gd name="T55" fmla="*/ 177 h 301"/>
                <a:gd name="T56" fmla="*/ 3 w 893"/>
                <a:gd name="T57" fmla="*/ 161 h 301"/>
                <a:gd name="T58" fmla="*/ 0 w 893"/>
                <a:gd name="T59" fmla="*/ 145 h 301"/>
                <a:gd name="T60" fmla="*/ 1 w 893"/>
                <a:gd name="T61" fmla="*/ 133 h 301"/>
                <a:gd name="T62" fmla="*/ 13 w 893"/>
                <a:gd name="T63" fmla="*/ 109 h 301"/>
                <a:gd name="T64" fmla="*/ 34 w 893"/>
                <a:gd name="T65" fmla="*/ 87 h 301"/>
                <a:gd name="T66" fmla="*/ 63 w 893"/>
                <a:gd name="T67" fmla="*/ 66 h 301"/>
                <a:gd name="T68" fmla="*/ 102 w 893"/>
                <a:gd name="T69" fmla="*/ 47 h 301"/>
                <a:gd name="T70" fmla="*/ 149 w 893"/>
                <a:gd name="T71" fmla="*/ 30 h 301"/>
                <a:gd name="T72" fmla="*/ 201 w 893"/>
                <a:gd name="T73" fmla="*/ 16 h 301"/>
                <a:gd name="T74" fmla="*/ 260 w 893"/>
                <a:gd name="T75" fmla="*/ 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3" h="301">
                  <a:moveTo>
                    <a:pt x="601" y="0"/>
                  </a:moveTo>
                  <a:lnTo>
                    <a:pt x="601" y="0"/>
                  </a:lnTo>
                  <a:lnTo>
                    <a:pt x="633" y="4"/>
                  </a:lnTo>
                  <a:lnTo>
                    <a:pt x="663" y="10"/>
                  </a:lnTo>
                  <a:lnTo>
                    <a:pt x="692" y="16"/>
                  </a:lnTo>
                  <a:lnTo>
                    <a:pt x="719" y="22"/>
                  </a:lnTo>
                  <a:lnTo>
                    <a:pt x="745" y="30"/>
                  </a:lnTo>
                  <a:lnTo>
                    <a:pt x="769" y="38"/>
                  </a:lnTo>
                  <a:lnTo>
                    <a:pt x="791" y="47"/>
                  </a:lnTo>
                  <a:lnTo>
                    <a:pt x="811" y="56"/>
                  </a:lnTo>
                  <a:lnTo>
                    <a:pt x="829" y="66"/>
                  </a:lnTo>
                  <a:lnTo>
                    <a:pt x="845" y="76"/>
                  </a:lnTo>
                  <a:lnTo>
                    <a:pt x="859" y="87"/>
                  </a:lnTo>
                  <a:lnTo>
                    <a:pt x="871" y="98"/>
                  </a:lnTo>
                  <a:lnTo>
                    <a:pt x="880" y="109"/>
                  </a:lnTo>
                  <a:lnTo>
                    <a:pt x="888" y="122"/>
                  </a:lnTo>
                  <a:lnTo>
                    <a:pt x="891" y="133"/>
                  </a:lnTo>
                  <a:lnTo>
                    <a:pt x="893" y="145"/>
                  </a:lnTo>
                  <a:lnTo>
                    <a:pt x="893" y="145"/>
                  </a:lnTo>
                  <a:lnTo>
                    <a:pt x="893" y="154"/>
                  </a:lnTo>
                  <a:lnTo>
                    <a:pt x="890" y="161"/>
                  </a:lnTo>
                  <a:lnTo>
                    <a:pt x="888" y="169"/>
                  </a:lnTo>
                  <a:lnTo>
                    <a:pt x="884" y="177"/>
                  </a:lnTo>
                  <a:lnTo>
                    <a:pt x="879" y="185"/>
                  </a:lnTo>
                  <a:lnTo>
                    <a:pt x="873" y="192"/>
                  </a:lnTo>
                  <a:lnTo>
                    <a:pt x="865" y="198"/>
                  </a:lnTo>
                  <a:lnTo>
                    <a:pt x="858" y="206"/>
                  </a:lnTo>
                  <a:lnTo>
                    <a:pt x="839" y="219"/>
                  </a:lnTo>
                  <a:lnTo>
                    <a:pt x="817" y="232"/>
                  </a:lnTo>
                  <a:lnTo>
                    <a:pt x="791" y="244"/>
                  </a:lnTo>
                  <a:lnTo>
                    <a:pt x="762" y="255"/>
                  </a:lnTo>
                  <a:lnTo>
                    <a:pt x="730" y="265"/>
                  </a:lnTo>
                  <a:lnTo>
                    <a:pt x="695" y="274"/>
                  </a:lnTo>
                  <a:lnTo>
                    <a:pt x="660" y="281"/>
                  </a:lnTo>
                  <a:lnTo>
                    <a:pt x="620" y="289"/>
                  </a:lnTo>
                  <a:lnTo>
                    <a:pt x="579" y="294"/>
                  </a:lnTo>
                  <a:lnTo>
                    <a:pt x="537" y="297"/>
                  </a:lnTo>
                  <a:lnTo>
                    <a:pt x="492" y="300"/>
                  </a:lnTo>
                  <a:lnTo>
                    <a:pt x="446" y="301"/>
                  </a:lnTo>
                  <a:lnTo>
                    <a:pt x="446" y="301"/>
                  </a:lnTo>
                  <a:lnTo>
                    <a:pt x="400" y="300"/>
                  </a:lnTo>
                  <a:lnTo>
                    <a:pt x="357" y="297"/>
                  </a:lnTo>
                  <a:lnTo>
                    <a:pt x="314" y="294"/>
                  </a:lnTo>
                  <a:lnTo>
                    <a:pt x="273" y="289"/>
                  </a:lnTo>
                  <a:lnTo>
                    <a:pt x="233" y="281"/>
                  </a:lnTo>
                  <a:lnTo>
                    <a:pt x="197" y="274"/>
                  </a:lnTo>
                  <a:lnTo>
                    <a:pt x="163" y="265"/>
                  </a:lnTo>
                  <a:lnTo>
                    <a:pt x="130" y="255"/>
                  </a:lnTo>
                  <a:lnTo>
                    <a:pt x="102" y="244"/>
                  </a:lnTo>
                  <a:lnTo>
                    <a:pt x="76" y="232"/>
                  </a:lnTo>
                  <a:lnTo>
                    <a:pt x="53" y="219"/>
                  </a:lnTo>
                  <a:lnTo>
                    <a:pt x="35" y="206"/>
                  </a:lnTo>
                  <a:lnTo>
                    <a:pt x="27" y="198"/>
                  </a:lnTo>
                  <a:lnTo>
                    <a:pt x="20" y="192"/>
                  </a:lnTo>
                  <a:lnTo>
                    <a:pt x="14" y="185"/>
                  </a:lnTo>
                  <a:lnTo>
                    <a:pt x="9" y="177"/>
                  </a:lnTo>
                  <a:lnTo>
                    <a:pt x="5" y="169"/>
                  </a:lnTo>
                  <a:lnTo>
                    <a:pt x="3" y="161"/>
                  </a:lnTo>
                  <a:lnTo>
                    <a:pt x="0" y="154"/>
                  </a:lnTo>
                  <a:lnTo>
                    <a:pt x="0" y="145"/>
                  </a:lnTo>
                  <a:lnTo>
                    <a:pt x="0" y="145"/>
                  </a:lnTo>
                  <a:lnTo>
                    <a:pt x="1" y="133"/>
                  </a:lnTo>
                  <a:lnTo>
                    <a:pt x="5" y="122"/>
                  </a:lnTo>
                  <a:lnTo>
                    <a:pt x="13" y="109"/>
                  </a:lnTo>
                  <a:lnTo>
                    <a:pt x="21" y="98"/>
                  </a:lnTo>
                  <a:lnTo>
                    <a:pt x="34" y="87"/>
                  </a:lnTo>
                  <a:lnTo>
                    <a:pt x="47" y="76"/>
                  </a:lnTo>
                  <a:lnTo>
                    <a:pt x="63" y="66"/>
                  </a:lnTo>
                  <a:lnTo>
                    <a:pt x="82" y="56"/>
                  </a:lnTo>
                  <a:lnTo>
                    <a:pt x="102" y="47"/>
                  </a:lnTo>
                  <a:lnTo>
                    <a:pt x="124" y="38"/>
                  </a:lnTo>
                  <a:lnTo>
                    <a:pt x="149" y="30"/>
                  </a:lnTo>
                  <a:lnTo>
                    <a:pt x="174" y="22"/>
                  </a:lnTo>
                  <a:lnTo>
                    <a:pt x="201" y="16"/>
                  </a:lnTo>
                  <a:lnTo>
                    <a:pt x="229" y="10"/>
                  </a:lnTo>
                  <a:lnTo>
                    <a:pt x="260" y="4"/>
                  </a:lnTo>
                  <a:lnTo>
                    <a:pt x="291"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28" name="Gruppieren 327"/>
          <p:cNvGrpSpPr/>
          <p:nvPr/>
        </p:nvGrpSpPr>
        <p:grpSpPr>
          <a:xfrm>
            <a:off x="4848057" y="2894967"/>
            <a:ext cx="354013" cy="354013"/>
            <a:chOff x="630238" y="5456238"/>
            <a:chExt cx="354013" cy="354013"/>
          </a:xfrm>
        </p:grpSpPr>
        <p:sp>
          <p:nvSpPr>
            <p:cNvPr id="329" name="Freeform 246"/>
            <p:cNvSpPr>
              <a:spLocks/>
            </p:cNvSpPr>
            <p:nvPr/>
          </p:nvSpPr>
          <p:spPr bwMode="auto">
            <a:xfrm>
              <a:off x="736600" y="5456238"/>
              <a:ext cx="123825" cy="123825"/>
            </a:xfrm>
            <a:custGeom>
              <a:avLst/>
              <a:gdLst>
                <a:gd name="T0" fmla="*/ 311 w 311"/>
                <a:gd name="T1" fmla="*/ 155 h 310"/>
                <a:gd name="T2" fmla="*/ 307 w 311"/>
                <a:gd name="T3" fmla="*/ 186 h 310"/>
                <a:gd name="T4" fmla="*/ 298 w 311"/>
                <a:gd name="T5" fmla="*/ 216 h 310"/>
                <a:gd name="T6" fmla="*/ 283 w 311"/>
                <a:gd name="T7" fmla="*/ 242 h 310"/>
                <a:gd name="T8" fmla="*/ 265 w 311"/>
                <a:gd name="T9" fmla="*/ 264 h 310"/>
                <a:gd name="T10" fmla="*/ 241 w 311"/>
                <a:gd name="T11" fmla="*/ 284 h 310"/>
                <a:gd name="T12" fmla="*/ 215 w 311"/>
                <a:gd name="T13" fmla="*/ 297 h 310"/>
                <a:gd name="T14" fmla="*/ 187 w 311"/>
                <a:gd name="T15" fmla="*/ 307 h 310"/>
                <a:gd name="T16" fmla="*/ 154 w 311"/>
                <a:gd name="T17" fmla="*/ 310 h 310"/>
                <a:gd name="T18" fmla="*/ 140 w 311"/>
                <a:gd name="T19" fmla="*/ 309 h 310"/>
                <a:gd name="T20" fmla="*/ 109 w 311"/>
                <a:gd name="T21" fmla="*/ 302 h 310"/>
                <a:gd name="T22" fmla="*/ 81 w 311"/>
                <a:gd name="T23" fmla="*/ 291 h 310"/>
                <a:gd name="T24" fmla="*/ 57 w 311"/>
                <a:gd name="T25" fmla="*/ 275 h 310"/>
                <a:gd name="T26" fmla="*/ 35 w 311"/>
                <a:gd name="T27" fmla="*/ 254 h 310"/>
                <a:gd name="T28" fmla="*/ 18 w 311"/>
                <a:gd name="T29" fmla="*/ 229 h 310"/>
                <a:gd name="T30" fmla="*/ 7 w 311"/>
                <a:gd name="T31" fmla="*/ 201 h 310"/>
                <a:gd name="T32" fmla="*/ 1 w 311"/>
                <a:gd name="T33" fmla="*/ 171 h 310"/>
                <a:gd name="T34" fmla="*/ 0 w 311"/>
                <a:gd name="T35" fmla="*/ 155 h 310"/>
                <a:gd name="T36" fmla="*/ 3 w 311"/>
                <a:gd name="T37" fmla="*/ 124 h 310"/>
                <a:gd name="T38" fmla="*/ 12 w 311"/>
                <a:gd name="T39" fmla="*/ 94 h 310"/>
                <a:gd name="T40" fmla="*/ 26 w 311"/>
                <a:gd name="T41" fmla="*/ 68 h 310"/>
                <a:gd name="T42" fmla="*/ 45 w 311"/>
                <a:gd name="T43" fmla="*/ 45 h 310"/>
                <a:gd name="T44" fmla="*/ 68 w 311"/>
                <a:gd name="T45" fmla="*/ 26 h 310"/>
                <a:gd name="T46" fmla="*/ 95 w 311"/>
                <a:gd name="T47" fmla="*/ 11 h 310"/>
                <a:gd name="T48" fmla="*/ 123 w 311"/>
                <a:gd name="T49" fmla="*/ 2 h 310"/>
                <a:gd name="T50" fmla="*/ 154 w 311"/>
                <a:gd name="T51" fmla="*/ 0 h 310"/>
                <a:gd name="T52" fmla="*/ 171 w 311"/>
                <a:gd name="T53" fmla="*/ 0 h 310"/>
                <a:gd name="T54" fmla="*/ 202 w 311"/>
                <a:gd name="T55" fmla="*/ 6 h 310"/>
                <a:gd name="T56" fmla="*/ 229 w 311"/>
                <a:gd name="T57" fmla="*/ 19 h 310"/>
                <a:gd name="T58" fmla="*/ 254 w 311"/>
                <a:gd name="T59" fmla="*/ 35 h 310"/>
                <a:gd name="T60" fmla="*/ 275 w 311"/>
                <a:gd name="T61" fmla="*/ 56 h 310"/>
                <a:gd name="T62" fmla="*/ 291 w 311"/>
                <a:gd name="T63" fmla="*/ 81 h 310"/>
                <a:gd name="T64" fmla="*/ 303 w 311"/>
                <a:gd name="T65" fmla="*/ 109 h 310"/>
                <a:gd name="T66" fmla="*/ 309 w 311"/>
                <a:gd name="T67" fmla="*/ 139 h 310"/>
                <a:gd name="T68" fmla="*/ 311 w 311"/>
                <a:gd name="T69" fmla="*/ 15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1" h="310">
                  <a:moveTo>
                    <a:pt x="311" y="155"/>
                  </a:moveTo>
                  <a:lnTo>
                    <a:pt x="311" y="155"/>
                  </a:lnTo>
                  <a:lnTo>
                    <a:pt x="309" y="171"/>
                  </a:lnTo>
                  <a:lnTo>
                    <a:pt x="307" y="186"/>
                  </a:lnTo>
                  <a:lnTo>
                    <a:pt x="303" y="201"/>
                  </a:lnTo>
                  <a:lnTo>
                    <a:pt x="298" y="216"/>
                  </a:lnTo>
                  <a:lnTo>
                    <a:pt x="291" y="229"/>
                  </a:lnTo>
                  <a:lnTo>
                    <a:pt x="283" y="242"/>
                  </a:lnTo>
                  <a:lnTo>
                    <a:pt x="275" y="254"/>
                  </a:lnTo>
                  <a:lnTo>
                    <a:pt x="265" y="264"/>
                  </a:lnTo>
                  <a:lnTo>
                    <a:pt x="254" y="275"/>
                  </a:lnTo>
                  <a:lnTo>
                    <a:pt x="241" y="284"/>
                  </a:lnTo>
                  <a:lnTo>
                    <a:pt x="229" y="291"/>
                  </a:lnTo>
                  <a:lnTo>
                    <a:pt x="215" y="297"/>
                  </a:lnTo>
                  <a:lnTo>
                    <a:pt x="202" y="302"/>
                  </a:lnTo>
                  <a:lnTo>
                    <a:pt x="187" y="307"/>
                  </a:lnTo>
                  <a:lnTo>
                    <a:pt x="171" y="309"/>
                  </a:lnTo>
                  <a:lnTo>
                    <a:pt x="154" y="310"/>
                  </a:lnTo>
                  <a:lnTo>
                    <a:pt x="154" y="310"/>
                  </a:lnTo>
                  <a:lnTo>
                    <a:pt x="140" y="309"/>
                  </a:lnTo>
                  <a:lnTo>
                    <a:pt x="123" y="307"/>
                  </a:lnTo>
                  <a:lnTo>
                    <a:pt x="109" y="302"/>
                  </a:lnTo>
                  <a:lnTo>
                    <a:pt x="95" y="297"/>
                  </a:lnTo>
                  <a:lnTo>
                    <a:pt x="81" y="291"/>
                  </a:lnTo>
                  <a:lnTo>
                    <a:pt x="68" y="284"/>
                  </a:lnTo>
                  <a:lnTo>
                    <a:pt x="57" y="275"/>
                  </a:lnTo>
                  <a:lnTo>
                    <a:pt x="45" y="264"/>
                  </a:lnTo>
                  <a:lnTo>
                    <a:pt x="35" y="254"/>
                  </a:lnTo>
                  <a:lnTo>
                    <a:pt x="26" y="242"/>
                  </a:lnTo>
                  <a:lnTo>
                    <a:pt x="18" y="229"/>
                  </a:lnTo>
                  <a:lnTo>
                    <a:pt x="12" y="216"/>
                  </a:lnTo>
                  <a:lnTo>
                    <a:pt x="7" y="201"/>
                  </a:lnTo>
                  <a:lnTo>
                    <a:pt x="3" y="186"/>
                  </a:lnTo>
                  <a:lnTo>
                    <a:pt x="1" y="171"/>
                  </a:lnTo>
                  <a:lnTo>
                    <a:pt x="0" y="155"/>
                  </a:lnTo>
                  <a:lnTo>
                    <a:pt x="0" y="155"/>
                  </a:lnTo>
                  <a:lnTo>
                    <a:pt x="1" y="139"/>
                  </a:lnTo>
                  <a:lnTo>
                    <a:pt x="3" y="124"/>
                  </a:lnTo>
                  <a:lnTo>
                    <a:pt x="7" y="109"/>
                  </a:lnTo>
                  <a:lnTo>
                    <a:pt x="12" y="94"/>
                  </a:lnTo>
                  <a:lnTo>
                    <a:pt x="18" y="81"/>
                  </a:lnTo>
                  <a:lnTo>
                    <a:pt x="26" y="68"/>
                  </a:lnTo>
                  <a:lnTo>
                    <a:pt x="35" y="56"/>
                  </a:lnTo>
                  <a:lnTo>
                    <a:pt x="45" y="45"/>
                  </a:lnTo>
                  <a:lnTo>
                    <a:pt x="57" y="35"/>
                  </a:lnTo>
                  <a:lnTo>
                    <a:pt x="68" y="26"/>
                  </a:lnTo>
                  <a:lnTo>
                    <a:pt x="81" y="19"/>
                  </a:lnTo>
                  <a:lnTo>
                    <a:pt x="95" y="11"/>
                  </a:lnTo>
                  <a:lnTo>
                    <a:pt x="109" y="6"/>
                  </a:lnTo>
                  <a:lnTo>
                    <a:pt x="123" y="2"/>
                  </a:lnTo>
                  <a:lnTo>
                    <a:pt x="140" y="0"/>
                  </a:lnTo>
                  <a:lnTo>
                    <a:pt x="154" y="0"/>
                  </a:lnTo>
                  <a:lnTo>
                    <a:pt x="154" y="0"/>
                  </a:lnTo>
                  <a:lnTo>
                    <a:pt x="171" y="0"/>
                  </a:lnTo>
                  <a:lnTo>
                    <a:pt x="187" y="2"/>
                  </a:lnTo>
                  <a:lnTo>
                    <a:pt x="202" y="6"/>
                  </a:lnTo>
                  <a:lnTo>
                    <a:pt x="215" y="11"/>
                  </a:lnTo>
                  <a:lnTo>
                    <a:pt x="229" y="19"/>
                  </a:lnTo>
                  <a:lnTo>
                    <a:pt x="241" y="26"/>
                  </a:lnTo>
                  <a:lnTo>
                    <a:pt x="254" y="35"/>
                  </a:lnTo>
                  <a:lnTo>
                    <a:pt x="265" y="45"/>
                  </a:lnTo>
                  <a:lnTo>
                    <a:pt x="275" y="56"/>
                  </a:lnTo>
                  <a:lnTo>
                    <a:pt x="283" y="68"/>
                  </a:lnTo>
                  <a:lnTo>
                    <a:pt x="291" y="81"/>
                  </a:lnTo>
                  <a:lnTo>
                    <a:pt x="298" y="94"/>
                  </a:lnTo>
                  <a:lnTo>
                    <a:pt x="303" y="109"/>
                  </a:lnTo>
                  <a:lnTo>
                    <a:pt x="307" y="124"/>
                  </a:lnTo>
                  <a:lnTo>
                    <a:pt x="309" y="139"/>
                  </a:lnTo>
                  <a:lnTo>
                    <a:pt x="311" y="155"/>
                  </a:lnTo>
                  <a:lnTo>
                    <a:pt x="311" y="155"/>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0" name="Line 247"/>
            <p:cNvSpPr>
              <a:spLocks noChangeShapeType="1"/>
            </p:cNvSpPr>
            <p:nvPr/>
          </p:nvSpPr>
          <p:spPr bwMode="auto">
            <a:xfrm>
              <a:off x="798513" y="5580063"/>
              <a:ext cx="0" cy="18415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1" name="Freeform 248"/>
            <p:cNvSpPr>
              <a:spLocks/>
            </p:cNvSpPr>
            <p:nvPr/>
          </p:nvSpPr>
          <p:spPr bwMode="auto">
            <a:xfrm>
              <a:off x="798513" y="5486401"/>
              <a:ext cx="31750" cy="31750"/>
            </a:xfrm>
            <a:custGeom>
              <a:avLst/>
              <a:gdLst>
                <a:gd name="T0" fmla="*/ 0 w 79"/>
                <a:gd name="T1" fmla="*/ 0 h 78"/>
                <a:gd name="T2" fmla="*/ 0 w 79"/>
                <a:gd name="T3" fmla="*/ 0 h 78"/>
                <a:gd name="T4" fmla="*/ 9 w 79"/>
                <a:gd name="T5" fmla="*/ 1 h 78"/>
                <a:gd name="T6" fmla="*/ 17 w 79"/>
                <a:gd name="T7" fmla="*/ 1 h 78"/>
                <a:gd name="T8" fmla="*/ 24 w 79"/>
                <a:gd name="T9" fmla="*/ 4 h 78"/>
                <a:gd name="T10" fmla="*/ 31 w 79"/>
                <a:gd name="T11" fmla="*/ 6 h 78"/>
                <a:gd name="T12" fmla="*/ 44 w 79"/>
                <a:gd name="T13" fmla="*/ 13 h 78"/>
                <a:gd name="T14" fmla="*/ 56 w 79"/>
                <a:gd name="T15" fmla="*/ 23 h 78"/>
                <a:gd name="T16" fmla="*/ 65 w 79"/>
                <a:gd name="T17" fmla="*/ 35 h 78"/>
                <a:gd name="T18" fmla="*/ 72 w 79"/>
                <a:gd name="T19" fmla="*/ 47 h 78"/>
                <a:gd name="T20" fmla="*/ 75 w 79"/>
                <a:gd name="T21" fmla="*/ 54 h 78"/>
                <a:gd name="T22" fmla="*/ 77 w 79"/>
                <a:gd name="T23" fmla="*/ 62 h 78"/>
                <a:gd name="T24" fmla="*/ 79 w 79"/>
                <a:gd name="T25" fmla="*/ 69 h 78"/>
                <a:gd name="T26" fmla="*/ 79 w 79"/>
                <a:gd name="T2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78">
                  <a:moveTo>
                    <a:pt x="0" y="0"/>
                  </a:moveTo>
                  <a:lnTo>
                    <a:pt x="0" y="0"/>
                  </a:lnTo>
                  <a:lnTo>
                    <a:pt x="9" y="1"/>
                  </a:lnTo>
                  <a:lnTo>
                    <a:pt x="17" y="1"/>
                  </a:lnTo>
                  <a:lnTo>
                    <a:pt x="24" y="4"/>
                  </a:lnTo>
                  <a:lnTo>
                    <a:pt x="31" y="6"/>
                  </a:lnTo>
                  <a:lnTo>
                    <a:pt x="44" y="13"/>
                  </a:lnTo>
                  <a:lnTo>
                    <a:pt x="56" y="23"/>
                  </a:lnTo>
                  <a:lnTo>
                    <a:pt x="65" y="35"/>
                  </a:lnTo>
                  <a:lnTo>
                    <a:pt x="72" y="47"/>
                  </a:lnTo>
                  <a:lnTo>
                    <a:pt x="75" y="54"/>
                  </a:lnTo>
                  <a:lnTo>
                    <a:pt x="77" y="62"/>
                  </a:lnTo>
                  <a:lnTo>
                    <a:pt x="79" y="69"/>
                  </a:lnTo>
                  <a:lnTo>
                    <a:pt x="79" y="78"/>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2" name="Freeform 249"/>
            <p:cNvSpPr>
              <a:spLocks/>
            </p:cNvSpPr>
            <p:nvPr/>
          </p:nvSpPr>
          <p:spPr bwMode="auto">
            <a:xfrm>
              <a:off x="630238" y="5749926"/>
              <a:ext cx="354013" cy="60325"/>
            </a:xfrm>
            <a:custGeom>
              <a:avLst/>
              <a:gdLst>
                <a:gd name="T0" fmla="*/ 543 w 892"/>
                <a:gd name="T1" fmla="*/ 0 h 154"/>
                <a:gd name="T2" fmla="*/ 682 w 892"/>
                <a:gd name="T3" fmla="*/ 10 h 154"/>
                <a:gd name="T4" fmla="*/ 769 w 892"/>
                <a:gd name="T5" fmla="*/ 23 h 154"/>
                <a:gd name="T6" fmla="*/ 816 w 892"/>
                <a:gd name="T7" fmla="*/ 33 h 154"/>
                <a:gd name="T8" fmla="*/ 852 w 892"/>
                <a:gd name="T9" fmla="*/ 44 h 154"/>
                <a:gd name="T10" fmla="*/ 878 w 892"/>
                <a:gd name="T11" fmla="*/ 56 h 154"/>
                <a:gd name="T12" fmla="*/ 891 w 892"/>
                <a:gd name="T13" fmla="*/ 70 h 154"/>
                <a:gd name="T14" fmla="*/ 892 w 892"/>
                <a:gd name="T15" fmla="*/ 76 h 154"/>
                <a:gd name="T16" fmla="*/ 892 w 892"/>
                <a:gd name="T17" fmla="*/ 80 h 154"/>
                <a:gd name="T18" fmla="*/ 888 w 892"/>
                <a:gd name="T19" fmla="*/ 88 h 154"/>
                <a:gd name="T20" fmla="*/ 873 w 892"/>
                <a:gd name="T21" fmla="*/ 100 h 154"/>
                <a:gd name="T22" fmla="*/ 839 w 892"/>
                <a:gd name="T23" fmla="*/ 113 h 154"/>
                <a:gd name="T24" fmla="*/ 791 w 892"/>
                <a:gd name="T25" fmla="*/ 126 h 154"/>
                <a:gd name="T26" fmla="*/ 730 w 892"/>
                <a:gd name="T27" fmla="*/ 137 h 154"/>
                <a:gd name="T28" fmla="*/ 659 w 892"/>
                <a:gd name="T29" fmla="*/ 144 h 154"/>
                <a:gd name="T30" fmla="*/ 579 w 892"/>
                <a:gd name="T31" fmla="*/ 150 h 154"/>
                <a:gd name="T32" fmla="*/ 492 w 892"/>
                <a:gd name="T33" fmla="*/ 154 h 154"/>
                <a:gd name="T34" fmla="*/ 446 w 892"/>
                <a:gd name="T35" fmla="*/ 154 h 154"/>
                <a:gd name="T36" fmla="*/ 356 w 892"/>
                <a:gd name="T37" fmla="*/ 153 h 154"/>
                <a:gd name="T38" fmla="*/ 273 w 892"/>
                <a:gd name="T39" fmla="*/ 148 h 154"/>
                <a:gd name="T40" fmla="*/ 197 w 892"/>
                <a:gd name="T41" fmla="*/ 141 h 154"/>
                <a:gd name="T42" fmla="*/ 130 w 892"/>
                <a:gd name="T43" fmla="*/ 132 h 154"/>
                <a:gd name="T44" fmla="*/ 76 w 892"/>
                <a:gd name="T45" fmla="*/ 119 h 154"/>
                <a:gd name="T46" fmla="*/ 35 w 892"/>
                <a:gd name="T47" fmla="*/ 107 h 154"/>
                <a:gd name="T48" fmla="*/ 9 w 892"/>
                <a:gd name="T49" fmla="*/ 92 h 154"/>
                <a:gd name="T50" fmla="*/ 3 w 892"/>
                <a:gd name="T51" fmla="*/ 85 h 154"/>
                <a:gd name="T52" fmla="*/ 0 w 892"/>
                <a:gd name="T53" fmla="*/ 76 h 154"/>
                <a:gd name="T54" fmla="*/ 1 w 892"/>
                <a:gd name="T55" fmla="*/ 70 h 154"/>
                <a:gd name="T56" fmla="*/ 13 w 892"/>
                <a:gd name="T57" fmla="*/ 57 h 154"/>
                <a:gd name="T58" fmla="*/ 36 w 892"/>
                <a:gd name="T59" fmla="*/ 46 h 154"/>
                <a:gd name="T60" fmla="*/ 68 w 892"/>
                <a:gd name="T61" fmla="*/ 35 h 154"/>
                <a:gd name="T62" fmla="*/ 133 w 892"/>
                <a:gd name="T63" fmla="*/ 22 h 154"/>
                <a:gd name="T64" fmla="*/ 244 w 892"/>
                <a:gd name="T65" fmla="*/ 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2" h="154">
                  <a:moveTo>
                    <a:pt x="543" y="0"/>
                  </a:moveTo>
                  <a:lnTo>
                    <a:pt x="543" y="0"/>
                  </a:lnTo>
                  <a:lnTo>
                    <a:pt x="616" y="4"/>
                  </a:lnTo>
                  <a:lnTo>
                    <a:pt x="682" y="10"/>
                  </a:lnTo>
                  <a:lnTo>
                    <a:pt x="741" y="18"/>
                  </a:lnTo>
                  <a:lnTo>
                    <a:pt x="769" y="23"/>
                  </a:lnTo>
                  <a:lnTo>
                    <a:pt x="793" y="28"/>
                  </a:lnTo>
                  <a:lnTo>
                    <a:pt x="816" y="33"/>
                  </a:lnTo>
                  <a:lnTo>
                    <a:pt x="834" y="38"/>
                  </a:lnTo>
                  <a:lnTo>
                    <a:pt x="852" y="44"/>
                  </a:lnTo>
                  <a:lnTo>
                    <a:pt x="866" y="50"/>
                  </a:lnTo>
                  <a:lnTo>
                    <a:pt x="878" y="56"/>
                  </a:lnTo>
                  <a:lnTo>
                    <a:pt x="886" y="62"/>
                  </a:lnTo>
                  <a:lnTo>
                    <a:pt x="891" y="70"/>
                  </a:lnTo>
                  <a:lnTo>
                    <a:pt x="892" y="72"/>
                  </a:lnTo>
                  <a:lnTo>
                    <a:pt x="892" y="76"/>
                  </a:lnTo>
                  <a:lnTo>
                    <a:pt x="892" y="76"/>
                  </a:lnTo>
                  <a:lnTo>
                    <a:pt x="892" y="80"/>
                  </a:lnTo>
                  <a:lnTo>
                    <a:pt x="890" y="85"/>
                  </a:lnTo>
                  <a:lnTo>
                    <a:pt x="888" y="88"/>
                  </a:lnTo>
                  <a:lnTo>
                    <a:pt x="884" y="92"/>
                  </a:lnTo>
                  <a:lnTo>
                    <a:pt x="873" y="100"/>
                  </a:lnTo>
                  <a:lnTo>
                    <a:pt x="858" y="107"/>
                  </a:lnTo>
                  <a:lnTo>
                    <a:pt x="839" y="113"/>
                  </a:lnTo>
                  <a:lnTo>
                    <a:pt x="817" y="119"/>
                  </a:lnTo>
                  <a:lnTo>
                    <a:pt x="791" y="126"/>
                  </a:lnTo>
                  <a:lnTo>
                    <a:pt x="762" y="132"/>
                  </a:lnTo>
                  <a:lnTo>
                    <a:pt x="730" y="137"/>
                  </a:lnTo>
                  <a:lnTo>
                    <a:pt x="695" y="141"/>
                  </a:lnTo>
                  <a:lnTo>
                    <a:pt x="659" y="144"/>
                  </a:lnTo>
                  <a:lnTo>
                    <a:pt x="620" y="148"/>
                  </a:lnTo>
                  <a:lnTo>
                    <a:pt x="579" y="150"/>
                  </a:lnTo>
                  <a:lnTo>
                    <a:pt x="537" y="153"/>
                  </a:lnTo>
                  <a:lnTo>
                    <a:pt x="492" y="154"/>
                  </a:lnTo>
                  <a:lnTo>
                    <a:pt x="446" y="154"/>
                  </a:lnTo>
                  <a:lnTo>
                    <a:pt x="446" y="154"/>
                  </a:lnTo>
                  <a:lnTo>
                    <a:pt x="400" y="154"/>
                  </a:lnTo>
                  <a:lnTo>
                    <a:pt x="356" y="153"/>
                  </a:lnTo>
                  <a:lnTo>
                    <a:pt x="314" y="150"/>
                  </a:lnTo>
                  <a:lnTo>
                    <a:pt x="273" y="148"/>
                  </a:lnTo>
                  <a:lnTo>
                    <a:pt x="233" y="144"/>
                  </a:lnTo>
                  <a:lnTo>
                    <a:pt x="197" y="141"/>
                  </a:lnTo>
                  <a:lnTo>
                    <a:pt x="162" y="137"/>
                  </a:lnTo>
                  <a:lnTo>
                    <a:pt x="130" y="132"/>
                  </a:lnTo>
                  <a:lnTo>
                    <a:pt x="102" y="126"/>
                  </a:lnTo>
                  <a:lnTo>
                    <a:pt x="76" y="119"/>
                  </a:lnTo>
                  <a:lnTo>
                    <a:pt x="53" y="113"/>
                  </a:lnTo>
                  <a:lnTo>
                    <a:pt x="35" y="107"/>
                  </a:lnTo>
                  <a:lnTo>
                    <a:pt x="20" y="100"/>
                  </a:lnTo>
                  <a:lnTo>
                    <a:pt x="9" y="92"/>
                  </a:lnTo>
                  <a:lnTo>
                    <a:pt x="5" y="88"/>
                  </a:lnTo>
                  <a:lnTo>
                    <a:pt x="3" y="85"/>
                  </a:lnTo>
                  <a:lnTo>
                    <a:pt x="0" y="80"/>
                  </a:lnTo>
                  <a:lnTo>
                    <a:pt x="0" y="76"/>
                  </a:lnTo>
                  <a:lnTo>
                    <a:pt x="0" y="76"/>
                  </a:lnTo>
                  <a:lnTo>
                    <a:pt x="1" y="70"/>
                  </a:lnTo>
                  <a:lnTo>
                    <a:pt x="6" y="64"/>
                  </a:lnTo>
                  <a:lnTo>
                    <a:pt x="13" y="57"/>
                  </a:lnTo>
                  <a:lnTo>
                    <a:pt x="22" y="51"/>
                  </a:lnTo>
                  <a:lnTo>
                    <a:pt x="36" y="46"/>
                  </a:lnTo>
                  <a:lnTo>
                    <a:pt x="51" y="40"/>
                  </a:lnTo>
                  <a:lnTo>
                    <a:pt x="68" y="35"/>
                  </a:lnTo>
                  <a:lnTo>
                    <a:pt x="87" y="30"/>
                  </a:lnTo>
                  <a:lnTo>
                    <a:pt x="133" y="22"/>
                  </a:lnTo>
                  <a:lnTo>
                    <a:pt x="186" y="13"/>
                  </a:lnTo>
                  <a:lnTo>
                    <a:pt x="244" y="7"/>
                  </a:lnTo>
                  <a:lnTo>
                    <a:pt x="310" y="3"/>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33" name="Gruppieren 332"/>
          <p:cNvGrpSpPr/>
          <p:nvPr/>
        </p:nvGrpSpPr>
        <p:grpSpPr>
          <a:xfrm>
            <a:off x="5343112" y="2863779"/>
            <a:ext cx="354013" cy="354012"/>
            <a:chOff x="1041400" y="5467351"/>
            <a:chExt cx="354013" cy="354012"/>
          </a:xfrm>
        </p:grpSpPr>
        <p:sp>
          <p:nvSpPr>
            <p:cNvPr id="334" name="Line 250"/>
            <p:cNvSpPr>
              <a:spLocks noChangeShapeType="1"/>
            </p:cNvSpPr>
            <p:nvPr/>
          </p:nvSpPr>
          <p:spPr bwMode="auto">
            <a:xfrm>
              <a:off x="1209675" y="5713413"/>
              <a:ext cx="0" cy="10795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5" name="Line 251"/>
            <p:cNvSpPr>
              <a:spLocks noChangeShapeType="1"/>
            </p:cNvSpPr>
            <p:nvPr/>
          </p:nvSpPr>
          <p:spPr bwMode="auto">
            <a:xfrm>
              <a:off x="1209675" y="5467351"/>
              <a:ext cx="0" cy="3016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6" name="Line 252"/>
            <p:cNvSpPr>
              <a:spLocks noChangeShapeType="1"/>
            </p:cNvSpPr>
            <p:nvPr/>
          </p:nvSpPr>
          <p:spPr bwMode="auto">
            <a:xfrm>
              <a:off x="1209675" y="5591176"/>
              <a:ext cx="0" cy="3016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7" name="Freeform 253"/>
            <p:cNvSpPr>
              <a:spLocks/>
            </p:cNvSpPr>
            <p:nvPr/>
          </p:nvSpPr>
          <p:spPr bwMode="auto">
            <a:xfrm>
              <a:off x="1087438" y="5497513"/>
              <a:ext cx="307975" cy="93663"/>
            </a:xfrm>
            <a:custGeom>
              <a:avLst/>
              <a:gdLst>
                <a:gd name="T0" fmla="*/ 659 w 776"/>
                <a:gd name="T1" fmla="*/ 233 h 233"/>
                <a:gd name="T2" fmla="*/ 0 w 776"/>
                <a:gd name="T3" fmla="*/ 233 h 233"/>
                <a:gd name="T4" fmla="*/ 0 w 776"/>
                <a:gd name="T5" fmla="*/ 0 h 233"/>
                <a:gd name="T6" fmla="*/ 659 w 776"/>
                <a:gd name="T7" fmla="*/ 0 h 233"/>
                <a:gd name="T8" fmla="*/ 776 w 776"/>
                <a:gd name="T9" fmla="*/ 117 h 233"/>
                <a:gd name="T10" fmla="*/ 659 w 776"/>
                <a:gd name="T11" fmla="*/ 233 h 233"/>
              </a:gdLst>
              <a:ahLst/>
              <a:cxnLst>
                <a:cxn ang="0">
                  <a:pos x="T0" y="T1"/>
                </a:cxn>
                <a:cxn ang="0">
                  <a:pos x="T2" y="T3"/>
                </a:cxn>
                <a:cxn ang="0">
                  <a:pos x="T4" y="T5"/>
                </a:cxn>
                <a:cxn ang="0">
                  <a:pos x="T6" y="T7"/>
                </a:cxn>
                <a:cxn ang="0">
                  <a:pos x="T8" y="T9"/>
                </a:cxn>
                <a:cxn ang="0">
                  <a:pos x="T10" y="T11"/>
                </a:cxn>
              </a:cxnLst>
              <a:rect l="0" t="0" r="r" b="b"/>
              <a:pathLst>
                <a:path w="776" h="233">
                  <a:moveTo>
                    <a:pt x="659" y="233"/>
                  </a:moveTo>
                  <a:lnTo>
                    <a:pt x="0" y="233"/>
                  </a:lnTo>
                  <a:lnTo>
                    <a:pt x="0" y="0"/>
                  </a:lnTo>
                  <a:lnTo>
                    <a:pt x="659" y="0"/>
                  </a:lnTo>
                  <a:lnTo>
                    <a:pt x="776" y="117"/>
                  </a:lnTo>
                  <a:lnTo>
                    <a:pt x="659" y="233"/>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8" name="Freeform 254"/>
            <p:cNvSpPr>
              <a:spLocks/>
            </p:cNvSpPr>
            <p:nvPr/>
          </p:nvSpPr>
          <p:spPr bwMode="auto">
            <a:xfrm>
              <a:off x="1041400" y="5621338"/>
              <a:ext cx="307975" cy="92075"/>
            </a:xfrm>
            <a:custGeom>
              <a:avLst/>
              <a:gdLst>
                <a:gd name="T0" fmla="*/ 117 w 776"/>
                <a:gd name="T1" fmla="*/ 233 h 233"/>
                <a:gd name="T2" fmla="*/ 776 w 776"/>
                <a:gd name="T3" fmla="*/ 233 h 233"/>
                <a:gd name="T4" fmla="*/ 776 w 776"/>
                <a:gd name="T5" fmla="*/ 0 h 233"/>
                <a:gd name="T6" fmla="*/ 117 w 776"/>
                <a:gd name="T7" fmla="*/ 0 h 233"/>
                <a:gd name="T8" fmla="*/ 0 w 776"/>
                <a:gd name="T9" fmla="*/ 116 h 233"/>
                <a:gd name="T10" fmla="*/ 117 w 776"/>
                <a:gd name="T11" fmla="*/ 233 h 233"/>
              </a:gdLst>
              <a:ahLst/>
              <a:cxnLst>
                <a:cxn ang="0">
                  <a:pos x="T0" y="T1"/>
                </a:cxn>
                <a:cxn ang="0">
                  <a:pos x="T2" y="T3"/>
                </a:cxn>
                <a:cxn ang="0">
                  <a:pos x="T4" y="T5"/>
                </a:cxn>
                <a:cxn ang="0">
                  <a:pos x="T6" y="T7"/>
                </a:cxn>
                <a:cxn ang="0">
                  <a:pos x="T8" y="T9"/>
                </a:cxn>
                <a:cxn ang="0">
                  <a:pos x="T10" y="T11"/>
                </a:cxn>
              </a:cxnLst>
              <a:rect l="0" t="0" r="r" b="b"/>
              <a:pathLst>
                <a:path w="776" h="233">
                  <a:moveTo>
                    <a:pt x="117" y="233"/>
                  </a:moveTo>
                  <a:lnTo>
                    <a:pt x="776" y="233"/>
                  </a:lnTo>
                  <a:lnTo>
                    <a:pt x="776" y="0"/>
                  </a:lnTo>
                  <a:lnTo>
                    <a:pt x="117" y="0"/>
                  </a:lnTo>
                  <a:lnTo>
                    <a:pt x="0" y="116"/>
                  </a:lnTo>
                  <a:lnTo>
                    <a:pt x="117" y="233"/>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39" name="Gruppieren 338"/>
          <p:cNvGrpSpPr/>
          <p:nvPr/>
        </p:nvGrpSpPr>
        <p:grpSpPr>
          <a:xfrm>
            <a:off x="5831662" y="2894967"/>
            <a:ext cx="355600" cy="339725"/>
            <a:chOff x="1509713" y="5502276"/>
            <a:chExt cx="355600" cy="339725"/>
          </a:xfrm>
        </p:grpSpPr>
        <p:sp>
          <p:nvSpPr>
            <p:cNvPr id="340" name="Freeform 255"/>
            <p:cNvSpPr>
              <a:spLocks/>
            </p:cNvSpPr>
            <p:nvPr/>
          </p:nvSpPr>
          <p:spPr bwMode="auto">
            <a:xfrm>
              <a:off x="1557338" y="5688013"/>
              <a:ext cx="260350" cy="153988"/>
            </a:xfrm>
            <a:custGeom>
              <a:avLst/>
              <a:gdLst>
                <a:gd name="T0" fmla="*/ 0 w 660"/>
                <a:gd name="T1" fmla="*/ 0 h 389"/>
                <a:gd name="T2" fmla="*/ 0 w 660"/>
                <a:gd name="T3" fmla="*/ 389 h 389"/>
                <a:gd name="T4" fmla="*/ 233 w 660"/>
                <a:gd name="T5" fmla="*/ 389 h 389"/>
                <a:gd name="T6" fmla="*/ 233 w 660"/>
                <a:gd name="T7" fmla="*/ 117 h 389"/>
                <a:gd name="T8" fmla="*/ 427 w 660"/>
                <a:gd name="T9" fmla="*/ 117 h 389"/>
                <a:gd name="T10" fmla="*/ 427 w 660"/>
                <a:gd name="T11" fmla="*/ 389 h 389"/>
                <a:gd name="T12" fmla="*/ 660 w 660"/>
                <a:gd name="T13" fmla="*/ 389 h 389"/>
                <a:gd name="T14" fmla="*/ 660 w 660"/>
                <a:gd name="T15" fmla="*/ 20 h 3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0" h="389">
                  <a:moveTo>
                    <a:pt x="0" y="0"/>
                  </a:moveTo>
                  <a:lnTo>
                    <a:pt x="0" y="389"/>
                  </a:lnTo>
                  <a:lnTo>
                    <a:pt x="233" y="389"/>
                  </a:lnTo>
                  <a:lnTo>
                    <a:pt x="233" y="117"/>
                  </a:lnTo>
                  <a:lnTo>
                    <a:pt x="427" y="117"/>
                  </a:lnTo>
                  <a:lnTo>
                    <a:pt x="427" y="389"/>
                  </a:lnTo>
                  <a:lnTo>
                    <a:pt x="660" y="389"/>
                  </a:lnTo>
                  <a:lnTo>
                    <a:pt x="660" y="2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1" name="Freeform 256"/>
            <p:cNvSpPr>
              <a:spLocks/>
            </p:cNvSpPr>
            <p:nvPr/>
          </p:nvSpPr>
          <p:spPr bwMode="auto">
            <a:xfrm>
              <a:off x="1509713" y="5502276"/>
              <a:ext cx="355600" cy="177800"/>
            </a:xfrm>
            <a:custGeom>
              <a:avLst/>
              <a:gdLst>
                <a:gd name="T0" fmla="*/ 0 w 892"/>
                <a:gd name="T1" fmla="*/ 447 h 447"/>
                <a:gd name="T2" fmla="*/ 446 w 892"/>
                <a:gd name="T3" fmla="*/ 0 h 447"/>
                <a:gd name="T4" fmla="*/ 892 w 892"/>
                <a:gd name="T5" fmla="*/ 447 h 447"/>
              </a:gdLst>
              <a:ahLst/>
              <a:cxnLst>
                <a:cxn ang="0">
                  <a:pos x="T0" y="T1"/>
                </a:cxn>
                <a:cxn ang="0">
                  <a:pos x="T2" y="T3"/>
                </a:cxn>
                <a:cxn ang="0">
                  <a:pos x="T4" y="T5"/>
                </a:cxn>
              </a:cxnLst>
              <a:rect l="0" t="0" r="r" b="b"/>
              <a:pathLst>
                <a:path w="892" h="447">
                  <a:moveTo>
                    <a:pt x="0" y="447"/>
                  </a:moveTo>
                  <a:lnTo>
                    <a:pt x="446" y="0"/>
                  </a:lnTo>
                  <a:lnTo>
                    <a:pt x="892" y="447"/>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2" name="Freeform 257"/>
            <p:cNvSpPr>
              <a:spLocks/>
            </p:cNvSpPr>
            <p:nvPr/>
          </p:nvSpPr>
          <p:spPr bwMode="auto">
            <a:xfrm>
              <a:off x="1749425" y="5518151"/>
              <a:ext cx="53975" cy="53975"/>
            </a:xfrm>
            <a:custGeom>
              <a:avLst/>
              <a:gdLst>
                <a:gd name="T0" fmla="*/ 0 w 136"/>
                <a:gd name="T1" fmla="*/ 0 h 135"/>
                <a:gd name="T2" fmla="*/ 136 w 136"/>
                <a:gd name="T3" fmla="*/ 0 h 135"/>
                <a:gd name="T4" fmla="*/ 136 w 136"/>
                <a:gd name="T5" fmla="*/ 135 h 135"/>
              </a:gdLst>
              <a:ahLst/>
              <a:cxnLst>
                <a:cxn ang="0">
                  <a:pos x="T0" y="T1"/>
                </a:cxn>
                <a:cxn ang="0">
                  <a:pos x="T2" y="T3"/>
                </a:cxn>
                <a:cxn ang="0">
                  <a:pos x="T4" y="T5"/>
                </a:cxn>
              </a:cxnLst>
              <a:rect l="0" t="0" r="r" b="b"/>
              <a:pathLst>
                <a:path w="136" h="135">
                  <a:moveTo>
                    <a:pt x="0" y="0"/>
                  </a:moveTo>
                  <a:lnTo>
                    <a:pt x="136" y="0"/>
                  </a:lnTo>
                  <a:lnTo>
                    <a:pt x="136" y="135"/>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43" name="Gruppieren 342"/>
          <p:cNvGrpSpPr/>
          <p:nvPr/>
        </p:nvGrpSpPr>
        <p:grpSpPr>
          <a:xfrm>
            <a:off x="6386634" y="2876552"/>
            <a:ext cx="260350" cy="355601"/>
            <a:chOff x="1989138" y="5535613"/>
            <a:chExt cx="260350" cy="355601"/>
          </a:xfrm>
        </p:grpSpPr>
        <p:sp>
          <p:nvSpPr>
            <p:cNvPr id="344" name="Rectangle 258"/>
            <p:cNvSpPr>
              <a:spLocks noChangeArrowheads="1"/>
            </p:cNvSpPr>
            <p:nvPr/>
          </p:nvSpPr>
          <p:spPr bwMode="auto">
            <a:xfrm>
              <a:off x="1989138" y="5567363"/>
              <a:ext cx="260350" cy="323850"/>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5" name="Rectangle 259"/>
            <p:cNvSpPr>
              <a:spLocks noChangeArrowheads="1"/>
            </p:cNvSpPr>
            <p:nvPr/>
          </p:nvSpPr>
          <p:spPr bwMode="auto">
            <a:xfrm>
              <a:off x="2095500" y="5829301"/>
              <a:ext cx="47625" cy="61913"/>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6" name="Rectangle 260"/>
            <p:cNvSpPr>
              <a:spLocks noChangeArrowheads="1"/>
            </p:cNvSpPr>
            <p:nvPr/>
          </p:nvSpPr>
          <p:spPr bwMode="auto">
            <a:xfrm>
              <a:off x="2095500" y="5751513"/>
              <a:ext cx="47625" cy="47625"/>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7" name="Rectangle 261"/>
            <p:cNvSpPr>
              <a:spLocks noChangeArrowheads="1"/>
            </p:cNvSpPr>
            <p:nvPr/>
          </p:nvSpPr>
          <p:spPr bwMode="auto">
            <a:xfrm>
              <a:off x="2173288" y="5751513"/>
              <a:ext cx="46038" cy="47625"/>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8" name="Rectangle 262"/>
            <p:cNvSpPr>
              <a:spLocks noChangeArrowheads="1"/>
            </p:cNvSpPr>
            <p:nvPr/>
          </p:nvSpPr>
          <p:spPr bwMode="auto">
            <a:xfrm>
              <a:off x="2019300" y="5751513"/>
              <a:ext cx="46038" cy="47625"/>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9" name="Rectangle 263"/>
            <p:cNvSpPr>
              <a:spLocks noChangeArrowheads="1"/>
            </p:cNvSpPr>
            <p:nvPr/>
          </p:nvSpPr>
          <p:spPr bwMode="auto">
            <a:xfrm>
              <a:off x="2095500" y="5675313"/>
              <a:ext cx="47625" cy="46038"/>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0" name="Rectangle 264"/>
            <p:cNvSpPr>
              <a:spLocks noChangeArrowheads="1"/>
            </p:cNvSpPr>
            <p:nvPr/>
          </p:nvSpPr>
          <p:spPr bwMode="auto">
            <a:xfrm>
              <a:off x="2173288" y="5675313"/>
              <a:ext cx="46038" cy="46038"/>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1" name="Rectangle 265"/>
            <p:cNvSpPr>
              <a:spLocks noChangeArrowheads="1"/>
            </p:cNvSpPr>
            <p:nvPr/>
          </p:nvSpPr>
          <p:spPr bwMode="auto">
            <a:xfrm>
              <a:off x="2019300" y="5675313"/>
              <a:ext cx="46038" cy="46038"/>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2" name="Rectangle 266"/>
            <p:cNvSpPr>
              <a:spLocks noChangeArrowheads="1"/>
            </p:cNvSpPr>
            <p:nvPr/>
          </p:nvSpPr>
          <p:spPr bwMode="auto">
            <a:xfrm>
              <a:off x="2095500" y="5597526"/>
              <a:ext cx="47625" cy="46038"/>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3" name="Rectangle 267"/>
            <p:cNvSpPr>
              <a:spLocks noChangeArrowheads="1"/>
            </p:cNvSpPr>
            <p:nvPr/>
          </p:nvSpPr>
          <p:spPr bwMode="auto">
            <a:xfrm>
              <a:off x="2173288" y="5597526"/>
              <a:ext cx="46038" cy="46038"/>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4" name="Rectangle 268"/>
            <p:cNvSpPr>
              <a:spLocks noChangeArrowheads="1"/>
            </p:cNvSpPr>
            <p:nvPr/>
          </p:nvSpPr>
          <p:spPr bwMode="auto">
            <a:xfrm>
              <a:off x="2019300" y="5597526"/>
              <a:ext cx="46038" cy="46038"/>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5" name="Freeform 269"/>
            <p:cNvSpPr>
              <a:spLocks/>
            </p:cNvSpPr>
            <p:nvPr/>
          </p:nvSpPr>
          <p:spPr bwMode="auto">
            <a:xfrm>
              <a:off x="1989138" y="5535613"/>
              <a:ext cx="260350" cy="31750"/>
            </a:xfrm>
            <a:custGeom>
              <a:avLst/>
              <a:gdLst>
                <a:gd name="T0" fmla="*/ 582 w 660"/>
                <a:gd name="T1" fmla="*/ 0 h 78"/>
                <a:gd name="T2" fmla="*/ 77 w 660"/>
                <a:gd name="T3" fmla="*/ 0 h 78"/>
                <a:gd name="T4" fmla="*/ 0 w 660"/>
                <a:gd name="T5" fmla="*/ 78 h 78"/>
                <a:gd name="T6" fmla="*/ 660 w 660"/>
                <a:gd name="T7" fmla="*/ 78 h 78"/>
                <a:gd name="T8" fmla="*/ 582 w 660"/>
                <a:gd name="T9" fmla="*/ 0 h 78"/>
              </a:gdLst>
              <a:ahLst/>
              <a:cxnLst>
                <a:cxn ang="0">
                  <a:pos x="T0" y="T1"/>
                </a:cxn>
                <a:cxn ang="0">
                  <a:pos x="T2" y="T3"/>
                </a:cxn>
                <a:cxn ang="0">
                  <a:pos x="T4" y="T5"/>
                </a:cxn>
                <a:cxn ang="0">
                  <a:pos x="T6" y="T7"/>
                </a:cxn>
                <a:cxn ang="0">
                  <a:pos x="T8" y="T9"/>
                </a:cxn>
              </a:cxnLst>
              <a:rect l="0" t="0" r="r" b="b"/>
              <a:pathLst>
                <a:path w="660" h="78">
                  <a:moveTo>
                    <a:pt x="582" y="0"/>
                  </a:moveTo>
                  <a:lnTo>
                    <a:pt x="77" y="0"/>
                  </a:lnTo>
                  <a:lnTo>
                    <a:pt x="0" y="78"/>
                  </a:lnTo>
                  <a:lnTo>
                    <a:pt x="660" y="78"/>
                  </a:lnTo>
                  <a:lnTo>
                    <a:pt x="582" y="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56" name="Gruppieren 355"/>
          <p:cNvGrpSpPr/>
          <p:nvPr/>
        </p:nvGrpSpPr>
        <p:grpSpPr>
          <a:xfrm>
            <a:off x="6822250" y="2885283"/>
            <a:ext cx="277813" cy="354013"/>
            <a:chOff x="2409825" y="5551488"/>
            <a:chExt cx="277813" cy="354013"/>
          </a:xfrm>
        </p:grpSpPr>
        <p:sp>
          <p:nvSpPr>
            <p:cNvPr id="357" name="Rectangle 270"/>
            <p:cNvSpPr>
              <a:spLocks noChangeArrowheads="1"/>
            </p:cNvSpPr>
            <p:nvPr/>
          </p:nvSpPr>
          <p:spPr bwMode="auto">
            <a:xfrm>
              <a:off x="2409825" y="5675313"/>
              <a:ext cx="153988" cy="230188"/>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8" name="Freeform 271"/>
            <p:cNvSpPr>
              <a:spLocks/>
            </p:cNvSpPr>
            <p:nvPr/>
          </p:nvSpPr>
          <p:spPr bwMode="auto">
            <a:xfrm>
              <a:off x="2533650" y="5551488"/>
              <a:ext cx="153988" cy="354013"/>
            </a:xfrm>
            <a:custGeom>
              <a:avLst/>
              <a:gdLst>
                <a:gd name="T0" fmla="*/ 388 w 388"/>
                <a:gd name="T1" fmla="*/ 894 h 894"/>
                <a:gd name="T2" fmla="*/ 77 w 388"/>
                <a:gd name="T3" fmla="*/ 894 h 894"/>
                <a:gd name="T4" fmla="*/ 77 w 388"/>
                <a:gd name="T5" fmla="*/ 311 h 894"/>
                <a:gd name="T6" fmla="*/ 0 w 388"/>
                <a:gd name="T7" fmla="*/ 311 h 894"/>
                <a:gd name="T8" fmla="*/ 0 w 388"/>
                <a:gd name="T9" fmla="*/ 0 h 894"/>
                <a:gd name="T10" fmla="*/ 388 w 388"/>
                <a:gd name="T11" fmla="*/ 0 h 894"/>
                <a:gd name="T12" fmla="*/ 388 w 388"/>
                <a:gd name="T13" fmla="*/ 894 h 894"/>
              </a:gdLst>
              <a:ahLst/>
              <a:cxnLst>
                <a:cxn ang="0">
                  <a:pos x="T0" y="T1"/>
                </a:cxn>
                <a:cxn ang="0">
                  <a:pos x="T2" y="T3"/>
                </a:cxn>
                <a:cxn ang="0">
                  <a:pos x="T4" y="T5"/>
                </a:cxn>
                <a:cxn ang="0">
                  <a:pos x="T6" y="T7"/>
                </a:cxn>
                <a:cxn ang="0">
                  <a:pos x="T8" y="T9"/>
                </a:cxn>
                <a:cxn ang="0">
                  <a:pos x="T10" y="T11"/>
                </a:cxn>
                <a:cxn ang="0">
                  <a:pos x="T12" y="T13"/>
                </a:cxn>
              </a:cxnLst>
              <a:rect l="0" t="0" r="r" b="b"/>
              <a:pathLst>
                <a:path w="388" h="894">
                  <a:moveTo>
                    <a:pt x="388" y="894"/>
                  </a:moveTo>
                  <a:lnTo>
                    <a:pt x="77" y="894"/>
                  </a:lnTo>
                  <a:lnTo>
                    <a:pt x="77" y="311"/>
                  </a:lnTo>
                  <a:lnTo>
                    <a:pt x="0" y="311"/>
                  </a:lnTo>
                  <a:lnTo>
                    <a:pt x="0" y="0"/>
                  </a:lnTo>
                  <a:lnTo>
                    <a:pt x="388" y="0"/>
                  </a:lnTo>
                  <a:lnTo>
                    <a:pt x="388" y="894"/>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9" name="Rectangle 272"/>
            <p:cNvSpPr>
              <a:spLocks noChangeArrowheads="1"/>
            </p:cNvSpPr>
            <p:nvPr/>
          </p:nvSpPr>
          <p:spPr bwMode="auto">
            <a:xfrm>
              <a:off x="2611438" y="5859463"/>
              <a:ext cx="46038" cy="46038"/>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0" name="Rectangle 273"/>
            <p:cNvSpPr>
              <a:spLocks noChangeArrowheads="1"/>
            </p:cNvSpPr>
            <p:nvPr/>
          </p:nvSpPr>
          <p:spPr bwMode="auto">
            <a:xfrm>
              <a:off x="2441575" y="5859463"/>
              <a:ext cx="46038" cy="46038"/>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1" name="Line 274"/>
            <p:cNvSpPr>
              <a:spLocks noChangeShapeType="1"/>
            </p:cNvSpPr>
            <p:nvPr/>
          </p:nvSpPr>
          <p:spPr bwMode="auto">
            <a:xfrm>
              <a:off x="2409825" y="5705476"/>
              <a:ext cx="6350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2" name="Line 275"/>
            <p:cNvSpPr>
              <a:spLocks noChangeShapeType="1"/>
            </p:cNvSpPr>
            <p:nvPr/>
          </p:nvSpPr>
          <p:spPr bwMode="auto">
            <a:xfrm>
              <a:off x="2409825" y="5737226"/>
              <a:ext cx="4762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3" name="Line 276"/>
            <p:cNvSpPr>
              <a:spLocks noChangeShapeType="1"/>
            </p:cNvSpPr>
            <p:nvPr/>
          </p:nvSpPr>
          <p:spPr bwMode="auto">
            <a:xfrm>
              <a:off x="2533650" y="5613401"/>
              <a:ext cx="6191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4" name="Line 277"/>
            <p:cNvSpPr>
              <a:spLocks noChangeShapeType="1"/>
            </p:cNvSpPr>
            <p:nvPr/>
          </p:nvSpPr>
          <p:spPr bwMode="auto">
            <a:xfrm>
              <a:off x="2533650" y="5583238"/>
              <a:ext cx="9207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5" name="Line 278"/>
            <p:cNvSpPr>
              <a:spLocks noChangeShapeType="1"/>
            </p:cNvSpPr>
            <p:nvPr/>
          </p:nvSpPr>
          <p:spPr bwMode="auto">
            <a:xfrm>
              <a:off x="2533650" y="5643563"/>
              <a:ext cx="46038"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6" name="Line 279"/>
            <p:cNvSpPr>
              <a:spLocks noChangeShapeType="1"/>
            </p:cNvSpPr>
            <p:nvPr/>
          </p:nvSpPr>
          <p:spPr bwMode="auto">
            <a:xfrm>
              <a:off x="2409825" y="5767388"/>
              <a:ext cx="3175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67" name="Gruppieren 366"/>
          <p:cNvGrpSpPr/>
          <p:nvPr/>
        </p:nvGrpSpPr>
        <p:grpSpPr>
          <a:xfrm>
            <a:off x="3941930" y="2894257"/>
            <a:ext cx="276225" cy="355600"/>
            <a:chOff x="1981200" y="5081588"/>
            <a:chExt cx="276225" cy="355600"/>
          </a:xfrm>
        </p:grpSpPr>
        <p:sp>
          <p:nvSpPr>
            <p:cNvPr id="368" name="Freeform 240"/>
            <p:cNvSpPr>
              <a:spLocks/>
            </p:cNvSpPr>
            <p:nvPr/>
          </p:nvSpPr>
          <p:spPr bwMode="auto">
            <a:xfrm>
              <a:off x="1981200" y="5081588"/>
              <a:ext cx="276225" cy="355600"/>
            </a:xfrm>
            <a:custGeom>
              <a:avLst/>
              <a:gdLst>
                <a:gd name="T0" fmla="*/ 699 w 699"/>
                <a:gd name="T1" fmla="*/ 369 h 893"/>
                <a:gd name="T2" fmla="*/ 695 w 699"/>
                <a:gd name="T3" fmla="*/ 420 h 893"/>
                <a:gd name="T4" fmla="*/ 684 w 699"/>
                <a:gd name="T5" fmla="*/ 469 h 893"/>
                <a:gd name="T6" fmla="*/ 666 w 699"/>
                <a:gd name="T7" fmla="*/ 518 h 893"/>
                <a:gd name="T8" fmla="*/ 644 w 699"/>
                <a:gd name="T9" fmla="*/ 565 h 893"/>
                <a:gd name="T10" fmla="*/ 617 w 699"/>
                <a:gd name="T11" fmla="*/ 611 h 893"/>
                <a:gd name="T12" fmla="*/ 588 w 699"/>
                <a:gd name="T13" fmla="*/ 654 h 893"/>
                <a:gd name="T14" fmla="*/ 524 w 699"/>
                <a:gd name="T15" fmla="*/ 732 h 893"/>
                <a:gd name="T16" fmla="*/ 459 w 699"/>
                <a:gd name="T17" fmla="*/ 799 h 893"/>
                <a:gd name="T18" fmla="*/ 404 w 699"/>
                <a:gd name="T19" fmla="*/ 849 h 893"/>
                <a:gd name="T20" fmla="*/ 349 w 699"/>
                <a:gd name="T21" fmla="*/ 893 h 893"/>
                <a:gd name="T22" fmla="*/ 334 w 699"/>
                <a:gd name="T23" fmla="*/ 881 h 893"/>
                <a:gd name="T24" fmla="*/ 269 w 699"/>
                <a:gd name="T25" fmla="*/ 826 h 893"/>
                <a:gd name="T26" fmla="*/ 207 w 699"/>
                <a:gd name="T27" fmla="*/ 767 h 893"/>
                <a:gd name="T28" fmla="*/ 142 w 699"/>
                <a:gd name="T29" fmla="*/ 695 h 893"/>
                <a:gd name="T30" fmla="*/ 95 w 699"/>
                <a:gd name="T31" fmla="*/ 633 h 893"/>
                <a:gd name="T32" fmla="*/ 67 w 699"/>
                <a:gd name="T33" fmla="*/ 588 h 893"/>
                <a:gd name="T34" fmla="*/ 43 w 699"/>
                <a:gd name="T35" fmla="*/ 541 h 893"/>
                <a:gd name="T36" fmla="*/ 23 w 699"/>
                <a:gd name="T37" fmla="*/ 494 h 893"/>
                <a:gd name="T38" fmla="*/ 8 w 699"/>
                <a:gd name="T39" fmla="*/ 445 h 893"/>
                <a:gd name="T40" fmla="*/ 1 w 699"/>
                <a:gd name="T41" fmla="*/ 394 h 893"/>
                <a:gd name="T42" fmla="*/ 0 w 699"/>
                <a:gd name="T43" fmla="*/ 369 h 893"/>
                <a:gd name="T44" fmla="*/ 1 w 699"/>
                <a:gd name="T45" fmla="*/ 331 h 893"/>
                <a:gd name="T46" fmla="*/ 6 w 699"/>
                <a:gd name="T47" fmla="*/ 295 h 893"/>
                <a:gd name="T48" fmla="*/ 15 w 699"/>
                <a:gd name="T49" fmla="*/ 259 h 893"/>
                <a:gd name="T50" fmla="*/ 26 w 699"/>
                <a:gd name="T51" fmla="*/ 225 h 893"/>
                <a:gd name="T52" fmla="*/ 39 w 699"/>
                <a:gd name="T53" fmla="*/ 193 h 893"/>
                <a:gd name="T54" fmla="*/ 57 w 699"/>
                <a:gd name="T55" fmla="*/ 162 h 893"/>
                <a:gd name="T56" fmla="*/ 76 w 699"/>
                <a:gd name="T57" fmla="*/ 135 h 893"/>
                <a:gd name="T58" fmla="*/ 98 w 699"/>
                <a:gd name="T59" fmla="*/ 108 h 893"/>
                <a:gd name="T60" fmla="*/ 122 w 699"/>
                <a:gd name="T61" fmla="*/ 84 h 893"/>
                <a:gd name="T62" fmla="*/ 150 w 699"/>
                <a:gd name="T63" fmla="*/ 63 h 893"/>
                <a:gd name="T64" fmla="*/ 178 w 699"/>
                <a:gd name="T65" fmla="*/ 44 h 893"/>
                <a:gd name="T66" fmla="*/ 209 w 699"/>
                <a:gd name="T67" fmla="*/ 30 h 893"/>
                <a:gd name="T68" fmla="*/ 241 w 699"/>
                <a:gd name="T69" fmla="*/ 17 h 893"/>
                <a:gd name="T70" fmla="*/ 276 w 699"/>
                <a:gd name="T71" fmla="*/ 7 h 893"/>
                <a:gd name="T72" fmla="*/ 312 w 699"/>
                <a:gd name="T73" fmla="*/ 2 h 893"/>
                <a:gd name="T74" fmla="*/ 349 w 699"/>
                <a:gd name="T75" fmla="*/ 0 h 893"/>
                <a:gd name="T76" fmla="*/ 368 w 699"/>
                <a:gd name="T77" fmla="*/ 1 h 893"/>
                <a:gd name="T78" fmla="*/ 405 w 699"/>
                <a:gd name="T79" fmla="*/ 5 h 893"/>
                <a:gd name="T80" fmla="*/ 440 w 699"/>
                <a:gd name="T81" fmla="*/ 12 h 893"/>
                <a:gd name="T82" fmla="*/ 473 w 699"/>
                <a:gd name="T83" fmla="*/ 22 h 893"/>
                <a:gd name="T84" fmla="*/ 505 w 699"/>
                <a:gd name="T85" fmla="*/ 37 h 893"/>
                <a:gd name="T86" fmla="*/ 535 w 699"/>
                <a:gd name="T87" fmla="*/ 53 h 893"/>
                <a:gd name="T88" fmla="*/ 562 w 699"/>
                <a:gd name="T89" fmla="*/ 73 h 893"/>
                <a:gd name="T90" fmla="*/ 588 w 699"/>
                <a:gd name="T91" fmla="*/ 96 h 893"/>
                <a:gd name="T92" fmla="*/ 612 w 699"/>
                <a:gd name="T93" fmla="*/ 121 h 893"/>
                <a:gd name="T94" fmla="*/ 632 w 699"/>
                <a:gd name="T95" fmla="*/ 148 h 893"/>
                <a:gd name="T96" fmla="*/ 650 w 699"/>
                <a:gd name="T97" fmla="*/ 178 h 893"/>
                <a:gd name="T98" fmla="*/ 665 w 699"/>
                <a:gd name="T99" fmla="*/ 209 h 893"/>
                <a:gd name="T100" fmla="*/ 679 w 699"/>
                <a:gd name="T101" fmla="*/ 241 h 893"/>
                <a:gd name="T102" fmla="*/ 687 w 699"/>
                <a:gd name="T103" fmla="*/ 276 h 893"/>
                <a:gd name="T104" fmla="*/ 695 w 699"/>
                <a:gd name="T105" fmla="*/ 312 h 893"/>
                <a:gd name="T106" fmla="*/ 697 w 699"/>
                <a:gd name="T107" fmla="*/ 349 h 893"/>
                <a:gd name="T108" fmla="*/ 699 w 699"/>
                <a:gd name="T109" fmla="*/ 369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9" h="893">
                  <a:moveTo>
                    <a:pt x="699" y="369"/>
                  </a:moveTo>
                  <a:lnTo>
                    <a:pt x="699" y="369"/>
                  </a:lnTo>
                  <a:lnTo>
                    <a:pt x="697" y="394"/>
                  </a:lnTo>
                  <a:lnTo>
                    <a:pt x="695" y="420"/>
                  </a:lnTo>
                  <a:lnTo>
                    <a:pt x="690" y="445"/>
                  </a:lnTo>
                  <a:lnTo>
                    <a:pt x="684" y="469"/>
                  </a:lnTo>
                  <a:lnTo>
                    <a:pt x="675" y="494"/>
                  </a:lnTo>
                  <a:lnTo>
                    <a:pt x="666" y="518"/>
                  </a:lnTo>
                  <a:lnTo>
                    <a:pt x="655" y="541"/>
                  </a:lnTo>
                  <a:lnTo>
                    <a:pt x="644" y="565"/>
                  </a:lnTo>
                  <a:lnTo>
                    <a:pt x="630" y="588"/>
                  </a:lnTo>
                  <a:lnTo>
                    <a:pt x="617" y="611"/>
                  </a:lnTo>
                  <a:lnTo>
                    <a:pt x="603" y="633"/>
                  </a:lnTo>
                  <a:lnTo>
                    <a:pt x="588" y="654"/>
                  </a:lnTo>
                  <a:lnTo>
                    <a:pt x="556" y="695"/>
                  </a:lnTo>
                  <a:lnTo>
                    <a:pt x="524" y="732"/>
                  </a:lnTo>
                  <a:lnTo>
                    <a:pt x="492" y="767"/>
                  </a:lnTo>
                  <a:lnTo>
                    <a:pt x="459" y="799"/>
                  </a:lnTo>
                  <a:lnTo>
                    <a:pt x="430" y="826"/>
                  </a:lnTo>
                  <a:lnTo>
                    <a:pt x="404" y="849"/>
                  </a:lnTo>
                  <a:lnTo>
                    <a:pt x="364" y="881"/>
                  </a:lnTo>
                  <a:lnTo>
                    <a:pt x="349" y="893"/>
                  </a:lnTo>
                  <a:lnTo>
                    <a:pt x="349" y="893"/>
                  </a:lnTo>
                  <a:lnTo>
                    <a:pt x="334" y="881"/>
                  </a:lnTo>
                  <a:lnTo>
                    <a:pt x="295" y="849"/>
                  </a:lnTo>
                  <a:lnTo>
                    <a:pt x="269" y="826"/>
                  </a:lnTo>
                  <a:lnTo>
                    <a:pt x="239" y="799"/>
                  </a:lnTo>
                  <a:lnTo>
                    <a:pt x="207" y="767"/>
                  </a:lnTo>
                  <a:lnTo>
                    <a:pt x="174" y="732"/>
                  </a:lnTo>
                  <a:lnTo>
                    <a:pt x="142" y="695"/>
                  </a:lnTo>
                  <a:lnTo>
                    <a:pt x="110" y="654"/>
                  </a:lnTo>
                  <a:lnTo>
                    <a:pt x="95" y="633"/>
                  </a:lnTo>
                  <a:lnTo>
                    <a:pt x="80" y="611"/>
                  </a:lnTo>
                  <a:lnTo>
                    <a:pt x="67" y="588"/>
                  </a:lnTo>
                  <a:lnTo>
                    <a:pt x="54" y="565"/>
                  </a:lnTo>
                  <a:lnTo>
                    <a:pt x="43" y="541"/>
                  </a:lnTo>
                  <a:lnTo>
                    <a:pt x="32" y="518"/>
                  </a:lnTo>
                  <a:lnTo>
                    <a:pt x="23" y="494"/>
                  </a:lnTo>
                  <a:lnTo>
                    <a:pt x="15" y="469"/>
                  </a:lnTo>
                  <a:lnTo>
                    <a:pt x="8" y="445"/>
                  </a:lnTo>
                  <a:lnTo>
                    <a:pt x="3" y="420"/>
                  </a:lnTo>
                  <a:lnTo>
                    <a:pt x="1" y="394"/>
                  </a:lnTo>
                  <a:lnTo>
                    <a:pt x="0" y="369"/>
                  </a:lnTo>
                  <a:lnTo>
                    <a:pt x="0" y="369"/>
                  </a:lnTo>
                  <a:lnTo>
                    <a:pt x="0" y="349"/>
                  </a:lnTo>
                  <a:lnTo>
                    <a:pt x="1" y="331"/>
                  </a:lnTo>
                  <a:lnTo>
                    <a:pt x="3" y="312"/>
                  </a:lnTo>
                  <a:lnTo>
                    <a:pt x="6" y="295"/>
                  </a:lnTo>
                  <a:lnTo>
                    <a:pt x="10" y="276"/>
                  </a:lnTo>
                  <a:lnTo>
                    <a:pt x="15" y="259"/>
                  </a:lnTo>
                  <a:lnTo>
                    <a:pt x="19" y="241"/>
                  </a:lnTo>
                  <a:lnTo>
                    <a:pt x="26" y="225"/>
                  </a:lnTo>
                  <a:lnTo>
                    <a:pt x="32" y="209"/>
                  </a:lnTo>
                  <a:lnTo>
                    <a:pt x="39" y="193"/>
                  </a:lnTo>
                  <a:lnTo>
                    <a:pt x="48" y="178"/>
                  </a:lnTo>
                  <a:lnTo>
                    <a:pt x="57" y="162"/>
                  </a:lnTo>
                  <a:lnTo>
                    <a:pt x="65" y="148"/>
                  </a:lnTo>
                  <a:lnTo>
                    <a:pt x="76" y="135"/>
                  </a:lnTo>
                  <a:lnTo>
                    <a:pt x="86" y="121"/>
                  </a:lnTo>
                  <a:lnTo>
                    <a:pt x="98" y="108"/>
                  </a:lnTo>
                  <a:lnTo>
                    <a:pt x="110" y="96"/>
                  </a:lnTo>
                  <a:lnTo>
                    <a:pt x="122" y="84"/>
                  </a:lnTo>
                  <a:lnTo>
                    <a:pt x="136" y="73"/>
                  </a:lnTo>
                  <a:lnTo>
                    <a:pt x="150" y="63"/>
                  </a:lnTo>
                  <a:lnTo>
                    <a:pt x="163" y="53"/>
                  </a:lnTo>
                  <a:lnTo>
                    <a:pt x="178" y="44"/>
                  </a:lnTo>
                  <a:lnTo>
                    <a:pt x="193" y="37"/>
                  </a:lnTo>
                  <a:lnTo>
                    <a:pt x="209" y="30"/>
                  </a:lnTo>
                  <a:lnTo>
                    <a:pt x="225" y="22"/>
                  </a:lnTo>
                  <a:lnTo>
                    <a:pt x="241" y="17"/>
                  </a:lnTo>
                  <a:lnTo>
                    <a:pt x="259" y="12"/>
                  </a:lnTo>
                  <a:lnTo>
                    <a:pt x="276" y="7"/>
                  </a:lnTo>
                  <a:lnTo>
                    <a:pt x="293" y="5"/>
                  </a:lnTo>
                  <a:lnTo>
                    <a:pt x="312" y="2"/>
                  </a:lnTo>
                  <a:lnTo>
                    <a:pt x="331" y="1"/>
                  </a:lnTo>
                  <a:lnTo>
                    <a:pt x="349" y="0"/>
                  </a:lnTo>
                  <a:lnTo>
                    <a:pt x="349" y="0"/>
                  </a:lnTo>
                  <a:lnTo>
                    <a:pt x="368" y="1"/>
                  </a:lnTo>
                  <a:lnTo>
                    <a:pt x="386" y="2"/>
                  </a:lnTo>
                  <a:lnTo>
                    <a:pt x="405" y="5"/>
                  </a:lnTo>
                  <a:lnTo>
                    <a:pt x="422" y="7"/>
                  </a:lnTo>
                  <a:lnTo>
                    <a:pt x="440" y="12"/>
                  </a:lnTo>
                  <a:lnTo>
                    <a:pt x="457" y="17"/>
                  </a:lnTo>
                  <a:lnTo>
                    <a:pt x="473" y="22"/>
                  </a:lnTo>
                  <a:lnTo>
                    <a:pt x="489" y="30"/>
                  </a:lnTo>
                  <a:lnTo>
                    <a:pt x="505" y="37"/>
                  </a:lnTo>
                  <a:lnTo>
                    <a:pt x="520" y="44"/>
                  </a:lnTo>
                  <a:lnTo>
                    <a:pt x="535" y="53"/>
                  </a:lnTo>
                  <a:lnTo>
                    <a:pt x="549" y="63"/>
                  </a:lnTo>
                  <a:lnTo>
                    <a:pt x="562" y="73"/>
                  </a:lnTo>
                  <a:lnTo>
                    <a:pt x="576" y="84"/>
                  </a:lnTo>
                  <a:lnTo>
                    <a:pt x="588" y="96"/>
                  </a:lnTo>
                  <a:lnTo>
                    <a:pt x="600" y="108"/>
                  </a:lnTo>
                  <a:lnTo>
                    <a:pt x="612" y="121"/>
                  </a:lnTo>
                  <a:lnTo>
                    <a:pt x="622" y="135"/>
                  </a:lnTo>
                  <a:lnTo>
                    <a:pt x="632" y="148"/>
                  </a:lnTo>
                  <a:lnTo>
                    <a:pt x="642" y="162"/>
                  </a:lnTo>
                  <a:lnTo>
                    <a:pt x="650" y="178"/>
                  </a:lnTo>
                  <a:lnTo>
                    <a:pt x="659" y="193"/>
                  </a:lnTo>
                  <a:lnTo>
                    <a:pt x="665" y="209"/>
                  </a:lnTo>
                  <a:lnTo>
                    <a:pt x="673" y="225"/>
                  </a:lnTo>
                  <a:lnTo>
                    <a:pt x="679" y="241"/>
                  </a:lnTo>
                  <a:lnTo>
                    <a:pt x="684" y="259"/>
                  </a:lnTo>
                  <a:lnTo>
                    <a:pt x="687" y="276"/>
                  </a:lnTo>
                  <a:lnTo>
                    <a:pt x="691" y="295"/>
                  </a:lnTo>
                  <a:lnTo>
                    <a:pt x="695" y="312"/>
                  </a:lnTo>
                  <a:lnTo>
                    <a:pt x="696" y="331"/>
                  </a:lnTo>
                  <a:lnTo>
                    <a:pt x="697" y="349"/>
                  </a:lnTo>
                  <a:lnTo>
                    <a:pt x="699" y="369"/>
                  </a:lnTo>
                  <a:lnTo>
                    <a:pt x="699" y="36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9" name="Freeform 241"/>
            <p:cNvSpPr>
              <a:spLocks/>
            </p:cNvSpPr>
            <p:nvPr/>
          </p:nvSpPr>
          <p:spPr bwMode="auto">
            <a:xfrm>
              <a:off x="2041525" y="5143501"/>
              <a:ext cx="155575" cy="153988"/>
            </a:xfrm>
            <a:custGeom>
              <a:avLst/>
              <a:gdLst>
                <a:gd name="T0" fmla="*/ 389 w 389"/>
                <a:gd name="T1" fmla="*/ 193 h 388"/>
                <a:gd name="T2" fmla="*/ 384 w 389"/>
                <a:gd name="T3" fmla="*/ 233 h 388"/>
                <a:gd name="T4" fmla="*/ 373 w 389"/>
                <a:gd name="T5" fmla="*/ 269 h 388"/>
                <a:gd name="T6" fmla="*/ 355 w 389"/>
                <a:gd name="T7" fmla="*/ 302 h 388"/>
                <a:gd name="T8" fmla="*/ 332 w 389"/>
                <a:gd name="T9" fmla="*/ 331 h 388"/>
                <a:gd name="T10" fmla="*/ 302 w 389"/>
                <a:gd name="T11" fmla="*/ 354 h 388"/>
                <a:gd name="T12" fmla="*/ 270 w 389"/>
                <a:gd name="T13" fmla="*/ 372 h 388"/>
                <a:gd name="T14" fmla="*/ 233 w 389"/>
                <a:gd name="T15" fmla="*/ 384 h 388"/>
                <a:gd name="T16" fmla="*/ 194 w 389"/>
                <a:gd name="T17" fmla="*/ 388 h 388"/>
                <a:gd name="T18" fmla="*/ 174 w 389"/>
                <a:gd name="T19" fmla="*/ 387 h 388"/>
                <a:gd name="T20" fmla="*/ 136 w 389"/>
                <a:gd name="T21" fmla="*/ 379 h 388"/>
                <a:gd name="T22" fmla="*/ 101 w 389"/>
                <a:gd name="T23" fmla="*/ 364 h 388"/>
                <a:gd name="T24" fmla="*/ 70 w 389"/>
                <a:gd name="T25" fmla="*/ 343 h 388"/>
                <a:gd name="T26" fmla="*/ 44 w 389"/>
                <a:gd name="T27" fmla="*/ 317 h 388"/>
                <a:gd name="T28" fmla="*/ 23 w 389"/>
                <a:gd name="T29" fmla="*/ 286 h 388"/>
                <a:gd name="T30" fmla="*/ 8 w 389"/>
                <a:gd name="T31" fmla="*/ 251 h 388"/>
                <a:gd name="T32" fmla="*/ 1 w 389"/>
                <a:gd name="T33" fmla="*/ 213 h 388"/>
                <a:gd name="T34" fmla="*/ 0 w 389"/>
                <a:gd name="T35" fmla="*/ 193 h 388"/>
                <a:gd name="T36" fmla="*/ 3 w 389"/>
                <a:gd name="T37" fmla="*/ 155 h 388"/>
                <a:gd name="T38" fmla="*/ 16 w 389"/>
                <a:gd name="T39" fmla="*/ 118 h 388"/>
                <a:gd name="T40" fmla="*/ 33 w 389"/>
                <a:gd name="T41" fmla="*/ 85 h 388"/>
                <a:gd name="T42" fmla="*/ 57 w 389"/>
                <a:gd name="T43" fmla="*/ 56 h 388"/>
                <a:gd name="T44" fmla="*/ 85 w 389"/>
                <a:gd name="T45" fmla="*/ 32 h 388"/>
                <a:gd name="T46" fmla="*/ 119 w 389"/>
                <a:gd name="T47" fmla="*/ 15 h 388"/>
                <a:gd name="T48" fmla="*/ 154 w 389"/>
                <a:gd name="T49" fmla="*/ 4 h 388"/>
                <a:gd name="T50" fmla="*/ 194 w 389"/>
                <a:gd name="T51" fmla="*/ 0 h 388"/>
                <a:gd name="T52" fmla="*/ 214 w 389"/>
                <a:gd name="T53" fmla="*/ 0 h 388"/>
                <a:gd name="T54" fmla="*/ 251 w 389"/>
                <a:gd name="T55" fmla="*/ 9 h 388"/>
                <a:gd name="T56" fmla="*/ 287 w 389"/>
                <a:gd name="T57" fmla="*/ 22 h 388"/>
                <a:gd name="T58" fmla="*/ 318 w 389"/>
                <a:gd name="T59" fmla="*/ 43 h 388"/>
                <a:gd name="T60" fmla="*/ 344 w 389"/>
                <a:gd name="T61" fmla="*/ 71 h 388"/>
                <a:gd name="T62" fmla="*/ 365 w 389"/>
                <a:gd name="T63" fmla="*/ 100 h 388"/>
                <a:gd name="T64" fmla="*/ 379 w 389"/>
                <a:gd name="T65" fmla="*/ 136 h 388"/>
                <a:gd name="T66" fmla="*/ 387 w 389"/>
                <a:gd name="T67" fmla="*/ 173 h 388"/>
                <a:gd name="T68" fmla="*/ 389 w 389"/>
                <a:gd name="T69" fmla="*/ 193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9" h="388">
                  <a:moveTo>
                    <a:pt x="389" y="193"/>
                  </a:moveTo>
                  <a:lnTo>
                    <a:pt x="389" y="193"/>
                  </a:lnTo>
                  <a:lnTo>
                    <a:pt x="387" y="213"/>
                  </a:lnTo>
                  <a:lnTo>
                    <a:pt x="384" y="233"/>
                  </a:lnTo>
                  <a:lnTo>
                    <a:pt x="379" y="251"/>
                  </a:lnTo>
                  <a:lnTo>
                    <a:pt x="373" y="269"/>
                  </a:lnTo>
                  <a:lnTo>
                    <a:pt x="365" y="286"/>
                  </a:lnTo>
                  <a:lnTo>
                    <a:pt x="355" y="302"/>
                  </a:lnTo>
                  <a:lnTo>
                    <a:pt x="344" y="317"/>
                  </a:lnTo>
                  <a:lnTo>
                    <a:pt x="332" y="331"/>
                  </a:lnTo>
                  <a:lnTo>
                    <a:pt x="318" y="343"/>
                  </a:lnTo>
                  <a:lnTo>
                    <a:pt x="302" y="354"/>
                  </a:lnTo>
                  <a:lnTo>
                    <a:pt x="287" y="364"/>
                  </a:lnTo>
                  <a:lnTo>
                    <a:pt x="270" y="372"/>
                  </a:lnTo>
                  <a:lnTo>
                    <a:pt x="251" y="379"/>
                  </a:lnTo>
                  <a:lnTo>
                    <a:pt x="233" y="384"/>
                  </a:lnTo>
                  <a:lnTo>
                    <a:pt x="214" y="387"/>
                  </a:lnTo>
                  <a:lnTo>
                    <a:pt x="194" y="388"/>
                  </a:lnTo>
                  <a:lnTo>
                    <a:pt x="194" y="388"/>
                  </a:lnTo>
                  <a:lnTo>
                    <a:pt x="174" y="387"/>
                  </a:lnTo>
                  <a:lnTo>
                    <a:pt x="154" y="384"/>
                  </a:lnTo>
                  <a:lnTo>
                    <a:pt x="136" y="379"/>
                  </a:lnTo>
                  <a:lnTo>
                    <a:pt x="119" y="372"/>
                  </a:lnTo>
                  <a:lnTo>
                    <a:pt x="101" y="364"/>
                  </a:lnTo>
                  <a:lnTo>
                    <a:pt x="85" y="354"/>
                  </a:lnTo>
                  <a:lnTo>
                    <a:pt x="70" y="343"/>
                  </a:lnTo>
                  <a:lnTo>
                    <a:pt x="57" y="331"/>
                  </a:lnTo>
                  <a:lnTo>
                    <a:pt x="44" y="317"/>
                  </a:lnTo>
                  <a:lnTo>
                    <a:pt x="33" y="302"/>
                  </a:lnTo>
                  <a:lnTo>
                    <a:pt x="23" y="286"/>
                  </a:lnTo>
                  <a:lnTo>
                    <a:pt x="16" y="269"/>
                  </a:lnTo>
                  <a:lnTo>
                    <a:pt x="8" y="251"/>
                  </a:lnTo>
                  <a:lnTo>
                    <a:pt x="3" y="233"/>
                  </a:lnTo>
                  <a:lnTo>
                    <a:pt x="1" y="213"/>
                  </a:lnTo>
                  <a:lnTo>
                    <a:pt x="0" y="193"/>
                  </a:lnTo>
                  <a:lnTo>
                    <a:pt x="0" y="193"/>
                  </a:lnTo>
                  <a:lnTo>
                    <a:pt x="1" y="173"/>
                  </a:lnTo>
                  <a:lnTo>
                    <a:pt x="3" y="155"/>
                  </a:lnTo>
                  <a:lnTo>
                    <a:pt x="8" y="136"/>
                  </a:lnTo>
                  <a:lnTo>
                    <a:pt x="16" y="118"/>
                  </a:lnTo>
                  <a:lnTo>
                    <a:pt x="23" y="100"/>
                  </a:lnTo>
                  <a:lnTo>
                    <a:pt x="33" y="85"/>
                  </a:lnTo>
                  <a:lnTo>
                    <a:pt x="44" y="71"/>
                  </a:lnTo>
                  <a:lnTo>
                    <a:pt x="57" y="56"/>
                  </a:lnTo>
                  <a:lnTo>
                    <a:pt x="70" y="43"/>
                  </a:lnTo>
                  <a:lnTo>
                    <a:pt x="85" y="32"/>
                  </a:lnTo>
                  <a:lnTo>
                    <a:pt x="101" y="22"/>
                  </a:lnTo>
                  <a:lnTo>
                    <a:pt x="119" y="15"/>
                  </a:lnTo>
                  <a:lnTo>
                    <a:pt x="136" y="9"/>
                  </a:lnTo>
                  <a:lnTo>
                    <a:pt x="154" y="4"/>
                  </a:lnTo>
                  <a:lnTo>
                    <a:pt x="174" y="0"/>
                  </a:lnTo>
                  <a:lnTo>
                    <a:pt x="194" y="0"/>
                  </a:lnTo>
                  <a:lnTo>
                    <a:pt x="194" y="0"/>
                  </a:lnTo>
                  <a:lnTo>
                    <a:pt x="214" y="0"/>
                  </a:lnTo>
                  <a:lnTo>
                    <a:pt x="233" y="4"/>
                  </a:lnTo>
                  <a:lnTo>
                    <a:pt x="251" y="9"/>
                  </a:lnTo>
                  <a:lnTo>
                    <a:pt x="270" y="15"/>
                  </a:lnTo>
                  <a:lnTo>
                    <a:pt x="287" y="22"/>
                  </a:lnTo>
                  <a:lnTo>
                    <a:pt x="302" y="32"/>
                  </a:lnTo>
                  <a:lnTo>
                    <a:pt x="318" y="43"/>
                  </a:lnTo>
                  <a:lnTo>
                    <a:pt x="332" y="56"/>
                  </a:lnTo>
                  <a:lnTo>
                    <a:pt x="344" y="71"/>
                  </a:lnTo>
                  <a:lnTo>
                    <a:pt x="355" y="85"/>
                  </a:lnTo>
                  <a:lnTo>
                    <a:pt x="365" y="100"/>
                  </a:lnTo>
                  <a:lnTo>
                    <a:pt x="373" y="118"/>
                  </a:lnTo>
                  <a:lnTo>
                    <a:pt x="379" y="136"/>
                  </a:lnTo>
                  <a:lnTo>
                    <a:pt x="384" y="155"/>
                  </a:lnTo>
                  <a:lnTo>
                    <a:pt x="387" y="173"/>
                  </a:lnTo>
                  <a:lnTo>
                    <a:pt x="389" y="193"/>
                  </a:lnTo>
                  <a:lnTo>
                    <a:pt x="389" y="193"/>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70" name="Gruppieren 369"/>
          <p:cNvGrpSpPr/>
          <p:nvPr/>
        </p:nvGrpSpPr>
        <p:grpSpPr>
          <a:xfrm>
            <a:off x="5983036" y="3467728"/>
            <a:ext cx="392113" cy="341313"/>
            <a:chOff x="569913" y="3533775"/>
            <a:chExt cx="392113" cy="341313"/>
          </a:xfrm>
        </p:grpSpPr>
        <p:sp>
          <p:nvSpPr>
            <p:cNvPr id="371" name="Freeform 284"/>
            <p:cNvSpPr>
              <a:spLocks/>
            </p:cNvSpPr>
            <p:nvPr/>
          </p:nvSpPr>
          <p:spPr bwMode="auto">
            <a:xfrm>
              <a:off x="569913" y="3602038"/>
              <a:ext cx="392113" cy="273050"/>
            </a:xfrm>
            <a:custGeom>
              <a:avLst/>
              <a:gdLst>
                <a:gd name="T0" fmla="*/ 43 w 987"/>
                <a:gd name="T1" fmla="*/ 429 h 687"/>
                <a:gd name="T2" fmla="*/ 43 w 987"/>
                <a:gd name="T3" fmla="*/ 687 h 687"/>
                <a:gd name="T4" fmla="*/ 944 w 987"/>
                <a:gd name="T5" fmla="*/ 687 h 687"/>
                <a:gd name="T6" fmla="*/ 944 w 987"/>
                <a:gd name="T7" fmla="*/ 429 h 687"/>
                <a:gd name="T8" fmla="*/ 987 w 987"/>
                <a:gd name="T9" fmla="*/ 429 h 687"/>
                <a:gd name="T10" fmla="*/ 987 w 987"/>
                <a:gd name="T11" fmla="*/ 86 h 687"/>
                <a:gd name="T12" fmla="*/ 987 w 987"/>
                <a:gd name="T13" fmla="*/ 86 h 687"/>
                <a:gd name="T14" fmla="*/ 987 w 987"/>
                <a:gd name="T15" fmla="*/ 77 h 687"/>
                <a:gd name="T16" fmla="*/ 985 w 987"/>
                <a:gd name="T17" fmla="*/ 68 h 687"/>
                <a:gd name="T18" fmla="*/ 983 w 987"/>
                <a:gd name="T19" fmla="*/ 61 h 687"/>
                <a:gd name="T20" fmla="*/ 981 w 987"/>
                <a:gd name="T21" fmla="*/ 52 h 687"/>
                <a:gd name="T22" fmla="*/ 976 w 987"/>
                <a:gd name="T23" fmla="*/ 44 h 687"/>
                <a:gd name="T24" fmla="*/ 972 w 987"/>
                <a:gd name="T25" fmla="*/ 38 h 687"/>
                <a:gd name="T26" fmla="*/ 968 w 987"/>
                <a:gd name="T27" fmla="*/ 31 h 687"/>
                <a:gd name="T28" fmla="*/ 962 w 987"/>
                <a:gd name="T29" fmla="*/ 25 h 687"/>
                <a:gd name="T30" fmla="*/ 956 w 987"/>
                <a:gd name="T31" fmla="*/ 19 h 687"/>
                <a:gd name="T32" fmla="*/ 949 w 987"/>
                <a:gd name="T33" fmla="*/ 15 h 687"/>
                <a:gd name="T34" fmla="*/ 943 w 987"/>
                <a:gd name="T35" fmla="*/ 11 h 687"/>
                <a:gd name="T36" fmla="*/ 935 w 987"/>
                <a:gd name="T37" fmla="*/ 6 h 687"/>
                <a:gd name="T38" fmla="*/ 926 w 987"/>
                <a:gd name="T39" fmla="*/ 4 h 687"/>
                <a:gd name="T40" fmla="*/ 919 w 987"/>
                <a:gd name="T41" fmla="*/ 2 h 687"/>
                <a:gd name="T42" fmla="*/ 910 w 987"/>
                <a:gd name="T43" fmla="*/ 1 h 687"/>
                <a:gd name="T44" fmla="*/ 901 w 987"/>
                <a:gd name="T45" fmla="*/ 0 h 687"/>
                <a:gd name="T46" fmla="*/ 86 w 987"/>
                <a:gd name="T47" fmla="*/ 0 h 687"/>
                <a:gd name="T48" fmla="*/ 86 w 987"/>
                <a:gd name="T49" fmla="*/ 0 h 687"/>
                <a:gd name="T50" fmla="*/ 77 w 987"/>
                <a:gd name="T51" fmla="*/ 1 h 687"/>
                <a:gd name="T52" fmla="*/ 68 w 987"/>
                <a:gd name="T53" fmla="*/ 2 h 687"/>
                <a:gd name="T54" fmla="*/ 61 w 987"/>
                <a:gd name="T55" fmla="*/ 4 h 687"/>
                <a:gd name="T56" fmla="*/ 52 w 987"/>
                <a:gd name="T57" fmla="*/ 6 h 687"/>
                <a:gd name="T58" fmla="*/ 44 w 987"/>
                <a:gd name="T59" fmla="*/ 11 h 687"/>
                <a:gd name="T60" fmla="*/ 38 w 987"/>
                <a:gd name="T61" fmla="*/ 15 h 687"/>
                <a:gd name="T62" fmla="*/ 31 w 987"/>
                <a:gd name="T63" fmla="*/ 19 h 687"/>
                <a:gd name="T64" fmla="*/ 25 w 987"/>
                <a:gd name="T65" fmla="*/ 25 h 687"/>
                <a:gd name="T66" fmla="*/ 19 w 987"/>
                <a:gd name="T67" fmla="*/ 31 h 687"/>
                <a:gd name="T68" fmla="*/ 15 w 987"/>
                <a:gd name="T69" fmla="*/ 38 h 687"/>
                <a:gd name="T70" fmla="*/ 10 w 987"/>
                <a:gd name="T71" fmla="*/ 44 h 687"/>
                <a:gd name="T72" fmla="*/ 6 w 987"/>
                <a:gd name="T73" fmla="*/ 52 h 687"/>
                <a:gd name="T74" fmla="*/ 4 w 987"/>
                <a:gd name="T75" fmla="*/ 61 h 687"/>
                <a:gd name="T76" fmla="*/ 2 w 987"/>
                <a:gd name="T77" fmla="*/ 68 h 687"/>
                <a:gd name="T78" fmla="*/ 0 w 987"/>
                <a:gd name="T79" fmla="*/ 77 h 687"/>
                <a:gd name="T80" fmla="*/ 0 w 987"/>
                <a:gd name="T81" fmla="*/ 86 h 687"/>
                <a:gd name="T82" fmla="*/ 0 w 987"/>
                <a:gd name="T83" fmla="*/ 429 h 687"/>
                <a:gd name="T84" fmla="*/ 43 w 987"/>
                <a:gd name="T85" fmla="*/ 4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7" h="687">
                  <a:moveTo>
                    <a:pt x="43" y="429"/>
                  </a:moveTo>
                  <a:lnTo>
                    <a:pt x="43" y="687"/>
                  </a:lnTo>
                  <a:lnTo>
                    <a:pt x="944" y="687"/>
                  </a:lnTo>
                  <a:lnTo>
                    <a:pt x="944" y="429"/>
                  </a:lnTo>
                  <a:lnTo>
                    <a:pt x="987" y="429"/>
                  </a:lnTo>
                  <a:lnTo>
                    <a:pt x="987" y="86"/>
                  </a:lnTo>
                  <a:lnTo>
                    <a:pt x="987" y="86"/>
                  </a:lnTo>
                  <a:lnTo>
                    <a:pt x="987" y="77"/>
                  </a:lnTo>
                  <a:lnTo>
                    <a:pt x="985" y="68"/>
                  </a:lnTo>
                  <a:lnTo>
                    <a:pt x="983" y="61"/>
                  </a:lnTo>
                  <a:lnTo>
                    <a:pt x="981" y="52"/>
                  </a:lnTo>
                  <a:lnTo>
                    <a:pt x="976" y="44"/>
                  </a:lnTo>
                  <a:lnTo>
                    <a:pt x="972" y="38"/>
                  </a:lnTo>
                  <a:lnTo>
                    <a:pt x="968" y="31"/>
                  </a:lnTo>
                  <a:lnTo>
                    <a:pt x="962" y="25"/>
                  </a:lnTo>
                  <a:lnTo>
                    <a:pt x="956" y="19"/>
                  </a:lnTo>
                  <a:lnTo>
                    <a:pt x="949" y="15"/>
                  </a:lnTo>
                  <a:lnTo>
                    <a:pt x="943" y="11"/>
                  </a:lnTo>
                  <a:lnTo>
                    <a:pt x="935" y="6"/>
                  </a:lnTo>
                  <a:lnTo>
                    <a:pt x="926" y="4"/>
                  </a:lnTo>
                  <a:lnTo>
                    <a:pt x="919" y="2"/>
                  </a:lnTo>
                  <a:lnTo>
                    <a:pt x="910" y="1"/>
                  </a:lnTo>
                  <a:lnTo>
                    <a:pt x="901" y="0"/>
                  </a:lnTo>
                  <a:lnTo>
                    <a:pt x="86" y="0"/>
                  </a:lnTo>
                  <a:lnTo>
                    <a:pt x="86" y="0"/>
                  </a:lnTo>
                  <a:lnTo>
                    <a:pt x="77" y="1"/>
                  </a:lnTo>
                  <a:lnTo>
                    <a:pt x="68" y="2"/>
                  </a:lnTo>
                  <a:lnTo>
                    <a:pt x="61" y="4"/>
                  </a:lnTo>
                  <a:lnTo>
                    <a:pt x="52" y="6"/>
                  </a:lnTo>
                  <a:lnTo>
                    <a:pt x="44" y="11"/>
                  </a:lnTo>
                  <a:lnTo>
                    <a:pt x="38" y="15"/>
                  </a:lnTo>
                  <a:lnTo>
                    <a:pt x="31" y="19"/>
                  </a:lnTo>
                  <a:lnTo>
                    <a:pt x="25" y="25"/>
                  </a:lnTo>
                  <a:lnTo>
                    <a:pt x="19" y="31"/>
                  </a:lnTo>
                  <a:lnTo>
                    <a:pt x="15" y="38"/>
                  </a:lnTo>
                  <a:lnTo>
                    <a:pt x="10" y="44"/>
                  </a:lnTo>
                  <a:lnTo>
                    <a:pt x="6" y="52"/>
                  </a:lnTo>
                  <a:lnTo>
                    <a:pt x="4" y="61"/>
                  </a:lnTo>
                  <a:lnTo>
                    <a:pt x="2" y="68"/>
                  </a:lnTo>
                  <a:lnTo>
                    <a:pt x="0" y="77"/>
                  </a:lnTo>
                  <a:lnTo>
                    <a:pt x="0" y="86"/>
                  </a:lnTo>
                  <a:lnTo>
                    <a:pt x="0" y="429"/>
                  </a:lnTo>
                  <a:lnTo>
                    <a:pt x="43" y="42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2" name="Rectangle 285"/>
            <p:cNvSpPr>
              <a:spLocks noChangeArrowheads="1"/>
            </p:cNvSpPr>
            <p:nvPr/>
          </p:nvSpPr>
          <p:spPr bwMode="auto">
            <a:xfrm>
              <a:off x="723900" y="3738563"/>
              <a:ext cx="85725" cy="50800"/>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3" name="Freeform 286"/>
            <p:cNvSpPr>
              <a:spLocks/>
            </p:cNvSpPr>
            <p:nvPr/>
          </p:nvSpPr>
          <p:spPr bwMode="auto">
            <a:xfrm>
              <a:off x="688975" y="3533775"/>
              <a:ext cx="153988" cy="68263"/>
            </a:xfrm>
            <a:custGeom>
              <a:avLst/>
              <a:gdLst>
                <a:gd name="T0" fmla="*/ 387 w 387"/>
                <a:gd name="T1" fmla="*/ 172 h 172"/>
                <a:gd name="T2" fmla="*/ 0 w 387"/>
                <a:gd name="T3" fmla="*/ 172 h 172"/>
                <a:gd name="T4" fmla="*/ 0 w 387"/>
                <a:gd name="T5" fmla="*/ 129 h 172"/>
                <a:gd name="T6" fmla="*/ 0 w 387"/>
                <a:gd name="T7" fmla="*/ 129 h 172"/>
                <a:gd name="T8" fmla="*/ 1 w 387"/>
                <a:gd name="T9" fmla="*/ 116 h 172"/>
                <a:gd name="T10" fmla="*/ 3 w 387"/>
                <a:gd name="T11" fmla="*/ 103 h 172"/>
                <a:gd name="T12" fmla="*/ 6 w 387"/>
                <a:gd name="T13" fmla="*/ 90 h 172"/>
                <a:gd name="T14" fmla="*/ 11 w 387"/>
                <a:gd name="T15" fmla="*/ 79 h 172"/>
                <a:gd name="T16" fmla="*/ 16 w 387"/>
                <a:gd name="T17" fmla="*/ 67 h 172"/>
                <a:gd name="T18" fmla="*/ 23 w 387"/>
                <a:gd name="T19" fmla="*/ 56 h 172"/>
                <a:gd name="T20" fmla="*/ 29 w 387"/>
                <a:gd name="T21" fmla="*/ 47 h 172"/>
                <a:gd name="T22" fmla="*/ 38 w 387"/>
                <a:gd name="T23" fmla="*/ 38 h 172"/>
                <a:gd name="T24" fmla="*/ 47 w 387"/>
                <a:gd name="T25" fmla="*/ 29 h 172"/>
                <a:gd name="T26" fmla="*/ 57 w 387"/>
                <a:gd name="T27" fmla="*/ 22 h 172"/>
                <a:gd name="T28" fmla="*/ 67 w 387"/>
                <a:gd name="T29" fmla="*/ 16 h 172"/>
                <a:gd name="T30" fmla="*/ 79 w 387"/>
                <a:gd name="T31" fmla="*/ 11 h 172"/>
                <a:gd name="T32" fmla="*/ 91 w 387"/>
                <a:gd name="T33" fmla="*/ 6 h 172"/>
                <a:gd name="T34" fmla="*/ 103 w 387"/>
                <a:gd name="T35" fmla="*/ 3 h 172"/>
                <a:gd name="T36" fmla="*/ 116 w 387"/>
                <a:gd name="T37" fmla="*/ 1 h 172"/>
                <a:gd name="T38" fmla="*/ 129 w 387"/>
                <a:gd name="T39" fmla="*/ 0 h 172"/>
                <a:gd name="T40" fmla="*/ 258 w 387"/>
                <a:gd name="T41" fmla="*/ 0 h 172"/>
                <a:gd name="T42" fmla="*/ 258 w 387"/>
                <a:gd name="T43" fmla="*/ 0 h 172"/>
                <a:gd name="T44" fmla="*/ 271 w 387"/>
                <a:gd name="T45" fmla="*/ 1 h 172"/>
                <a:gd name="T46" fmla="*/ 284 w 387"/>
                <a:gd name="T47" fmla="*/ 3 h 172"/>
                <a:gd name="T48" fmla="*/ 296 w 387"/>
                <a:gd name="T49" fmla="*/ 6 h 172"/>
                <a:gd name="T50" fmla="*/ 308 w 387"/>
                <a:gd name="T51" fmla="*/ 11 h 172"/>
                <a:gd name="T52" fmla="*/ 320 w 387"/>
                <a:gd name="T53" fmla="*/ 16 h 172"/>
                <a:gd name="T54" fmla="*/ 329 w 387"/>
                <a:gd name="T55" fmla="*/ 22 h 172"/>
                <a:gd name="T56" fmla="*/ 340 w 387"/>
                <a:gd name="T57" fmla="*/ 29 h 172"/>
                <a:gd name="T58" fmla="*/ 349 w 387"/>
                <a:gd name="T59" fmla="*/ 38 h 172"/>
                <a:gd name="T60" fmla="*/ 358 w 387"/>
                <a:gd name="T61" fmla="*/ 47 h 172"/>
                <a:gd name="T62" fmla="*/ 364 w 387"/>
                <a:gd name="T63" fmla="*/ 56 h 172"/>
                <a:gd name="T64" fmla="*/ 371 w 387"/>
                <a:gd name="T65" fmla="*/ 67 h 172"/>
                <a:gd name="T66" fmla="*/ 376 w 387"/>
                <a:gd name="T67" fmla="*/ 79 h 172"/>
                <a:gd name="T68" fmla="*/ 380 w 387"/>
                <a:gd name="T69" fmla="*/ 90 h 172"/>
                <a:gd name="T70" fmla="*/ 384 w 387"/>
                <a:gd name="T71" fmla="*/ 103 h 172"/>
                <a:gd name="T72" fmla="*/ 386 w 387"/>
                <a:gd name="T73" fmla="*/ 116 h 172"/>
                <a:gd name="T74" fmla="*/ 387 w 387"/>
                <a:gd name="T75" fmla="*/ 129 h 172"/>
                <a:gd name="T76" fmla="*/ 387 w 387"/>
                <a:gd name="T7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7" h="172">
                  <a:moveTo>
                    <a:pt x="387" y="172"/>
                  </a:moveTo>
                  <a:lnTo>
                    <a:pt x="0" y="172"/>
                  </a:lnTo>
                  <a:lnTo>
                    <a:pt x="0" y="129"/>
                  </a:lnTo>
                  <a:lnTo>
                    <a:pt x="0" y="129"/>
                  </a:lnTo>
                  <a:lnTo>
                    <a:pt x="1" y="116"/>
                  </a:lnTo>
                  <a:lnTo>
                    <a:pt x="3" y="103"/>
                  </a:lnTo>
                  <a:lnTo>
                    <a:pt x="6" y="90"/>
                  </a:lnTo>
                  <a:lnTo>
                    <a:pt x="11" y="79"/>
                  </a:lnTo>
                  <a:lnTo>
                    <a:pt x="16" y="67"/>
                  </a:lnTo>
                  <a:lnTo>
                    <a:pt x="23" y="56"/>
                  </a:lnTo>
                  <a:lnTo>
                    <a:pt x="29" y="47"/>
                  </a:lnTo>
                  <a:lnTo>
                    <a:pt x="38" y="38"/>
                  </a:lnTo>
                  <a:lnTo>
                    <a:pt x="47" y="29"/>
                  </a:lnTo>
                  <a:lnTo>
                    <a:pt x="57" y="22"/>
                  </a:lnTo>
                  <a:lnTo>
                    <a:pt x="67" y="16"/>
                  </a:lnTo>
                  <a:lnTo>
                    <a:pt x="79" y="11"/>
                  </a:lnTo>
                  <a:lnTo>
                    <a:pt x="91" y="6"/>
                  </a:lnTo>
                  <a:lnTo>
                    <a:pt x="103" y="3"/>
                  </a:lnTo>
                  <a:lnTo>
                    <a:pt x="116" y="1"/>
                  </a:lnTo>
                  <a:lnTo>
                    <a:pt x="129" y="0"/>
                  </a:lnTo>
                  <a:lnTo>
                    <a:pt x="258" y="0"/>
                  </a:lnTo>
                  <a:lnTo>
                    <a:pt x="258" y="0"/>
                  </a:lnTo>
                  <a:lnTo>
                    <a:pt x="271" y="1"/>
                  </a:lnTo>
                  <a:lnTo>
                    <a:pt x="284" y="3"/>
                  </a:lnTo>
                  <a:lnTo>
                    <a:pt x="296" y="6"/>
                  </a:lnTo>
                  <a:lnTo>
                    <a:pt x="308" y="11"/>
                  </a:lnTo>
                  <a:lnTo>
                    <a:pt x="320" y="16"/>
                  </a:lnTo>
                  <a:lnTo>
                    <a:pt x="329" y="22"/>
                  </a:lnTo>
                  <a:lnTo>
                    <a:pt x="340" y="29"/>
                  </a:lnTo>
                  <a:lnTo>
                    <a:pt x="349" y="38"/>
                  </a:lnTo>
                  <a:lnTo>
                    <a:pt x="358" y="47"/>
                  </a:lnTo>
                  <a:lnTo>
                    <a:pt x="364" y="56"/>
                  </a:lnTo>
                  <a:lnTo>
                    <a:pt x="371" y="67"/>
                  </a:lnTo>
                  <a:lnTo>
                    <a:pt x="376" y="79"/>
                  </a:lnTo>
                  <a:lnTo>
                    <a:pt x="380" y="90"/>
                  </a:lnTo>
                  <a:lnTo>
                    <a:pt x="384" y="103"/>
                  </a:lnTo>
                  <a:lnTo>
                    <a:pt x="386" y="116"/>
                  </a:lnTo>
                  <a:lnTo>
                    <a:pt x="387" y="129"/>
                  </a:lnTo>
                  <a:lnTo>
                    <a:pt x="387" y="172"/>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4" name="Line 287"/>
            <p:cNvSpPr>
              <a:spLocks noChangeShapeType="1"/>
            </p:cNvSpPr>
            <p:nvPr/>
          </p:nvSpPr>
          <p:spPr bwMode="auto">
            <a:xfrm>
              <a:off x="587375" y="3771900"/>
              <a:ext cx="13652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5" name="Line 288"/>
            <p:cNvSpPr>
              <a:spLocks noChangeShapeType="1"/>
            </p:cNvSpPr>
            <p:nvPr/>
          </p:nvSpPr>
          <p:spPr bwMode="auto">
            <a:xfrm>
              <a:off x="809625" y="3771900"/>
              <a:ext cx="134938"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76" name="Gruppieren 375"/>
          <p:cNvGrpSpPr/>
          <p:nvPr/>
        </p:nvGrpSpPr>
        <p:grpSpPr>
          <a:xfrm>
            <a:off x="3826042" y="3457168"/>
            <a:ext cx="596810" cy="362435"/>
            <a:chOff x="1368425" y="3602038"/>
            <a:chExt cx="392113" cy="238125"/>
          </a:xfrm>
        </p:grpSpPr>
        <p:sp>
          <p:nvSpPr>
            <p:cNvPr id="377" name="Freeform 289"/>
            <p:cNvSpPr>
              <a:spLocks/>
            </p:cNvSpPr>
            <p:nvPr/>
          </p:nvSpPr>
          <p:spPr bwMode="auto">
            <a:xfrm>
              <a:off x="1368425" y="3602038"/>
              <a:ext cx="392113" cy="238125"/>
            </a:xfrm>
            <a:custGeom>
              <a:avLst/>
              <a:gdLst>
                <a:gd name="T0" fmla="*/ 987 w 987"/>
                <a:gd name="T1" fmla="*/ 515 h 601"/>
                <a:gd name="T2" fmla="*/ 985 w 987"/>
                <a:gd name="T3" fmla="*/ 532 h 601"/>
                <a:gd name="T4" fmla="*/ 980 w 987"/>
                <a:gd name="T5" fmla="*/ 549 h 601"/>
                <a:gd name="T6" fmla="*/ 972 w 987"/>
                <a:gd name="T7" fmla="*/ 563 h 601"/>
                <a:gd name="T8" fmla="*/ 962 w 987"/>
                <a:gd name="T9" fmla="*/ 576 h 601"/>
                <a:gd name="T10" fmla="*/ 949 w 987"/>
                <a:gd name="T11" fmla="*/ 586 h 601"/>
                <a:gd name="T12" fmla="*/ 934 w 987"/>
                <a:gd name="T13" fmla="*/ 594 h 601"/>
                <a:gd name="T14" fmla="*/ 919 w 987"/>
                <a:gd name="T15" fmla="*/ 599 h 601"/>
                <a:gd name="T16" fmla="*/ 901 w 987"/>
                <a:gd name="T17" fmla="*/ 601 h 601"/>
                <a:gd name="T18" fmla="*/ 86 w 987"/>
                <a:gd name="T19" fmla="*/ 601 h 601"/>
                <a:gd name="T20" fmla="*/ 68 w 987"/>
                <a:gd name="T21" fmla="*/ 599 h 601"/>
                <a:gd name="T22" fmla="*/ 52 w 987"/>
                <a:gd name="T23" fmla="*/ 594 h 601"/>
                <a:gd name="T24" fmla="*/ 38 w 987"/>
                <a:gd name="T25" fmla="*/ 586 h 601"/>
                <a:gd name="T26" fmla="*/ 25 w 987"/>
                <a:gd name="T27" fmla="*/ 576 h 601"/>
                <a:gd name="T28" fmla="*/ 14 w 987"/>
                <a:gd name="T29" fmla="*/ 563 h 601"/>
                <a:gd name="T30" fmla="*/ 6 w 987"/>
                <a:gd name="T31" fmla="*/ 549 h 601"/>
                <a:gd name="T32" fmla="*/ 1 w 987"/>
                <a:gd name="T33" fmla="*/ 532 h 601"/>
                <a:gd name="T34" fmla="*/ 0 w 987"/>
                <a:gd name="T35" fmla="*/ 515 h 601"/>
                <a:gd name="T36" fmla="*/ 0 w 987"/>
                <a:gd name="T37" fmla="*/ 86 h 601"/>
                <a:gd name="T38" fmla="*/ 1 w 987"/>
                <a:gd name="T39" fmla="*/ 68 h 601"/>
                <a:gd name="T40" fmla="*/ 6 w 987"/>
                <a:gd name="T41" fmla="*/ 52 h 601"/>
                <a:gd name="T42" fmla="*/ 14 w 987"/>
                <a:gd name="T43" fmla="*/ 38 h 601"/>
                <a:gd name="T44" fmla="*/ 25 w 987"/>
                <a:gd name="T45" fmla="*/ 25 h 601"/>
                <a:gd name="T46" fmla="*/ 38 w 987"/>
                <a:gd name="T47" fmla="*/ 15 h 601"/>
                <a:gd name="T48" fmla="*/ 52 w 987"/>
                <a:gd name="T49" fmla="*/ 6 h 601"/>
                <a:gd name="T50" fmla="*/ 68 w 987"/>
                <a:gd name="T51" fmla="*/ 2 h 601"/>
                <a:gd name="T52" fmla="*/ 86 w 987"/>
                <a:gd name="T53" fmla="*/ 0 h 601"/>
                <a:gd name="T54" fmla="*/ 901 w 987"/>
                <a:gd name="T55" fmla="*/ 0 h 601"/>
                <a:gd name="T56" fmla="*/ 919 w 987"/>
                <a:gd name="T57" fmla="*/ 2 h 601"/>
                <a:gd name="T58" fmla="*/ 934 w 987"/>
                <a:gd name="T59" fmla="*/ 6 h 601"/>
                <a:gd name="T60" fmla="*/ 949 w 987"/>
                <a:gd name="T61" fmla="*/ 15 h 601"/>
                <a:gd name="T62" fmla="*/ 962 w 987"/>
                <a:gd name="T63" fmla="*/ 25 h 601"/>
                <a:gd name="T64" fmla="*/ 972 w 987"/>
                <a:gd name="T65" fmla="*/ 38 h 601"/>
                <a:gd name="T66" fmla="*/ 980 w 987"/>
                <a:gd name="T67" fmla="*/ 52 h 601"/>
                <a:gd name="T68" fmla="*/ 985 w 987"/>
                <a:gd name="T69" fmla="*/ 68 h 601"/>
                <a:gd name="T70" fmla="*/ 987 w 987"/>
                <a:gd name="T71" fmla="*/ 86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7" h="601">
                  <a:moveTo>
                    <a:pt x="987" y="515"/>
                  </a:moveTo>
                  <a:lnTo>
                    <a:pt x="987" y="515"/>
                  </a:lnTo>
                  <a:lnTo>
                    <a:pt x="986" y="524"/>
                  </a:lnTo>
                  <a:lnTo>
                    <a:pt x="985" y="532"/>
                  </a:lnTo>
                  <a:lnTo>
                    <a:pt x="983" y="540"/>
                  </a:lnTo>
                  <a:lnTo>
                    <a:pt x="980" y="549"/>
                  </a:lnTo>
                  <a:lnTo>
                    <a:pt x="977" y="555"/>
                  </a:lnTo>
                  <a:lnTo>
                    <a:pt x="972" y="563"/>
                  </a:lnTo>
                  <a:lnTo>
                    <a:pt x="968" y="569"/>
                  </a:lnTo>
                  <a:lnTo>
                    <a:pt x="962" y="576"/>
                  </a:lnTo>
                  <a:lnTo>
                    <a:pt x="956" y="581"/>
                  </a:lnTo>
                  <a:lnTo>
                    <a:pt x="949" y="586"/>
                  </a:lnTo>
                  <a:lnTo>
                    <a:pt x="942" y="590"/>
                  </a:lnTo>
                  <a:lnTo>
                    <a:pt x="934" y="594"/>
                  </a:lnTo>
                  <a:lnTo>
                    <a:pt x="926" y="596"/>
                  </a:lnTo>
                  <a:lnTo>
                    <a:pt x="919" y="599"/>
                  </a:lnTo>
                  <a:lnTo>
                    <a:pt x="910" y="600"/>
                  </a:lnTo>
                  <a:lnTo>
                    <a:pt x="901" y="601"/>
                  </a:lnTo>
                  <a:lnTo>
                    <a:pt x="86" y="601"/>
                  </a:lnTo>
                  <a:lnTo>
                    <a:pt x="86" y="601"/>
                  </a:lnTo>
                  <a:lnTo>
                    <a:pt x="77" y="600"/>
                  </a:lnTo>
                  <a:lnTo>
                    <a:pt x="68" y="599"/>
                  </a:lnTo>
                  <a:lnTo>
                    <a:pt x="60" y="596"/>
                  </a:lnTo>
                  <a:lnTo>
                    <a:pt x="52" y="594"/>
                  </a:lnTo>
                  <a:lnTo>
                    <a:pt x="44" y="590"/>
                  </a:lnTo>
                  <a:lnTo>
                    <a:pt x="38" y="586"/>
                  </a:lnTo>
                  <a:lnTo>
                    <a:pt x="30" y="581"/>
                  </a:lnTo>
                  <a:lnTo>
                    <a:pt x="25" y="576"/>
                  </a:lnTo>
                  <a:lnTo>
                    <a:pt x="19" y="569"/>
                  </a:lnTo>
                  <a:lnTo>
                    <a:pt x="14" y="563"/>
                  </a:lnTo>
                  <a:lnTo>
                    <a:pt x="10" y="555"/>
                  </a:lnTo>
                  <a:lnTo>
                    <a:pt x="6" y="549"/>
                  </a:lnTo>
                  <a:lnTo>
                    <a:pt x="3" y="540"/>
                  </a:lnTo>
                  <a:lnTo>
                    <a:pt x="1" y="532"/>
                  </a:lnTo>
                  <a:lnTo>
                    <a:pt x="0" y="524"/>
                  </a:lnTo>
                  <a:lnTo>
                    <a:pt x="0" y="515"/>
                  </a:lnTo>
                  <a:lnTo>
                    <a:pt x="0" y="86"/>
                  </a:lnTo>
                  <a:lnTo>
                    <a:pt x="0" y="86"/>
                  </a:lnTo>
                  <a:lnTo>
                    <a:pt x="0" y="77"/>
                  </a:lnTo>
                  <a:lnTo>
                    <a:pt x="1" y="68"/>
                  </a:lnTo>
                  <a:lnTo>
                    <a:pt x="3" y="61"/>
                  </a:lnTo>
                  <a:lnTo>
                    <a:pt x="6" y="52"/>
                  </a:lnTo>
                  <a:lnTo>
                    <a:pt x="10" y="44"/>
                  </a:lnTo>
                  <a:lnTo>
                    <a:pt x="14" y="38"/>
                  </a:lnTo>
                  <a:lnTo>
                    <a:pt x="19" y="31"/>
                  </a:lnTo>
                  <a:lnTo>
                    <a:pt x="25" y="25"/>
                  </a:lnTo>
                  <a:lnTo>
                    <a:pt x="30" y="19"/>
                  </a:lnTo>
                  <a:lnTo>
                    <a:pt x="38" y="15"/>
                  </a:lnTo>
                  <a:lnTo>
                    <a:pt x="44" y="11"/>
                  </a:lnTo>
                  <a:lnTo>
                    <a:pt x="52" y="6"/>
                  </a:lnTo>
                  <a:lnTo>
                    <a:pt x="60" y="4"/>
                  </a:lnTo>
                  <a:lnTo>
                    <a:pt x="68" y="2"/>
                  </a:lnTo>
                  <a:lnTo>
                    <a:pt x="77" y="1"/>
                  </a:lnTo>
                  <a:lnTo>
                    <a:pt x="86" y="0"/>
                  </a:lnTo>
                  <a:lnTo>
                    <a:pt x="901" y="0"/>
                  </a:lnTo>
                  <a:lnTo>
                    <a:pt x="901" y="0"/>
                  </a:lnTo>
                  <a:lnTo>
                    <a:pt x="910" y="1"/>
                  </a:lnTo>
                  <a:lnTo>
                    <a:pt x="919" y="2"/>
                  </a:lnTo>
                  <a:lnTo>
                    <a:pt x="926" y="4"/>
                  </a:lnTo>
                  <a:lnTo>
                    <a:pt x="934" y="6"/>
                  </a:lnTo>
                  <a:lnTo>
                    <a:pt x="942" y="11"/>
                  </a:lnTo>
                  <a:lnTo>
                    <a:pt x="949" y="15"/>
                  </a:lnTo>
                  <a:lnTo>
                    <a:pt x="956" y="19"/>
                  </a:lnTo>
                  <a:lnTo>
                    <a:pt x="962" y="25"/>
                  </a:lnTo>
                  <a:lnTo>
                    <a:pt x="968" y="31"/>
                  </a:lnTo>
                  <a:lnTo>
                    <a:pt x="972" y="38"/>
                  </a:lnTo>
                  <a:lnTo>
                    <a:pt x="977" y="44"/>
                  </a:lnTo>
                  <a:lnTo>
                    <a:pt x="980" y="52"/>
                  </a:lnTo>
                  <a:lnTo>
                    <a:pt x="983" y="61"/>
                  </a:lnTo>
                  <a:lnTo>
                    <a:pt x="985" y="68"/>
                  </a:lnTo>
                  <a:lnTo>
                    <a:pt x="986" y="77"/>
                  </a:lnTo>
                  <a:lnTo>
                    <a:pt x="987" y="86"/>
                  </a:lnTo>
                  <a:lnTo>
                    <a:pt x="987" y="515"/>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8" name="Line 290"/>
            <p:cNvSpPr>
              <a:spLocks noChangeShapeType="1"/>
            </p:cNvSpPr>
            <p:nvPr/>
          </p:nvSpPr>
          <p:spPr bwMode="auto">
            <a:xfrm>
              <a:off x="1368425" y="3670300"/>
              <a:ext cx="39211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9" name="Line 291"/>
            <p:cNvSpPr>
              <a:spLocks noChangeShapeType="1"/>
            </p:cNvSpPr>
            <p:nvPr/>
          </p:nvSpPr>
          <p:spPr bwMode="auto">
            <a:xfrm flipH="1">
              <a:off x="1658938" y="3721100"/>
              <a:ext cx="5080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0" name="Line 292"/>
            <p:cNvSpPr>
              <a:spLocks noChangeShapeType="1"/>
            </p:cNvSpPr>
            <p:nvPr/>
          </p:nvSpPr>
          <p:spPr bwMode="auto">
            <a:xfrm flipH="1">
              <a:off x="1419225" y="3721100"/>
              <a:ext cx="13652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1" name="Line 293"/>
            <p:cNvSpPr>
              <a:spLocks noChangeShapeType="1"/>
            </p:cNvSpPr>
            <p:nvPr/>
          </p:nvSpPr>
          <p:spPr bwMode="auto">
            <a:xfrm flipH="1">
              <a:off x="1419225" y="3754438"/>
              <a:ext cx="52388"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82" name="Gruppieren 381"/>
          <p:cNvGrpSpPr/>
          <p:nvPr/>
        </p:nvGrpSpPr>
        <p:grpSpPr>
          <a:xfrm>
            <a:off x="3317752" y="3481892"/>
            <a:ext cx="354148" cy="352714"/>
            <a:chOff x="1360488" y="4094163"/>
            <a:chExt cx="392113" cy="390525"/>
          </a:xfrm>
        </p:grpSpPr>
        <p:sp>
          <p:nvSpPr>
            <p:cNvPr id="383" name="Freeform 294"/>
            <p:cNvSpPr>
              <a:spLocks/>
            </p:cNvSpPr>
            <p:nvPr/>
          </p:nvSpPr>
          <p:spPr bwMode="auto">
            <a:xfrm>
              <a:off x="1360488" y="4094163"/>
              <a:ext cx="392113" cy="390525"/>
            </a:xfrm>
            <a:custGeom>
              <a:avLst/>
              <a:gdLst>
                <a:gd name="T0" fmla="*/ 987 w 988"/>
                <a:gd name="T1" fmla="*/ 518 h 987"/>
                <a:gd name="T2" fmla="*/ 978 w 988"/>
                <a:gd name="T3" fmla="*/ 593 h 987"/>
                <a:gd name="T4" fmla="*/ 957 w 988"/>
                <a:gd name="T5" fmla="*/ 663 h 987"/>
                <a:gd name="T6" fmla="*/ 928 w 988"/>
                <a:gd name="T7" fmla="*/ 728 h 987"/>
                <a:gd name="T8" fmla="*/ 890 w 988"/>
                <a:gd name="T9" fmla="*/ 789 h 987"/>
                <a:gd name="T10" fmla="*/ 843 w 988"/>
                <a:gd name="T11" fmla="*/ 842 h 987"/>
                <a:gd name="T12" fmla="*/ 790 w 988"/>
                <a:gd name="T13" fmla="*/ 889 h 987"/>
                <a:gd name="T14" fmla="*/ 729 w 988"/>
                <a:gd name="T15" fmla="*/ 927 h 987"/>
                <a:gd name="T16" fmla="*/ 663 w 988"/>
                <a:gd name="T17" fmla="*/ 957 h 987"/>
                <a:gd name="T18" fmla="*/ 593 w 988"/>
                <a:gd name="T19" fmla="*/ 977 h 987"/>
                <a:gd name="T20" fmla="*/ 519 w 988"/>
                <a:gd name="T21" fmla="*/ 986 h 987"/>
                <a:gd name="T22" fmla="*/ 469 w 988"/>
                <a:gd name="T23" fmla="*/ 986 h 987"/>
                <a:gd name="T24" fmla="*/ 394 w 988"/>
                <a:gd name="T25" fmla="*/ 977 h 987"/>
                <a:gd name="T26" fmla="*/ 324 w 988"/>
                <a:gd name="T27" fmla="*/ 957 h 987"/>
                <a:gd name="T28" fmla="*/ 259 w 988"/>
                <a:gd name="T29" fmla="*/ 927 h 987"/>
                <a:gd name="T30" fmla="*/ 198 w 988"/>
                <a:gd name="T31" fmla="*/ 889 h 987"/>
                <a:gd name="T32" fmla="*/ 145 w 988"/>
                <a:gd name="T33" fmla="*/ 842 h 987"/>
                <a:gd name="T34" fmla="*/ 98 w 988"/>
                <a:gd name="T35" fmla="*/ 789 h 987"/>
                <a:gd name="T36" fmla="*/ 60 w 988"/>
                <a:gd name="T37" fmla="*/ 728 h 987"/>
                <a:gd name="T38" fmla="*/ 30 w 988"/>
                <a:gd name="T39" fmla="*/ 663 h 987"/>
                <a:gd name="T40" fmla="*/ 10 w 988"/>
                <a:gd name="T41" fmla="*/ 593 h 987"/>
                <a:gd name="T42" fmla="*/ 1 w 988"/>
                <a:gd name="T43" fmla="*/ 518 h 987"/>
                <a:gd name="T44" fmla="*/ 1 w 988"/>
                <a:gd name="T45" fmla="*/ 468 h 987"/>
                <a:gd name="T46" fmla="*/ 10 w 988"/>
                <a:gd name="T47" fmla="*/ 395 h 987"/>
                <a:gd name="T48" fmla="*/ 30 w 988"/>
                <a:gd name="T49" fmla="*/ 324 h 987"/>
                <a:gd name="T50" fmla="*/ 60 w 988"/>
                <a:gd name="T51" fmla="*/ 259 h 987"/>
                <a:gd name="T52" fmla="*/ 98 w 988"/>
                <a:gd name="T53" fmla="*/ 198 h 987"/>
                <a:gd name="T54" fmla="*/ 145 w 988"/>
                <a:gd name="T55" fmla="*/ 145 h 987"/>
                <a:gd name="T56" fmla="*/ 198 w 988"/>
                <a:gd name="T57" fmla="*/ 98 h 987"/>
                <a:gd name="T58" fmla="*/ 259 w 988"/>
                <a:gd name="T59" fmla="*/ 60 h 987"/>
                <a:gd name="T60" fmla="*/ 324 w 988"/>
                <a:gd name="T61" fmla="*/ 30 h 987"/>
                <a:gd name="T62" fmla="*/ 394 w 988"/>
                <a:gd name="T63" fmla="*/ 10 h 987"/>
                <a:gd name="T64" fmla="*/ 469 w 988"/>
                <a:gd name="T65" fmla="*/ 1 h 987"/>
                <a:gd name="T66" fmla="*/ 519 w 988"/>
                <a:gd name="T67" fmla="*/ 1 h 987"/>
                <a:gd name="T68" fmla="*/ 593 w 988"/>
                <a:gd name="T69" fmla="*/ 10 h 987"/>
                <a:gd name="T70" fmla="*/ 663 w 988"/>
                <a:gd name="T71" fmla="*/ 30 h 987"/>
                <a:gd name="T72" fmla="*/ 729 w 988"/>
                <a:gd name="T73" fmla="*/ 60 h 987"/>
                <a:gd name="T74" fmla="*/ 790 w 988"/>
                <a:gd name="T75" fmla="*/ 98 h 987"/>
                <a:gd name="T76" fmla="*/ 843 w 988"/>
                <a:gd name="T77" fmla="*/ 145 h 987"/>
                <a:gd name="T78" fmla="*/ 890 w 988"/>
                <a:gd name="T79" fmla="*/ 198 h 987"/>
                <a:gd name="T80" fmla="*/ 928 w 988"/>
                <a:gd name="T81" fmla="*/ 259 h 987"/>
                <a:gd name="T82" fmla="*/ 957 w 988"/>
                <a:gd name="T83" fmla="*/ 324 h 987"/>
                <a:gd name="T84" fmla="*/ 978 w 988"/>
                <a:gd name="T85" fmla="*/ 395 h 987"/>
                <a:gd name="T86" fmla="*/ 987 w 988"/>
                <a:gd name="T87" fmla="*/ 468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8" h="987">
                  <a:moveTo>
                    <a:pt x="988" y="493"/>
                  </a:moveTo>
                  <a:lnTo>
                    <a:pt x="988" y="493"/>
                  </a:lnTo>
                  <a:lnTo>
                    <a:pt x="987" y="518"/>
                  </a:lnTo>
                  <a:lnTo>
                    <a:pt x="985" y="543"/>
                  </a:lnTo>
                  <a:lnTo>
                    <a:pt x="982" y="568"/>
                  </a:lnTo>
                  <a:lnTo>
                    <a:pt x="978" y="593"/>
                  </a:lnTo>
                  <a:lnTo>
                    <a:pt x="972" y="616"/>
                  </a:lnTo>
                  <a:lnTo>
                    <a:pt x="965" y="640"/>
                  </a:lnTo>
                  <a:lnTo>
                    <a:pt x="957" y="663"/>
                  </a:lnTo>
                  <a:lnTo>
                    <a:pt x="948" y="686"/>
                  </a:lnTo>
                  <a:lnTo>
                    <a:pt x="939" y="708"/>
                  </a:lnTo>
                  <a:lnTo>
                    <a:pt x="928" y="728"/>
                  </a:lnTo>
                  <a:lnTo>
                    <a:pt x="916" y="749"/>
                  </a:lnTo>
                  <a:lnTo>
                    <a:pt x="903" y="770"/>
                  </a:lnTo>
                  <a:lnTo>
                    <a:pt x="890" y="789"/>
                  </a:lnTo>
                  <a:lnTo>
                    <a:pt x="875" y="808"/>
                  </a:lnTo>
                  <a:lnTo>
                    <a:pt x="859" y="825"/>
                  </a:lnTo>
                  <a:lnTo>
                    <a:pt x="843" y="842"/>
                  </a:lnTo>
                  <a:lnTo>
                    <a:pt x="826" y="859"/>
                  </a:lnTo>
                  <a:lnTo>
                    <a:pt x="808" y="874"/>
                  </a:lnTo>
                  <a:lnTo>
                    <a:pt x="790" y="889"/>
                  </a:lnTo>
                  <a:lnTo>
                    <a:pt x="770" y="902"/>
                  </a:lnTo>
                  <a:lnTo>
                    <a:pt x="749" y="915"/>
                  </a:lnTo>
                  <a:lnTo>
                    <a:pt x="729" y="927"/>
                  </a:lnTo>
                  <a:lnTo>
                    <a:pt x="708" y="938"/>
                  </a:lnTo>
                  <a:lnTo>
                    <a:pt x="686" y="948"/>
                  </a:lnTo>
                  <a:lnTo>
                    <a:pt x="663" y="957"/>
                  </a:lnTo>
                  <a:lnTo>
                    <a:pt x="641" y="965"/>
                  </a:lnTo>
                  <a:lnTo>
                    <a:pt x="617" y="972"/>
                  </a:lnTo>
                  <a:lnTo>
                    <a:pt x="593" y="977"/>
                  </a:lnTo>
                  <a:lnTo>
                    <a:pt x="569" y="982"/>
                  </a:lnTo>
                  <a:lnTo>
                    <a:pt x="544" y="985"/>
                  </a:lnTo>
                  <a:lnTo>
                    <a:pt x="519" y="986"/>
                  </a:lnTo>
                  <a:lnTo>
                    <a:pt x="494" y="987"/>
                  </a:lnTo>
                  <a:lnTo>
                    <a:pt x="494" y="987"/>
                  </a:lnTo>
                  <a:lnTo>
                    <a:pt x="469" y="986"/>
                  </a:lnTo>
                  <a:lnTo>
                    <a:pt x="444" y="985"/>
                  </a:lnTo>
                  <a:lnTo>
                    <a:pt x="419" y="982"/>
                  </a:lnTo>
                  <a:lnTo>
                    <a:pt x="394" y="977"/>
                  </a:lnTo>
                  <a:lnTo>
                    <a:pt x="370" y="972"/>
                  </a:lnTo>
                  <a:lnTo>
                    <a:pt x="347" y="965"/>
                  </a:lnTo>
                  <a:lnTo>
                    <a:pt x="324" y="957"/>
                  </a:lnTo>
                  <a:lnTo>
                    <a:pt x="301" y="948"/>
                  </a:lnTo>
                  <a:lnTo>
                    <a:pt x="280" y="938"/>
                  </a:lnTo>
                  <a:lnTo>
                    <a:pt x="259" y="927"/>
                  </a:lnTo>
                  <a:lnTo>
                    <a:pt x="238" y="915"/>
                  </a:lnTo>
                  <a:lnTo>
                    <a:pt x="218" y="902"/>
                  </a:lnTo>
                  <a:lnTo>
                    <a:pt x="198" y="889"/>
                  </a:lnTo>
                  <a:lnTo>
                    <a:pt x="179" y="874"/>
                  </a:lnTo>
                  <a:lnTo>
                    <a:pt x="162" y="859"/>
                  </a:lnTo>
                  <a:lnTo>
                    <a:pt x="145" y="842"/>
                  </a:lnTo>
                  <a:lnTo>
                    <a:pt x="128" y="825"/>
                  </a:lnTo>
                  <a:lnTo>
                    <a:pt x="113" y="808"/>
                  </a:lnTo>
                  <a:lnTo>
                    <a:pt x="98" y="789"/>
                  </a:lnTo>
                  <a:lnTo>
                    <a:pt x="85" y="770"/>
                  </a:lnTo>
                  <a:lnTo>
                    <a:pt x="72" y="749"/>
                  </a:lnTo>
                  <a:lnTo>
                    <a:pt x="60" y="728"/>
                  </a:lnTo>
                  <a:lnTo>
                    <a:pt x="49" y="708"/>
                  </a:lnTo>
                  <a:lnTo>
                    <a:pt x="39" y="686"/>
                  </a:lnTo>
                  <a:lnTo>
                    <a:pt x="30" y="663"/>
                  </a:lnTo>
                  <a:lnTo>
                    <a:pt x="22" y="640"/>
                  </a:lnTo>
                  <a:lnTo>
                    <a:pt x="15" y="616"/>
                  </a:lnTo>
                  <a:lnTo>
                    <a:pt x="10" y="593"/>
                  </a:lnTo>
                  <a:lnTo>
                    <a:pt x="5" y="568"/>
                  </a:lnTo>
                  <a:lnTo>
                    <a:pt x="2" y="543"/>
                  </a:lnTo>
                  <a:lnTo>
                    <a:pt x="1" y="518"/>
                  </a:lnTo>
                  <a:lnTo>
                    <a:pt x="0" y="493"/>
                  </a:lnTo>
                  <a:lnTo>
                    <a:pt x="0" y="493"/>
                  </a:lnTo>
                  <a:lnTo>
                    <a:pt x="1" y="468"/>
                  </a:lnTo>
                  <a:lnTo>
                    <a:pt x="2" y="443"/>
                  </a:lnTo>
                  <a:lnTo>
                    <a:pt x="5" y="418"/>
                  </a:lnTo>
                  <a:lnTo>
                    <a:pt x="10" y="395"/>
                  </a:lnTo>
                  <a:lnTo>
                    <a:pt x="15" y="371"/>
                  </a:lnTo>
                  <a:lnTo>
                    <a:pt x="22" y="347"/>
                  </a:lnTo>
                  <a:lnTo>
                    <a:pt x="30" y="324"/>
                  </a:lnTo>
                  <a:lnTo>
                    <a:pt x="39" y="301"/>
                  </a:lnTo>
                  <a:lnTo>
                    <a:pt x="49" y="279"/>
                  </a:lnTo>
                  <a:lnTo>
                    <a:pt x="60" y="259"/>
                  </a:lnTo>
                  <a:lnTo>
                    <a:pt x="72" y="238"/>
                  </a:lnTo>
                  <a:lnTo>
                    <a:pt x="85" y="217"/>
                  </a:lnTo>
                  <a:lnTo>
                    <a:pt x="98" y="198"/>
                  </a:lnTo>
                  <a:lnTo>
                    <a:pt x="113" y="179"/>
                  </a:lnTo>
                  <a:lnTo>
                    <a:pt x="128" y="162"/>
                  </a:lnTo>
                  <a:lnTo>
                    <a:pt x="145" y="145"/>
                  </a:lnTo>
                  <a:lnTo>
                    <a:pt x="162" y="128"/>
                  </a:lnTo>
                  <a:lnTo>
                    <a:pt x="179" y="113"/>
                  </a:lnTo>
                  <a:lnTo>
                    <a:pt x="198" y="98"/>
                  </a:lnTo>
                  <a:lnTo>
                    <a:pt x="218" y="85"/>
                  </a:lnTo>
                  <a:lnTo>
                    <a:pt x="238" y="72"/>
                  </a:lnTo>
                  <a:lnTo>
                    <a:pt x="259" y="60"/>
                  </a:lnTo>
                  <a:lnTo>
                    <a:pt x="280" y="49"/>
                  </a:lnTo>
                  <a:lnTo>
                    <a:pt x="301" y="39"/>
                  </a:lnTo>
                  <a:lnTo>
                    <a:pt x="324" y="30"/>
                  </a:lnTo>
                  <a:lnTo>
                    <a:pt x="347" y="22"/>
                  </a:lnTo>
                  <a:lnTo>
                    <a:pt x="370" y="15"/>
                  </a:lnTo>
                  <a:lnTo>
                    <a:pt x="394" y="10"/>
                  </a:lnTo>
                  <a:lnTo>
                    <a:pt x="419" y="5"/>
                  </a:lnTo>
                  <a:lnTo>
                    <a:pt x="444" y="2"/>
                  </a:lnTo>
                  <a:lnTo>
                    <a:pt x="469" y="1"/>
                  </a:lnTo>
                  <a:lnTo>
                    <a:pt x="494" y="0"/>
                  </a:lnTo>
                  <a:lnTo>
                    <a:pt x="494" y="0"/>
                  </a:lnTo>
                  <a:lnTo>
                    <a:pt x="519" y="1"/>
                  </a:lnTo>
                  <a:lnTo>
                    <a:pt x="544" y="2"/>
                  </a:lnTo>
                  <a:lnTo>
                    <a:pt x="569" y="5"/>
                  </a:lnTo>
                  <a:lnTo>
                    <a:pt x="593" y="10"/>
                  </a:lnTo>
                  <a:lnTo>
                    <a:pt x="617" y="15"/>
                  </a:lnTo>
                  <a:lnTo>
                    <a:pt x="641" y="22"/>
                  </a:lnTo>
                  <a:lnTo>
                    <a:pt x="663" y="30"/>
                  </a:lnTo>
                  <a:lnTo>
                    <a:pt x="686" y="39"/>
                  </a:lnTo>
                  <a:lnTo>
                    <a:pt x="708" y="49"/>
                  </a:lnTo>
                  <a:lnTo>
                    <a:pt x="729" y="60"/>
                  </a:lnTo>
                  <a:lnTo>
                    <a:pt x="749" y="72"/>
                  </a:lnTo>
                  <a:lnTo>
                    <a:pt x="770" y="85"/>
                  </a:lnTo>
                  <a:lnTo>
                    <a:pt x="790" y="98"/>
                  </a:lnTo>
                  <a:lnTo>
                    <a:pt x="808" y="113"/>
                  </a:lnTo>
                  <a:lnTo>
                    <a:pt x="826" y="128"/>
                  </a:lnTo>
                  <a:lnTo>
                    <a:pt x="843" y="145"/>
                  </a:lnTo>
                  <a:lnTo>
                    <a:pt x="859" y="162"/>
                  </a:lnTo>
                  <a:lnTo>
                    <a:pt x="875" y="179"/>
                  </a:lnTo>
                  <a:lnTo>
                    <a:pt x="890" y="198"/>
                  </a:lnTo>
                  <a:lnTo>
                    <a:pt x="903" y="217"/>
                  </a:lnTo>
                  <a:lnTo>
                    <a:pt x="916" y="238"/>
                  </a:lnTo>
                  <a:lnTo>
                    <a:pt x="928" y="259"/>
                  </a:lnTo>
                  <a:lnTo>
                    <a:pt x="939" y="279"/>
                  </a:lnTo>
                  <a:lnTo>
                    <a:pt x="948" y="301"/>
                  </a:lnTo>
                  <a:lnTo>
                    <a:pt x="957" y="324"/>
                  </a:lnTo>
                  <a:lnTo>
                    <a:pt x="965" y="347"/>
                  </a:lnTo>
                  <a:lnTo>
                    <a:pt x="972" y="371"/>
                  </a:lnTo>
                  <a:lnTo>
                    <a:pt x="978" y="395"/>
                  </a:lnTo>
                  <a:lnTo>
                    <a:pt x="982" y="418"/>
                  </a:lnTo>
                  <a:lnTo>
                    <a:pt x="985" y="443"/>
                  </a:lnTo>
                  <a:lnTo>
                    <a:pt x="987" y="468"/>
                  </a:lnTo>
                  <a:lnTo>
                    <a:pt x="988" y="493"/>
                  </a:lnTo>
                  <a:lnTo>
                    <a:pt x="988" y="493"/>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4" name="Freeform 295"/>
            <p:cNvSpPr>
              <a:spLocks/>
            </p:cNvSpPr>
            <p:nvPr/>
          </p:nvSpPr>
          <p:spPr bwMode="auto">
            <a:xfrm>
              <a:off x="1487488" y="4195763"/>
              <a:ext cx="111125" cy="187325"/>
            </a:xfrm>
            <a:custGeom>
              <a:avLst/>
              <a:gdLst>
                <a:gd name="T0" fmla="*/ 280 w 280"/>
                <a:gd name="T1" fmla="*/ 471 h 471"/>
                <a:gd name="T2" fmla="*/ 280 w 280"/>
                <a:gd name="T3" fmla="*/ 471 h 471"/>
                <a:gd name="T4" fmla="*/ 250 w 280"/>
                <a:gd name="T5" fmla="*/ 471 h 471"/>
                <a:gd name="T6" fmla="*/ 223 w 280"/>
                <a:gd name="T7" fmla="*/ 469 h 471"/>
                <a:gd name="T8" fmla="*/ 196 w 280"/>
                <a:gd name="T9" fmla="*/ 466 h 471"/>
                <a:gd name="T10" fmla="*/ 171 w 280"/>
                <a:gd name="T11" fmla="*/ 462 h 471"/>
                <a:gd name="T12" fmla="*/ 146 w 280"/>
                <a:gd name="T13" fmla="*/ 456 h 471"/>
                <a:gd name="T14" fmla="*/ 123 w 280"/>
                <a:gd name="T15" fmla="*/ 447 h 471"/>
                <a:gd name="T16" fmla="*/ 101 w 280"/>
                <a:gd name="T17" fmla="*/ 438 h 471"/>
                <a:gd name="T18" fmla="*/ 91 w 280"/>
                <a:gd name="T19" fmla="*/ 432 h 471"/>
                <a:gd name="T20" fmla="*/ 82 w 280"/>
                <a:gd name="T21" fmla="*/ 426 h 471"/>
                <a:gd name="T22" fmla="*/ 73 w 280"/>
                <a:gd name="T23" fmla="*/ 419 h 471"/>
                <a:gd name="T24" fmla="*/ 64 w 280"/>
                <a:gd name="T25" fmla="*/ 412 h 471"/>
                <a:gd name="T26" fmla="*/ 55 w 280"/>
                <a:gd name="T27" fmla="*/ 404 h 471"/>
                <a:gd name="T28" fmla="*/ 48 w 280"/>
                <a:gd name="T29" fmla="*/ 395 h 471"/>
                <a:gd name="T30" fmla="*/ 40 w 280"/>
                <a:gd name="T31" fmla="*/ 385 h 471"/>
                <a:gd name="T32" fmla="*/ 34 w 280"/>
                <a:gd name="T33" fmla="*/ 376 h 471"/>
                <a:gd name="T34" fmla="*/ 27 w 280"/>
                <a:gd name="T35" fmla="*/ 365 h 471"/>
                <a:gd name="T36" fmla="*/ 22 w 280"/>
                <a:gd name="T37" fmla="*/ 354 h 471"/>
                <a:gd name="T38" fmla="*/ 17 w 280"/>
                <a:gd name="T39" fmla="*/ 342 h 471"/>
                <a:gd name="T40" fmla="*/ 13 w 280"/>
                <a:gd name="T41" fmla="*/ 329 h 471"/>
                <a:gd name="T42" fmla="*/ 9 w 280"/>
                <a:gd name="T43" fmla="*/ 316 h 471"/>
                <a:gd name="T44" fmla="*/ 5 w 280"/>
                <a:gd name="T45" fmla="*/ 301 h 471"/>
                <a:gd name="T46" fmla="*/ 3 w 280"/>
                <a:gd name="T47" fmla="*/ 285 h 471"/>
                <a:gd name="T48" fmla="*/ 1 w 280"/>
                <a:gd name="T49" fmla="*/ 270 h 471"/>
                <a:gd name="T50" fmla="*/ 0 w 280"/>
                <a:gd name="T51" fmla="*/ 253 h 471"/>
                <a:gd name="T52" fmla="*/ 0 w 280"/>
                <a:gd name="T53" fmla="*/ 235 h 471"/>
                <a:gd name="T54" fmla="*/ 0 w 280"/>
                <a:gd name="T55" fmla="*/ 235 h 471"/>
                <a:gd name="T56" fmla="*/ 0 w 280"/>
                <a:gd name="T57" fmla="*/ 218 h 471"/>
                <a:gd name="T58" fmla="*/ 1 w 280"/>
                <a:gd name="T59" fmla="*/ 201 h 471"/>
                <a:gd name="T60" fmla="*/ 3 w 280"/>
                <a:gd name="T61" fmla="*/ 185 h 471"/>
                <a:gd name="T62" fmla="*/ 5 w 280"/>
                <a:gd name="T63" fmla="*/ 170 h 471"/>
                <a:gd name="T64" fmla="*/ 9 w 280"/>
                <a:gd name="T65" fmla="*/ 155 h 471"/>
                <a:gd name="T66" fmla="*/ 13 w 280"/>
                <a:gd name="T67" fmla="*/ 142 h 471"/>
                <a:gd name="T68" fmla="*/ 17 w 280"/>
                <a:gd name="T69" fmla="*/ 129 h 471"/>
                <a:gd name="T70" fmla="*/ 22 w 280"/>
                <a:gd name="T71" fmla="*/ 117 h 471"/>
                <a:gd name="T72" fmla="*/ 27 w 280"/>
                <a:gd name="T73" fmla="*/ 106 h 471"/>
                <a:gd name="T74" fmla="*/ 34 w 280"/>
                <a:gd name="T75" fmla="*/ 95 h 471"/>
                <a:gd name="T76" fmla="*/ 40 w 280"/>
                <a:gd name="T77" fmla="*/ 85 h 471"/>
                <a:gd name="T78" fmla="*/ 48 w 280"/>
                <a:gd name="T79" fmla="*/ 76 h 471"/>
                <a:gd name="T80" fmla="*/ 55 w 280"/>
                <a:gd name="T81" fmla="*/ 67 h 471"/>
                <a:gd name="T82" fmla="*/ 64 w 280"/>
                <a:gd name="T83" fmla="*/ 59 h 471"/>
                <a:gd name="T84" fmla="*/ 73 w 280"/>
                <a:gd name="T85" fmla="*/ 52 h 471"/>
                <a:gd name="T86" fmla="*/ 82 w 280"/>
                <a:gd name="T87" fmla="*/ 45 h 471"/>
                <a:gd name="T88" fmla="*/ 91 w 280"/>
                <a:gd name="T89" fmla="*/ 39 h 471"/>
                <a:gd name="T90" fmla="*/ 101 w 280"/>
                <a:gd name="T91" fmla="*/ 33 h 471"/>
                <a:gd name="T92" fmla="*/ 123 w 280"/>
                <a:gd name="T93" fmla="*/ 23 h 471"/>
                <a:gd name="T94" fmla="*/ 146 w 280"/>
                <a:gd name="T95" fmla="*/ 15 h 471"/>
                <a:gd name="T96" fmla="*/ 171 w 280"/>
                <a:gd name="T97" fmla="*/ 9 h 471"/>
                <a:gd name="T98" fmla="*/ 196 w 280"/>
                <a:gd name="T99" fmla="*/ 5 h 471"/>
                <a:gd name="T100" fmla="*/ 223 w 280"/>
                <a:gd name="T101" fmla="*/ 2 h 471"/>
                <a:gd name="T102" fmla="*/ 250 w 280"/>
                <a:gd name="T103" fmla="*/ 0 h 471"/>
                <a:gd name="T104" fmla="*/ 280 w 280"/>
                <a:gd name="T10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71">
                  <a:moveTo>
                    <a:pt x="280" y="471"/>
                  </a:moveTo>
                  <a:lnTo>
                    <a:pt x="280" y="471"/>
                  </a:lnTo>
                  <a:lnTo>
                    <a:pt x="250" y="471"/>
                  </a:lnTo>
                  <a:lnTo>
                    <a:pt x="223" y="469"/>
                  </a:lnTo>
                  <a:lnTo>
                    <a:pt x="196" y="466"/>
                  </a:lnTo>
                  <a:lnTo>
                    <a:pt x="171" y="462"/>
                  </a:lnTo>
                  <a:lnTo>
                    <a:pt x="146" y="456"/>
                  </a:lnTo>
                  <a:lnTo>
                    <a:pt x="123" y="447"/>
                  </a:lnTo>
                  <a:lnTo>
                    <a:pt x="101" y="438"/>
                  </a:lnTo>
                  <a:lnTo>
                    <a:pt x="91" y="432"/>
                  </a:lnTo>
                  <a:lnTo>
                    <a:pt x="82" y="426"/>
                  </a:lnTo>
                  <a:lnTo>
                    <a:pt x="73" y="419"/>
                  </a:lnTo>
                  <a:lnTo>
                    <a:pt x="64" y="412"/>
                  </a:lnTo>
                  <a:lnTo>
                    <a:pt x="55" y="404"/>
                  </a:lnTo>
                  <a:lnTo>
                    <a:pt x="48" y="395"/>
                  </a:lnTo>
                  <a:lnTo>
                    <a:pt x="40" y="385"/>
                  </a:lnTo>
                  <a:lnTo>
                    <a:pt x="34" y="376"/>
                  </a:lnTo>
                  <a:lnTo>
                    <a:pt x="27" y="365"/>
                  </a:lnTo>
                  <a:lnTo>
                    <a:pt x="22" y="354"/>
                  </a:lnTo>
                  <a:lnTo>
                    <a:pt x="17" y="342"/>
                  </a:lnTo>
                  <a:lnTo>
                    <a:pt x="13" y="329"/>
                  </a:lnTo>
                  <a:lnTo>
                    <a:pt x="9" y="316"/>
                  </a:lnTo>
                  <a:lnTo>
                    <a:pt x="5" y="301"/>
                  </a:lnTo>
                  <a:lnTo>
                    <a:pt x="3" y="285"/>
                  </a:lnTo>
                  <a:lnTo>
                    <a:pt x="1" y="270"/>
                  </a:lnTo>
                  <a:lnTo>
                    <a:pt x="0" y="253"/>
                  </a:lnTo>
                  <a:lnTo>
                    <a:pt x="0" y="235"/>
                  </a:lnTo>
                  <a:lnTo>
                    <a:pt x="0" y="235"/>
                  </a:lnTo>
                  <a:lnTo>
                    <a:pt x="0" y="218"/>
                  </a:lnTo>
                  <a:lnTo>
                    <a:pt x="1" y="201"/>
                  </a:lnTo>
                  <a:lnTo>
                    <a:pt x="3" y="185"/>
                  </a:lnTo>
                  <a:lnTo>
                    <a:pt x="5" y="170"/>
                  </a:lnTo>
                  <a:lnTo>
                    <a:pt x="9" y="155"/>
                  </a:lnTo>
                  <a:lnTo>
                    <a:pt x="13" y="142"/>
                  </a:lnTo>
                  <a:lnTo>
                    <a:pt x="17" y="129"/>
                  </a:lnTo>
                  <a:lnTo>
                    <a:pt x="22" y="117"/>
                  </a:lnTo>
                  <a:lnTo>
                    <a:pt x="27" y="106"/>
                  </a:lnTo>
                  <a:lnTo>
                    <a:pt x="34" y="95"/>
                  </a:lnTo>
                  <a:lnTo>
                    <a:pt x="40" y="85"/>
                  </a:lnTo>
                  <a:lnTo>
                    <a:pt x="48" y="76"/>
                  </a:lnTo>
                  <a:lnTo>
                    <a:pt x="55" y="67"/>
                  </a:lnTo>
                  <a:lnTo>
                    <a:pt x="64" y="59"/>
                  </a:lnTo>
                  <a:lnTo>
                    <a:pt x="73" y="52"/>
                  </a:lnTo>
                  <a:lnTo>
                    <a:pt x="82" y="45"/>
                  </a:lnTo>
                  <a:lnTo>
                    <a:pt x="91" y="39"/>
                  </a:lnTo>
                  <a:lnTo>
                    <a:pt x="101" y="33"/>
                  </a:lnTo>
                  <a:lnTo>
                    <a:pt x="123" y="23"/>
                  </a:lnTo>
                  <a:lnTo>
                    <a:pt x="146" y="15"/>
                  </a:lnTo>
                  <a:lnTo>
                    <a:pt x="171" y="9"/>
                  </a:lnTo>
                  <a:lnTo>
                    <a:pt x="196" y="5"/>
                  </a:lnTo>
                  <a:lnTo>
                    <a:pt x="223" y="2"/>
                  </a:lnTo>
                  <a:lnTo>
                    <a:pt x="250" y="0"/>
                  </a:lnTo>
                  <a:lnTo>
                    <a:pt x="28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5" name="Line 296"/>
            <p:cNvSpPr>
              <a:spLocks noChangeShapeType="1"/>
            </p:cNvSpPr>
            <p:nvPr/>
          </p:nvSpPr>
          <p:spPr bwMode="auto">
            <a:xfrm>
              <a:off x="1462088" y="4314825"/>
              <a:ext cx="9366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6" name="Line 297"/>
            <p:cNvSpPr>
              <a:spLocks noChangeShapeType="1"/>
            </p:cNvSpPr>
            <p:nvPr/>
          </p:nvSpPr>
          <p:spPr bwMode="auto">
            <a:xfrm>
              <a:off x="1462088" y="4281488"/>
              <a:ext cx="11112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87" name="Gruppieren 386"/>
          <p:cNvGrpSpPr/>
          <p:nvPr/>
        </p:nvGrpSpPr>
        <p:grpSpPr>
          <a:xfrm>
            <a:off x="1121135" y="3537821"/>
            <a:ext cx="390525" cy="290512"/>
            <a:chOff x="554038" y="4783138"/>
            <a:chExt cx="390525" cy="290512"/>
          </a:xfrm>
        </p:grpSpPr>
        <p:sp>
          <p:nvSpPr>
            <p:cNvPr id="388" name="Freeform 298"/>
            <p:cNvSpPr>
              <a:spLocks/>
            </p:cNvSpPr>
            <p:nvPr/>
          </p:nvSpPr>
          <p:spPr bwMode="auto">
            <a:xfrm>
              <a:off x="638175" y="4987925"/>
              <a:ext cx="85725" cy="85725"/>
            </a:xfrm>
            <a:custGeom>
              <a:avLst/>
              <a:gdLst>
                <a:gd name="T0" fmla="*/ 215 w 215"/>
                <a:gd name="T1" fmla="*/ 108 h 216"/>
                <a:gd name="T2" fmla="*/ 213 w 215"/>
                <a:gd name="T3" fmla="*/ 130 h 216"/>
                <a:gd name="T4" fmla="*/ 207 w 215"/>
                <a:gd name="T5" fmla="*/ 150 h 216"/>
                <a:gd name="T6" fmla="*/ 196 w 215"/>
                <a:gd name="T7" fmla="*/ 168 h 216"/>
                <a:gd name="T8" fmla="*/ 183 w 215"/>
                <a:gd name="T9" fmla="*/ 184 h 216"/>
                <a:gd name="T10" fmla="*/ 168 w 215"/>
                <a:gd name="T11" fmla="*/ 197 h 216"/>
                <a:gd name="T12" fmla="*/ 149 w 215"/>
                <a:gd name="T13" fmla="*/ 207 h 216"/>
                <a:gd name="T14" fmla="*/ 130 w 215"/>
                <a:gd name="T15" fmla="*/ 213 h 216"/>
                <a:gd name="T16" fmla="*/ 108 w 215"/>
                <a:gd name="T17" fmla="*/ 216 h 216"/>
                <a:gd name="T18" fmla="*/ 97 w 215"/>
                <a:gd name="T19" fmla="*/ 214 h 216"/>
                <a:gd name="T20" fmla="*/ 75 w 215"/>
                <a:gd name="T21" fmla="*/ 210 h 216"/>
                <a:gd name="T22" fmla="*/ 57 w 215"/>
                <a:gd name="T23" fmla="*/ 203 h 216"/>
                <a:gd name="T24" fmla="*/ 40 w 215"/>
                <a:gd name="T25" fmla="*/ 191 h 216"/>
                <a:gd name="T26" fmla="*/ 24 w 215"/>
                <a:gd name="T27" fmla="*/ 176 h 216"/>
                <a:gd name="T28" fmla="*/ 13 w 215"/>
                <a:gd name="T29" fmla="*/ 159 h 216"/>
                <a:gd name="T30" fmla="*/ 5 w 215"/>
                <a:gd name="T31" fmla="*/ 141 h 216"/>
                <a:gd name="T32" fmla="*/ 0 w 215"/>
                <a:gd name="T33" fmla="*/ 119 h 216"/>
                <a:gd name="T34" fmla="*/ 0 w 215"/>
                <a:gd name="T35" fmla="*/ 108 h 216"/>
                <a:gd name="T36" fmla="*/ 3 w 215"/>
                <a:gd name="T37" fmla="*/ 86 h 216"/>
                <a:gd name="T38" fmla="*/ 9 w 215"/>
                <a:gd name="T39" fmla="*/ 67 h 216"/>
                <a:gd name="T40" fmla="*/ 19 w 215"/>
                <a:gd name="T41" fmla="*/ 48 h 216"/>
                <a:gd name="T42" fmla="*/ 32 w 215"/>
                <a:gd name="T43" fmla="*/ 32 h 216"/>
                <a:gd name="T44" fmla="*/ 47 w 215"/>
                <a:gd name="T45" fmla="*/ 19 h 216"/>
                <a:gd name="T46" fmla="*/ 66 w 215"/>
                <a:gd name="T47" fmla="*/ 9 h 216"/>
                <a:gd name="T48" fmla="*/ 86 w 215"/>
                <a:gd name="T49" fmla="*/ 2 h 216"/>
                <a:gd name="T50" fmla="*/ 108 w 215"/>
                <a:gd name="T51" fmla="*/ 0 h 216"/>
                <a:gd name="T52" fmla="*/ 119 w 215"/>
                <a:gd name="T53" fmla="*/ 1 h 216"/>
                <a:gd name="T54" fmla="*/ 140 w 215"/>
                <a:gd name="T55" fmla="*/ 6 h 216"/>
                <a:gd name="T56" fmla="*/ 159 w 215"/>
                <a:gd name="T57" fmla="*/ 13 h 216"/>
                <a:gd name="T58" fmla="*/ 176 w 215"/>
                <a:gd name="T59" fmla="*/ 25 h 216"/>
                <a:gd name="T60" fmla="*/ 191 w 215"/>
                <a:gd name="T61" fmla="*/ 39 h 216"/>
                <a:gd name="T62" fmla="*/ 202 w 215"/>
                <a:gd name="T63" fmla="*/ 57 h 216"/>
                <a:gd name="T64" fmla="*/ 210 w 215"/>
                <a:gd name="T65" fmla="*/ 76 h 216"/>
                <a:gd name="T66" fmla="*/ 215 w 215"/>
                <a:gd name="T67" fmla="*/ 97 h 216"/>
                <a:gd name="T68" fmla="*/ 215 w 215"/>
                <a:gd name="T69" fmla="*/ 10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216">
                  <a:moveTo>
                    <a:pt x="215" y="108"/>
                  </a:moveTo>
                  <a:lnTo>
                    <a:pt x="215" y="108"/>
                  </a:lnTo>
                  <a:lnTo>
                    <a:pt x="215" y="119"/>
                  </a:lnTo>
                  <a:lnTo>
                    <a:pt x="213" y="130"/>
                  </a:lnTo>
                  <a:lnTo>
                    <a:pt x="210" y="141"/>
                  </a:lnTo>
                  <a:lnTo>
                    <a:pt x="207" y="150"/>
                  </a:lnTo>
                  <a:lnTo>
                    <a:pt x="202" y="159"/>
                  </a:lnTo>
                  <a:lnTo>
                    <a:pt x="196" y="168"/>
                  </a:lnTo>
                  <a:lnTo>
                    <a:pt x="191" y="176"/>
                  </a:lnTo>
                  <a:lnTo>
                    <a:pt x="183" y="184"/>
                  </a:lnTo>
                  <a:lnTo>
                    <a:pt x="176" y="191"/>
                  </a:lnTo>
                  <a:lnTo>
                    <a:pt x="168" y="197"/>
                  </a:lnTo>
                  <a:lnTo>
                    <a:pt x="159" y="203"/>
                  </a:lnTo>
                  <a:lnTo>
                    <a:pt x="149" y="207"/>
                  </a:lnTo>
                  <a:lnTo>
                    <a:pt x="140" y="210"/>
                  </a:lnTo>
                  <a:lnTo>
                    <a:pt x="130" y="213"/>
                  </a:lnTo>
                  <a:lnTo>
                    <a:pt x="119" y="214"/>
                  </a:lnTo>
                  <a:lnTo>
                    <a:pt x="108" y="216"/>
                  </a:lnTo>
                  <a:lnTo>
                    <a:pt x="108" y="216"/>
                  </a:lnTo>
                  <a:lnTo>
                    <a:pt x="97" y="214"/>
                  </a:lnTo>
                  <a:lnTo>
                    <a:pt x="86" y="213"/>
                  </a:lnTo>
                  <a:lnTo>
                    <a:pt x="75" y="210"/>
                  </a:lnTo>
                  <a:lnTo>
                    <a:pt x="66" y="207"/>
                  </a:lnTo>
                  <a:lnTo>
                    <a:pt x="57" y="203"/>
                  </a:lnTo>
                  <a:lnTo>
                    <a:pt x="47" y="197"/>
                  </a:lnTo>
                  <a:lnTo>
                    <a:pt x="40" y="191"/>
                  </a:lnTo>
                  <a:lnTo>
                    <a:pt x="32" y="184"/>
                  </a:lnTo>
                  <a:lnTo>
                    <a:pt x="24" y="176"/>
                  </a:lnTo>
                  <a:lnTo>
                    <a:pt x="19" y="168"/>
                  </a:lnTo>
                  <a:lnTo>
                    <a:pt x="13" y="159"/>
                  </a:lnTo>
                  <a:lnTo>
                    <a:pt x="9" y="150"/>
                  </a:lnTo>
                  <a:lnTo>
                    <a:pt x="5" y="141"/>
                  </a:lnTo>
                  <a:lnTo>
                    <a:pt x="3" y="130"/>
                  </a:lnTo>
                  <a:lnTo>
                    <a:pt x="0" y="119"/>
                  </a:lnTo>
                  <a:lnTo>
                    <a:pt x="0" y="108"/>
                  </a:lnTo>
                  <a:lnTo>
                    <a:pt x="0" y="108"/>
                  </a:lnTo>
                  <a:lnTo>
                    <a:pt x="0" y="97"/>
                  </a:lnTo>
                  <a:lnTo>
                    <a:pt x="3" y="86"/>
                  </a:lnTo>
                  <a:lnTo>
                    <a:pt x="5" y="76"/>
                  </a:lnTo>
                  <a:lnTo>
                    <a:pt x="9" y="67"/>
                  </a:lnTo>
                  <a:lnTo>
                    <a:pt x="13" y="57"/>
                  </a:lnTo>
                  <a:lnTo>
                    <a:pt x="19" y="48"/>
                  </a:lnTo>
                  <a:lnTo>
                    <a:pt x="24" y="39"/>
                  </a:lnTo>
                  <a:lnTo>
                    <a:pt x="32" y="32"/>
                  </a:lnTo>
                  <a:lnTo>
                    <a:pt x="40" y="25"/>
                  </a:lnTo>
                  <a:lnTo>
                    <a:pt x="47" y="19"/>
                  </a:lnTo>
                  <a:lnTo>
                    <a:pt x="57" y="13"/>
                  </a:lnTo>
                  <a:lnTo>
                    <a:pt x="66" y="9"/>
                  </a:lnTo>
                  <a:lnTo>
                    <a:pt x="75" y="6"/>
                  </a:lnTo>
                  <a:lnTo>
                    <a:pt x="86" y="2"/>
                  </a:lnTo>
                  <a:lnTo>
                    <a:pt x="97" y="1"/>
                  </a:lnTo>
                  <a:lnTo>
                    <a:pt x="108" y="0"/>
                  </a:lnTo>
                  <a:lnTo>
                    <a:pt x="108" y="0"/>
                  </a:lnTo>
                  <a:lnTo>
                    <a:pt x="119" y="1"/>
                  </a:lnTo>
                  <a:lnTo>
                    <a:pt x="130" y="2"/>
                  </a:lnTo>
                  <a:lnTo>
                    <a:pt x="140" y="6"/>
                  </a:lnTo>
                  <a:lnTo>
                    <a:pt x="149" y="9"/>
                  </a:lnTo>
                  <a:lnTo>
                    <a:pt x="159" y="13"/>
                  </a:lnTo>
                  <a:lnTo>
                    <a:pt x="168" y="19"/>
                  </a:lnTo>
                  <a:lnTo>
                    <a:pt x="176" y="25"/>
                  </a:lnTo>
                  <a:lnTo>
                    <a:pt x="183" y="32"/>
                  </a:lnTo>
                  <a:lnTo>
                    <a:pt x="191" y="39"/>
                  </a:lnTo>
                  <a:lnTo>
                    <a:pt x="196" y="48"/>
                  </a:lnTo>
                  <a:lnTo>
                    <a:pt x="202" y="57"/>
                  </a:lnTo>
                  <a:lnTo>
                    <a:pt x="207" y="67"/>
                  </a:lnTo>
                  <a:lnTo>
                    <a:pt x="210" y="76"/>
                  </a:lnTo>
                  <a:lnTo>
                    <a:pt x="213" y="86"/>
                  </a:lnTo>
                  <a:lnTo>
                    <a:pt x="215" y="97"/>
                  </a:lnTo>
                  <a:lnTo>
                    <a:pt x="215" y="108"/>
                  </a:lnTo>
                  <a:lnTo>
                    <a:pt x="215" y="108"/>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9" name="Freeform 299"/>
            <p:cNvSpPr>
              <a:spLocks/>
            </p:cNvSpPr>
            <p:nvPr/>
          </p:nvSpPr>
          <p:spPr bwMode="auto">
            <a:xfrm>
              <a:off x="825500" y="4987925"/>
              <a:ext cx="85725" cy="85725"/>
            </a:xfrm>
            <a:custGeom>
              <a:avLst/>
              <a:gdLst>
                <a:gd name="T0" fmla="*/ 216 w 216"/>
                <a:gd name="T1" fmla="*/ 108 h 216"/>
                <a:gd name="T2" fmla="*/ 214 w 216"/>
                <a:gd name="T3" fmla="*/ 130 h 216"/>
                <a:gd name="T4" fmla="*/ 207 w 216"/>
                <a:gd name="T5" fmla="*/ 150 h 216"/>
                <a:gd name="T6" fmla="*/ 197 w 216"/>
                <a:gd name="T7" fmla="*/ 168 h 216"/>
                <a:gd name="T8" fmla="*/ 184 w 216"/>
                <a:gd name="T9" fmla="*/ 184 h 216"/>
                <a:gd name="T10" fmla="*/ 168 w 216"/>
                <a:gd name="T11" fmla="*/ 197 h 216"/>
                <a:gd name="T12" fmla="*/ 150 w 216"/>
                <a:gd name="T13" fmla="*/ 207 h 216"/>
                <a:gd name="T14" fmla="*/ 130 w 216"/>
                <a:gd name="T15" fmla="*/ 213 h 216"/>
                <a:gd name="T16" fmla="*/ 108 w 216"/>
                <a:gd name="T17" fmla="*/ 216 h 216"/>
                <a:gd name="T18" fmla="*/ 97 w 216"/>
                <a:gd name="T19" fmla="*/ 214 h 216"/>
                <a:gd name="T20" fmla="*/ 76 w 216"/>
                <a:gd name="T21" fmla="*/ 210 h 216"/>
                <a:gd name="T22" fmla="*/ 57 w 216"/>
                <a:gd name="T23" fmla="*/ 203 h 216"/>
                <a:gd name="T24" fmla="*/ 40 w 216"/>
                <a:gd name="T25" fmla="*/ 191 h 216"/>
                <a:gd name="T26" fmla="*/ 26 w 216"/>
                <a:gd name="T27" fmla="*/ 176 h 216"/>
                <a:gd name="T28" fmla="*/ 14 w 216"/>
                <a:gd name="T29" fmla="*/ 159 h 216"/>
                <a:gd name="T30" fmla="*/ 6 w 216"/>
                <a:gd name="T31" fmla="*/ 141 h 216"/>
                <a:gd name="T32" fmla="*/ 2 w 216"/>
                <a:gd name="T33" fmla="*/ 119 h 216"/>
                <a:gd name="T34" fmla="*/ 0 w 216"/>
                <a:gd name="T35" fmla="*/ 108 h 216"/>
                <a:gd name="T36" fmla="*/ 3 w 216"/>
                <a:gd name="T37" fmla="*/ 86 h 216"/>
                <a:gd name="T38" fmla="*/ 9 w 216"/>
                <a:gd name="T39" fmla="*/ 67 h 216"/>
                <a:gd name="T40" fmla="*/ 19 w 216"/>
                <a:gd name="T41" fmla="*/ 48 h 216"/>
                <a:gd name="T42" fmla="*/ 32 w 216"/>
                <a:gd name="T43" fmla="*/ 32 h 216"/>
                <a:gd name="T44" fmla="*/ 48 w 216"/>
                <a:gd name="T45" fmla="*/ 19 h 216"/>
                <a:gd name="T46" fmla="*/ 66 w 216"/>
                <a:gd name="T47" fmla="*/ 9 h 216"/>
                <a:gd name="T48" fmla="*/ 86 w 216"/>
                <a:gd name="T49" fmla="*/ 2 h 216"/>
                <a:gd name="T50" fmla="*/ 108 w 216"/>
                <a:gd name="T51" fmla="*/ 0 h 216"/>
                <a:gd name="T52" fmla="*/ 119 w 216"/>
                <a:gd name="T53" fmla="*/ 1 h 216"/>
                <a:gd name="T54" fmla="*/ 140 w 216"/>
                <a:gd name="T55" fmla="*/ 6 h 216"/>
                <a:gd name="T56" fmla="*/ 159 w 216"/>
                <a:gd name="T57" fmla="*/ 13 h 216"/>
                <a:gd name="T58" fmla="*/ 177 w 216"/>
                <a:gd name="T59" fmla="*/ 25 h 216"/>
                <a:gd name="T60" fmla="*/ 191 w 216"/>
                <a:gd name="T61" fmla="*/ 39 h 216"/>
                <a:gd name="T62" fmla="*/ 203 w 216"/>
                <a:gd name="T63" fmla="*/ 57 h 216"/>
                <a:gd name="T64" fmla="*/ 210 w 216"/>
                <a:gd name="T65" fmla="*/ 76 h 216"/>
                <a:gd name="T66" fmla="*/ 215 w 216"/>
                <a:gd name="T67" fmla="*/ 97 h 216"/>
                <a:gd name="T68" fmla="*/ 216 w 216"/>
                <a:gd name="T69" fmla="*/ 10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16">
                  <a:moveTo>
                    <a:pt x="216" y="108"/>
                  </a:moveTo>
                  <a:lnTo>
                    <a:pt x="216" y="108"/>
                  </a:lnTo>
                  <a:lnTo>
                    <a:pt x="215" y="119"/>
                  </a:lnTo>
                  <a:lnTo>
                    <a:pt x="214" y="130"/>
                  </a:lnTo>
                  <a:lnTo>
                    <a:pt x="210" y="141"/>
                  </a:lnTo>
                  <a:lnTo>
                    <a:pt x="207" y="150"/>
                  </a:lnTo>
                  <a:lnTo>
                    <a:pt x="203" y="159"/>
                  </a:lnTo>
                  <a:lnTo>
                    <a:pt x="197" y="168"/>
                  </a:lnTo>
                  <a:lnTo>
                    <a:pt x="191" y="176"/>
                  </a:lnTo>
                  <a:lnTo>
                    <a:pt x="184" y="184"/>
                  </a:lnTo>
                  <a:lnTo>
                    <a:pt x="177" y="191"/>
                  </a:lnTo>
                  <a:lnTo>
                    <a:pt x="168" y="197"/>
                  </a:lnTo>
                  <a:lnTo>
                    <a:pt x="159" y="203"/>
                  </a:lnTo>
                  <a:lnTo>
                    <a:pt x="150" y="207"/>
                  </a:lnTo>
                  <a:lnTo>
                    <a:pt x="140" y="210"/>
                  </a:lnTo>
                  <a:lnTo>
                    <a:pt x="130" y="213"/>
                  </a:lnTo>
                  <a:lnTo>
                    <a:pt x="119" y="214"/>
                  </a:lnTo>
                  <a:lnTo>
                    <a:pt x="108" y="216"/>
                  </a:lnTo>
                  <a:lnTo>
                    <a:pt x="108" y="216"/>
                  </a:lnTo>
                  <a:lnTo>
                    <a:pt x="97" y="214"/>
                  </a:lnTo>
                  <a:lnTo>
                    <a:pt x="86" y="213"/>
                  </a:lnTo>
                  <a:lnTo>
                    <a:pt x="76" y="210"/>
                  </a:lnTo>
                  <a:lnTo>
                    <a:pt x="66" y="207"/>
                  </a:lnTo>
                  <a:lnTo>
                    <a:pt x="57" y="203"/>
                  </a:lnTo>
                  <a:lnTo>
                    <a:pt x="48" y="197"/>
                  </a:lnTo>
                  <a:lnTo>
                    <a:pt x="40" y="191"/>
                  </a:lnTo>
                  <a:lnTo>
                    <a:pt x="32" y="184"/>
                  </a:lnTo>
                  <a:lnTo>
                    <a:pt x="26" y="176"/>
                  </a:lnTo>
                  <a:lnTo>
                    <a:pt x="19" y="168"/>
                  </a:lnTo>
                  <a:lnTo>
                    <a:pt x="14" y="159"/>
                  </a:lnTo>
                  <a:lnTo>
                    <a:pt x="9" y="150"/>
                  </a:lnTo>
                  <a:lnTo>
                    <a:pt x="6" y="141"/>
                  </a:lnTo>
                  <a:lnTo>
                    <a:pt x="3" y="130"/>
                  </a:lnTo>
                  <a:lnTo>
                    <a:pt x="2" y="119"/>
                  </a:lnTo>
                  <a:lnTo>
                    <a:pt x="0" y="108"/>
                  </a:lnTo>
                  <a:lnTo>
                    <a:pt x="0" y="108"/>
                  </a:lnTo>
                  <a:lnTo>
                    <a:pt x="2" y="97"/>
                  </a:lnTo>
                  <a:lnTo>
                    <a:pt x="3" y="86"/>
                  </a:lnTo>
                  <a:lnTo>
                    <a:pt x="6" y="76"/>
                  </a:lnTo>
                  <a:lnTo>
                    <a:pt x="9" y="67"/>
                  </a:lnTo>
                  <a:lnTo>
                    <a:pt x="14" y="57"/>
                  </a:lnTo>
                  <a:lnTo>
                    <a:pt x="19" y="48"/>
                  </a:lnTo>
                  <a:lnTo>
                    <a:pt x="26" y="39"/>
                  </a:lnTo>
                  <a:lnTo>
                    <a:pt x="32" y="32"/>
                  </a:lnTo>
                  <a:lnTo>
                    <a:pt x="40" y="25"/>
                  </a:lnTo>
                  <a:lnTo>
                    <a:pt x="48" y="19"/>
                  </a:lnTo>
                  <a:lnTo>
                    <a:pt x="57" y="13"/>
                  </a:lnTo>
                  <a:lnTo>
                    <a:pt x="66" y="9"/>
                  </a:lnTo>
                  <a:lnTo>
                    <a:pt x="76" y="6"/>
                  </a:lnTo>
                  <a:lnTo>
                    <a:pt x="86" y="2"/>
                  </a:lnTo>
                  <a:lnTo>
                    <a:pt x="97" y="1"/>
                  </a:lnTo>
                  <a:lnTo>
                    <a:pt x="108" y="0"/>
                  </a:lnTo>
                  <a:lnTo>
                    <a:pt x="108" y="0"/>
                  </a:lnTo>
                  <a:lnTo>
                    <a:pt x="119" y="1"/>
                  </a:lnTo>
                  <a:lnTo>
                    <a:pt x="130" y="2"/>
                  </a:lnTo>
                  <a:lnTo>
                    <a:pt x="140" y="6"/>
                  </a:lnTo>
                  <a:lnTo>
                    <a:pt x="150" y="9"/>
                  </a:lnTo>
                  <a:lnTo>
                    <a:pt x="159" y="13"/>
                  </a:lnTo>
                  <a:lnTo>
                    <a:pt x="168" y="19"/>
                  </a:lnTo>
                  <a:lnTo>
                    <a:pt x="177" y="25"/>
                  </a:lnTo>
                  <a:lnTo>
                    <a:pt x="184" y="32"/>
                  </a:lnTo>
                  <a:lnTo>
                    <a:pt x="191" y="39"/>
                  </a:lnTo>
                  <a:lnTo>
                    <a:pt x="197" y="48"/>
                  </a:lnTo>
                  <a:lnTo>
                    <a:pt x="203" y="57"/>
                  </a:lnTo>
                  <a:lnTo>
                    <a:pt x="207" y="67"/>
                  </a:lnTo>
                  <a:lnTo>
                    <a:pt x="210" y="76"/>
                  </a:lnTo>
                  <a:lnTo>
                    <a:pt x="214" y="86"/>
                  </a:lnTo>
                  <a:lnTo>
                    <a:pt x="215" y="97"/>
                  </a:lnTo>
                  <a:lnTo>
                    <a:pt x="216" y="108"/>
                  </a:lnTo>
                  <a:lnTo>
                    <a:pt x="216" y="108"/>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0" name="Freeform 300"/>
            <p:cNvSpPr>
              <a:spLocks/>
            </p:cNvSpPr>
            <p:nvPr/>
          </p:nvSpPr>
          <p:spPr bwMode="auto">
            <a:xfrm>
              <a:off x="688975" y="4783138"/>
              <a:ext cx="255588" cy="238125"/>
            </a:xfrm>
            <a:custGeom>
              <a:avLst/>
              <a:gdLst>
                <a:gd name="T0" fmla="*/ 0 w 644"/>
                <a:gd name="T1" fmla="*/ 430 h 600"/>
                <a:gd name="T2" fmla="*/ 0 w 644"/>
                <a:gd name="T3" fmla="*/ 0 h 600"/>
                <a:gd name="T4" fmla="*/ 644 w 644"/>
                <a:gd name="T5" fmla="*/ 0 h 600"/>
                <a:gd name="T6" fmla="*/ 644 w 644"/>
                <a:gd name="T7" fmla="*/ 600 h 600"/>
              </a:gdLst>
              <a:ahLst/>
              <a:cxnLst>
                <a:cxn ang="0">
                  <a:pos x="T0" y="T1"/>
                </a:cxn>
                <a:cxn ang="0">
                  <a:pos x="T2" y="T3"/>
                </a:cxn>
                <a:cxn ang="0">
                  <a:pos x="T4" y="T5"/>
                </a:cxn>
                <a:cxn ang="0">
                  <a:pos x="T6" y="T7"/>
                </a:cxn>
              </a:cxnLst>
              <a:rect l="0" t="0" r="r" b="b"/>
              <a:pathLst>
                <a:path w="644" h="600">
                  <a:moveTo>
                    <a:pt x="0" y="430"/>
                  </a:moveTo>
                  <a:lnTo>
                    <a:pt x="0" y="0"/>
                  </a:lnTo>
                  <a:lnTo>
                    <a:pt x="644" y="0"/>
                  </a:lnTo>
                  <a:lnTo>
                    <a:pt x="644" y="60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1" name="Freeform 301"/>
            <p:cNvSpPr>
              <a:spLocks/>
            </p:cNvSpPr>
            <p:nvPr/>
          </p:nvSpPr>
          <p:spPr bwMode="auto">
            <a:xfrm>
              <a:off x="554038" y="4851400"/>
              <a:ext cx="134938" cy="187325"/>
            </a:xfrm>
            <a:custGeom>
              <a:avLst/>
              <a:gdLst>
                <a:gd name="T0" fmla="*/ 0 w 343"/>
                <a:gd name="T1" fmla="*/ 472 h 472"/>
                <a:gd name="T2" fmla="*/ 0 w 343"/>
                <a:gd name="T3" fmla="*/ 172 h 472"/>
                <a:gd name="T4" fmla="*/ 0 w 343"/>
                <a:gd name="T5" fmla="*/ 172 h 472"/>
                <a:gd name="T6" fmla="*/ 0 w 343"/>
                <a:gd name="T7" fmla="*/ 153 h 472"/>
                <a:gd name="T8" fmla="*/ 3 w 343"/>
                <a:gd name="T9" fmla="*/ 137 h 472"/>
                <a:gd name="T10" fmla="*/ 8 w 343"/>
                <a:gd name="T11" fmla="*/ 121 h 472"/>
                <a:gd name="T12" fmla="*/ 13 w 343"/>
                <a:gd name="T13" fmla="*/ 104 h 472"/>
                <a:gd name="T14" fmla="*/ 21 w 343"/>
                <a:gd name="T15" fmla="*/ 89 h 472"/>
                <a:gd name="T16" fmla="*/ 30 w 343"/>
                <a:gd name="T17" fmla="*/ 75 h 472"/>
                <a:gd name="T18" fmla="*/ 39 w 343"/>
                <a:gd name="T19" fmla="*/ 62 h 472"/>
                <a:gd name="T20" fmla="*/ 50 w 343"/>
                <a:gd name="T21" fmla="*/ 50 h 472"/>
                <a:gd name="T22" fmla="*/ 62 w 343"/>
                <a:gd name="T23" fmla="*/ 39 h 472"/>
                <a:gd name="T24" fmla="*/ 75 w 343"/>
                <a:gd name="T25" fmla="*/ 29 h 472"/>
                <a:gd name="T26" fmla="*/ 89 w 343"/>
                <a:gd name="T27" fmla="*/ 21 h 472"/>
                <a:gd name="T28" fmla="*/ 105 w 343"/>
                <a:gd name="T29" fmla="*/ 13 h 472"/>
                <a:gd name="T30" fmla="*/ 121 w 343"/>
                <a:gd name="T31" fmla="*/ 8 h 472"/>
                <a:gd name="T32" fmla="*/ 137 w 343"/>
                <a:gd name="T33" fmla="*/ 3 h 472"/>
                <a:gd name="T34" fmla="*/ 154 w 343"/>
                <a:gd name="T35" fmla="*/ 0 h 472"/>
                <a:gd name="T36" fmla="*/ 171 w 343"/>
                <a:gd name="T37" fmla="*/ 0 h 472"/>
                <a:gd name="T38" fmla="*/ 343 w 343"/>
                <a:gd name="T3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3" h="472">
                  <a:moveTo>
                    <a:pt x="0" y="472"/>
                  </a:moveTo>
                  <a:lnTo>
                    <a:pt x="0" y="172"/>
                  </a:lnTo>
                  <a:lnTo>
                    <a:pt x="0" y="172"/>
                  </a:lnTo>
                  <a:lnTo>
                    <a:pt x="0" y="153"/>
                  </a:lnTo>
                  <a:lnTo>
                    <a:pt x="3" y="137"/>
                  </a:lnTo>
                  <a:lnTo>
                    <a:pt x="8" y="121"/>
                  </a:lnTo>
                  <a:lnTo>
                    <a:pt x="13" y="104"/>
                  </a:lnTo>
                  <a:lnTo>
                    <a:pt x="21" y="89"/>
                  </a:lnTo>
                  <a:lnTo>
                    <a:pt x="30" y="75"/>
                  </a:lnTo>
                  <a:lnTo>
                    <a:pt x="39" y="62"/>
                  </a:lnTo>
                  <a:lnTo>
                    <a:pt x="50" y="50"/>
                  </a:lnTo>
                  <a:lnTo>
                    <a:pt x="62" y="39"/>
                  </a:lnTo>
                  <a:lnTo>
                    <a:pt x="75" y="29"/>
                  </a:lnTo>
                  <a:lnTo>
                    <a:pt x="89" y="21"/>
                  </a:lnTo>
                  <a:lnTo>
                    <a:pt x="105" y="13"/>
                  </a:lnTo>
                  <a:lnTo>
                    <a:pt x="121" y="8"/>
                  </a:lnTo>
                  <a:lnTo>
                    <a:pt x="137" y="3"/>
                  </a:lnTo>
                  <a:lnTo>
                    <a:pt x="154" y="0"/>
                  </a:lnTo>
                  <a:lnTo>
                    <a:pt x="171" y="0"/>
                  </a:lnTo>
                  <a:lnTo>
                    <a:pt x="343"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2" name="Line 302"/>
            <p:cNvSpPr>
              <a:spLocks noChangeShapeType="1"/>
            </p:cNvSpPr>
            <p:nvPr/>
          </p:nvSpPr>
          <p:spPr bwMode="auto">
            <a:xfrm>
              <a:off x="757238" y="5021263"/>
              <a:ext cx="3492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3" name="Line 303"/>
            <p:cNvSpPr>
              <a:spLocks noChangeShapeType="1"/>
            </p:cNvSpPr>
            <p:nvPr/>
          </p:nvSpPr>
          <p:spPr bwMode="auto">
            <a:xfrm>
              <a:off x="554038" y="5038725"/>
              <a:ext cx="5080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4" name="Freeform 304"/>
            <p:cNvSpPr>
              <a:spLocks/>
            </p:cNvSpPr>
            <p:nvPr/>
          </p:nvSpPr>
          <p:spPr bwMode="auto">
            <a:xfrm>
              <a:off x="587375" y="4886325"/>
              <a:ext cx="68263" cy="68263"/>
            </a:xfrm>
            <a:custGeom>
              <a:avLst/>
              <a:gdLst>
                <a:gd name="T0" fmla="*/ 0 w 171"/>
                <a:gd name="T1" fmla="*/ 172 h 172"/>
                <a:gd name="T2" fmla="*/ 0 w 171"/>
                <a:gd name="T3" fmla="*/ 64 h 172"/>
                <a:gd name="T4" fmla="*/ 0 w 171"/>
                <a:gd name="T5" fmla="*/ 64 h 172"/>
                <a:gd name="T6" fmla="*/ 0 w 171"/>
                <a:gd name="T7" fmla="*/ 57 h 172"/>
                <a:gd name="T8" fmla="*/ 1 w 171"/>
                <a:gd name="T9" fmla="*/ 51 h 172"/>
                <a:gd name="T10" fmla="*/ 4 w 171"/>
                <a:gd name="T11" fmla="*/ 39 h 172"/>
                <a:gd name="T12" fmla="*/ 11 w 171"/>
                <a:gd name="T13" fmla="*/ 28 h 172"/>
                <a:gd name="T14" fmla="*/ 19 w 171"/>
                <a:gd name="T15" fmla="*/ 18 h 172"/>
                <a:gd name="T16" fmla="*/ 28 w 171"/>
                <a:gd name="T17" fmla="*/ 11 h 172"/>
                <a:gd name="T18" fmla="*/ 39 w 171"/>
                <a:gd name="T19" fmla="*/ 4 h 172"/>
                <a:gd name="T20" fmla="*/ 51 w 171"/>
                <a:gd name="T21" fmla="*/ 1 h 172"/>
                <a:gd name="T22" fmla="*/ 58 w 171"/>
                <a:gd name="T23" fmla="*/ 0 h 172"/>
                <a:gd name="T24" fmla="*/ 64 w 171"/>
                <a:gd name="T25" fmla="*/ 0 h 172"/>
                <a:gd name="T26" fmla="*/ 171 w 171"/>
                <a:gd name="T27"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 h="172">
                  <a:moveTo>
                    <a:pt x="0" y="172"/>
                  </a:moveTo>
                  <a:lnTo>
                    <a:pt x="0" y="64"/>
                  </a:lnTo>
                  <a:lnTo>
                    <a:pt x="0" y="64"/>
                  </a:lnTo>
                  <a:lnTo>
                    <a:pt x="0" y="57"/>
                  </a:lnTo>
                  <a:lnTo>
                    <a:pt x="1" y="51"/>
                  </a:lnTo>
                  <a:lnTo>
                    <a:pt x="4" y="39"/>
                  </a:lnTo>
                  <a:lnTo>
                    <a:pt x="11" y="28"/>
                  </a:lnTo>
                  <a:lnTo>
                    <a:pt x="19" y="18"/>
                  </a:lnTo>
                  <a:lnTo>
                    <a:pt x="28" y="11"/>
                  </a:lnTo>
                  <a:lnTo>
                    <a:pt x="39" y="4"/>
                  </a:lnTo>
                  <a:lnTo>
                    <a:pt x="51" y="1"/>
                  </a:lnTo>
                  <a:lnTo>
                    <a:pt x="58" y="0"/>
                  </a:lnTo>
                  <a:lnTo>
                    <a:pt x="64" y="0"/>
                  </a:lnTo>
                  <a:lnTo>
                    <a:pt x="171"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5" name="Line 305"/>
            <p:cNvSpPr>
              <a:spLocks noChangeShapeType="1"/>
            </p:cNvSpPr>
            <p:nvPr/>
          </p:nvSpPr>
          <p:spPr bwMode="auto">
            <a:xfrm>
              <a:off x="554038" y="5005388"/>
              <a:ext cx="58738"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96" name="Gruppieren 395"/>
          <p:cNvGrpSpPr/>
          <p:nvPr/>
        </p:nvGrpSpPr>
        <p:grpSpPr>
          <a:xfrm>
            <a:off x="4570489" y="3448050"/>
            <a:ext cx="252653" cy="362821"/>
            <a:chOff x="630238" y="4102100"/>
            <a:chExt cx="273050" cy="392113"/>
          </a:xfrm>
        </p:grpSpPr>
        <p:sp>
          <p:nvSpPr>
            <p:cNvPr id="397" name="Freeform 306"/>
            <p:cNvSpPr>
              <a:spLocks/>
            </p:cNvSpPr>
            <p:nvPr/>
          </p:nvSpPr>
          <p:spPr bwMode="auto">
            <a:xfrm>
              <a:off x="630238" y="4102100"/>
              <a:ext cx="273050" cy="392113"/>
            </a:xfrm>
            <a:custGeom>
              <a:avLst/>
              <a:gdLst>
                <a:gd name="T0" fmla="*/ 687 w 687"/>
                <a:gd name="T1" fmla="*/ 943 h 987"/>
                <a:gd name="T2" fmla="*/ 687 w 687"/>
                <a:gd name="T3" fmla="*/ 943 h 987"/>
                <a:gd name="T4" fmla="*/ 686 w 687"/>
                <a:gd name="T5" fmla="*/ 952 h 987"/>
                <a:gd name="T6" fmla="*/ 684 w 687"/>
                <a:gd name="T7" fmla="*/ 961 h 987"/>
                <a:gd name="T8" fmla="*/ 679 w 687"/>
                <a:gd name="T9" fmla="*/ 967 h 987"/>
                <a:gd name="T10" fmla="*/ 674 w 687"/>
                <a:gd name="T11" fmla="*/ 974 h 987"/>
                <a:gd name="T12" fmla="*/ 668 w 687"/>
                <a:gd name="T13" fmla="*/ 979 h 987"/>
                <a:gd name="T14" fmla="*/ 661 w 687"/>
                <a:gd name="T15" fmla="*/ 983 h 987"/>
                <a:gd name="T16" fmla="*/ 652 w 687"/>
                <a:gd name="T17" fmla="*/ 986 h 987"/>
                <a:gd name="T18" fmla="*/ 644 w 687"/>
                <a:gd name="T19" fmla="*/ 987 h 987"/>
                <a:gd name="T20" fmla="*/ 43 w 687"/>
                <a:gd name="T21" fmla="*/ 987 h 987"/>
                <a:gd name="T22" fmla="*/ 43 w 687"/>
                <a:gd name="T23" fmla="*/ 987 h 987"/>
                <a:gd name="T24" fmla="*/ 34 w 687"/>
                <a:gd name="T25" fmla="*/ 986 h 987"/>
                <a:gd name="T26" fmla="*/ 26 w 687"/>
                <a:gd name="T27" fmla="*/ 983 h 987"/>
                <a:gd name="T28" fmla="*/ 19 w 687"/>
                <a:gd name="T29" fmla="*/ 979 h 987"/>
                <a:gd name="T30" fmla="*/ 13 w 687"/>
                <a:gd name="T31" fmla="*/ 974 h 987"/>
                <a:gd name="T32" fmla="*/ 7 w 687"/>
                <a:gd name="T33" fmla="*/ 967 h 987"/>
                <a:gd name="T34" fmla="*/ 3 w 687"/>
                <a:gd name="T35" fmla="*/ 961 h 987"/>
                <a:gd name="T36" fmla="*/ 1 w 687"/>
                <a:gd name="T37" fmla="*/ 952 h 987"/>
                <a:gd name="T38" fmla="*/ 0 w 687"/>
                <a:gd name="T39" fmla="*/ 943 h 987"/>
                <a:gd name="T40" fmla="*/ 0 w 687"/>
                <a:gd name="T41" fmla="*/ 42 h 987"/>
                <a:gd name="T42" fmla="*/ 0 w 687"/>
                <a:gd name="T43" fmla="*/ 42 h 987"/>
                <a:gd name="T44" fmla="*/ 1 w 687"/>
                <a:gd name="T45" fmla="*/ 33 h 987"/>
                <a:gd name="T46" fmla="*/ 3 w 687"/>
                <a:gd name="T47" fmla="*/ 26 h 987"/>
                <a:gd name="T48" fmla="*/ 7 w 687"/>
                <a:gd name="T49" fmla="*/ 18 h 987"/>
                <a:gd name="T50" fmla="*/ 13 w 687"/>
                <a:gd name="T51" fmla="*/ 12 h 987"/>
                <a:gd name="T52" fmla="*/ 19 w 687"/>
                <a:gd name="T53" fmla="*/ 7 h 987"/>
                <a:gd name="T54" fmla="*/ 26 w 687"/>
                <a:gd name="T55" fmla="*/ 3 h 987"/>
                <a:gd name="T56" fmla="*/ 34 w 687"/>
                <a:gd name="T57" fmla="*/ 1 h 987"/>
                <a:gd name="T58" fmla="*/ 43 w 687"/>
                <a:gd name="T59" fmla="*/ 0 h 987"/>
                <a:gd name="T60" fmla="*/ 644 w 687"/>
                <a:gd name="T61" fmla="*/ 0 h 987"/>
                <a:gd name="T62" fmla="*/ 644 w 687"/>
                <a:gd name="T63" fmla="*/ 0 h 987"/>
                <a:gd name="T64" fmla="*/ 652 w 687"/>
                <a:gd name="T65" fmla="*/ 1 h 987"/>
                <a:gd name="T66" fmla="*/ 661 w 687"/>
                <a:gd name="T67" fmla="*/ 3 h 987"/>
                <a:gd name="T68" fmla="*/ 668 w 687"/>
                <a:gd name="T69" fmla="*/ 7 h 987"/>
                <a:gd name="T70" fmla="*/ 674 w 687"/>
                <a:gd name="T71" fmla="*/ 12 h 987"/>
                <a:gd name="T72" fmla="*/ 679 w 687"/>
                <a:gd name="T73" fmla="*/ 18 h 987"/>
                <a:gd name="T74" fmla="*/ 684 w 687"/>
                <a:gd name="T75" fmla="*/ 26 h 987"/>
                <a:gd name="T76" fmla="*/ 686 w 687"/>
                <a:gd name="T77" fmla="*/ 33 h 987"/>
                <a:gd name="T78" fmla="*/ 687 w 687"/>
                <a:gd name="T79" fmla="*/ 42 h 987"/>
                <a:gd name="T80" fmla="*/ 687 w 687"/>
                <a:gd name="T81" fmla="*/ 943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7" h="987">
                  <a:moveTo>
                    <a:pt x="687" y="943"/>
                  </a:moveTo>
                  <a:lnTo>
                    <a:pt x="687" y="943"/>
                  </a:lnTo>
                  <a:lnTo>
                    <a:pt x="686" y="952"/>
                  </a:lnTo>
                  <a:lnTo>
                    <a:pt x="684" y="961"/>
                  </a:lnTo>
                  <a:lnTo>
                    <a:pt x="679" y="967"/>
                  </a:lnTo>
                  <a:lnTo>
                    <a:pt x="674" y="974"/>
                  </a:lnTo>
                  <a:lnTo>
                    <a:pt x="668" y="979"/>
                  </a:lnTo>
                  <a:lnTo>
                    <a:pt x="661" y="983"/>
                  </a:lnTo>
                  <a:lnTo>
                    <a:pt x="652" y="986"/>
                  </a:lnTo>
                  <a:lnTo>
                    <a:pt x="644" y="987"/>
                  </a:lnTo>
                  <a:lnTo>
                    <a:pt x="43" y="987"/>
                  </a:lnTo>
                  <a:lnTo>
                    <a:pt x="43" y="987"/>
                  </a:lnTo>
                  <a:lnTo>
                    <a:pt x="34" y="986"/>
                  </a:lnTo>
                  <a:lnTo>
                    <a:pt x="26" y="983"/>
                  </a:lnTo>
                  <a:lnTo>
                    <a:pt x="19" y="979"/>
                  </a:lnTo>
                  <a:lnTo>
                    <a:pt x="13" y="974"/>
                  </a:lnTo>
                  <a:lnTo>
                    <a:pt x="7" y="967"/>
                  </a:lnTo>
                  <a:lnTo>
                    <a:pt x="3" y="961"/>
                  </a:lnTo>
                  <a:lnTo>
                    <a:pt x="1" y="952"/>
                  </a:lnTo>
                  <a:lnTo>
                    <a:pt x="0" y="943"/>
                  </a:lnTo>
                  <a:lnTo>
                    <a:pt x="0" y="42"/>
                  </a:lnTo>
                  <a:lnTo>
                    <a:pt x="0" y="42"/>
                  </a:lnTo>
                  <a:lnTo>
                    <a:pt x="1" y="33"/>
                  </a:lnTo>
                  <a:lnTo>
                    <a:pt x="3" y="26"/>
                  </a:lnTo>
                  <a:lnTo>
                    <a:pt x="7" y="18"/>
                  </a:lnTo>
                  <a:lnTo>
                    <a:pt x="13" y="12"/>
                  </a:lnTo>
                  <a:lnTo>
                    <a:pt x="19" y="7"/>
                  </a:lnTo>
                  <a:lnTo>
                    <a:pt x="26" y="3"/>
                  </a:lnTo>
                  <a:lnTo>
                    <a:pt x="34" y="1"/>
                  </a:lnTo>
                  <a:lnTo>
                    <a:pt x="43" y="0"/>
                  </a:lnTo>
                  <a:lnTo>
                    <a:pt x="644" y="0"/>
                  </a:lnTo>
                  <a:lnTo>
                    <a:pt x="644" y="0"/>
                  </a:lnTo>
                  <a:lnTo>
                    <a:pt x="652" y="1"/>
                  </a:lnTo>
                  <a:lnTo>
                    <a:pt x="661" y="3"/>
                  </a:lnTo>
                  <a:lnTo>
                    <a:pt x="668" y="7"/>
                  </a:lnTo>
                  <a:lnTo>
                    <a:pt x="674" y="12"/>
                  </a:lnTo>
                  <a:lnTo>
                    <a:pt x="679" y="18"/>
                  </a:lnTo>
                  <a:lnTo>
                    <a:pt x="684" y="26"/>
                  </a:lnTo>
                  <a:lnTo>
                    <a:pt x="686" y="33"/>
                  </a:lnTo>
                  <a:lnTo>
                    <a:pt x="687" y="42"/>
                  </a:lnTo>
                  <a:lnTo>
                    <a:pt x="687" y="943"/>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8" name="Rectangle 307"/>
            <p:cNvSpPr>
              <a:spLocks noChangeArrowheads="1"/>
            </p:cNvSpPr>
            <p:nvPr/>
          </p:nvSpPr>
          <p:spPr bwMode="auto">
            <a:xfrm>
              <a:off x="663575" y="4137025"/>
              <a:ext cx="204788" cy="84138"/>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9" name="Line 308"/>
            <p:cNvSpPr>
              <a:spLocks noChangeShapeType="1"/>
            </p:cNvSpPr>
            <p:nvPr/>
          </p:nvSpPr>
          <p:spPr bwMode="auto">
            <a:xfrm>
              <a:off x="835025" y="4170363"/>
              <a:ext cx="0" cy="1746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0" name="Line 309"/>
            <p:cNvSpPr>
              <a:spLocks noChangeShapeType="1"/>
            </p:cNvSpPr>
            <p:nvPr/>
          </p:nvSpPr>
          <p:spPr bwMode="auto">
            <a:xfrm>
              <a:off x="681038" y="4289425"/>
              <a:ext cx="1746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1" name="Line 310"/>
            <p:cNvSpPr>
              <a:spLocks noChangeShapeType="1"/>
            </p:cNvSpPr>
            <p:nvPr/>
          </p:nvSpPr>
          <p:spPr bwMode="auto">
            <a:xfrm>
              <a:off x="731838" y="4289425"/>
              <a:ext cx="1746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2" name="Line 311"/>
            <p:cNvSpPr>
              <a:spLocks noChangeShapeType="1"/>
            </p:cNvSpPr>
            <p:nvPr/>
          </p:nvSpPr>
          <p:spPr bwMode="auto">
            <a:xfrm>
              <a:off x="782638" y="4289425"/>
              <a:ext cx="1746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3" name="Line 312"/>
            <p:cNvSpPr>
              <a:spLocks noChangeShapeType="1"/>
            </p:cNvSpPr>
            <p:nvPr/>
          </p:nvSpPr>
          <p:spPr bwMode="auto">
            <a:xfrm>
              <a:off x="835025" y="4289425"/>
              <a:ext cx="1587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4" name="Line 313"/>
            <p:cNvSpPr>
              <a:spLocks noChangeShapeType="1"/>
            </p:cNvSpPr>
            <p:nvPr/>
          </p:nvSpPr>
          <p:spPr bwMode="auto">
            <a:xfrm>
              <a:off x="681038" y="4340225"/>
              <a:ext cx="1746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5" name="Line 314"/>
            <p:cNvSpPr>
              <a:spLocks noChangeShapeType="1"/>
            </p:cNvSpPr>
            <p:nvPr/>
          </p:nvSpPr>
          <p:spPr bwMode="auto">
            <a:xfrm>
              <a:off x="731838" y="4340225"/>
              <a:ext cx="1746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6" name="Line 315"/>
            <p:cNvSpPr>
              <a:spLocks noChangeShapeType="1"/>
            </p:cNvSpPr>
            <p:nvPr/>
          </p:nvSpPr>
          <p:spPr bwMode="auto">
            <a:xfrm>
              <a:off x="782638" y="4340225"/>
              <a:ext cx="1746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7" name="Line 316"/>
            <p:cNvSpPr>
              <a:spLocks noChangeShapeType="1"/>
            </p:cNvSpPr>
            <p:nvPr/>
          </p:nvSpPr>
          <p:spPr bwMode="auto">
            <a:xfrm>
              <a:off x="835025" y="4340225"/>
              <a:ext cx="1587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8" name="Line 317"/>
            <p:cNvSpPr>
              <a:spLocks noChangeShapeType="1"/>
            </p:cNvSpPr>
            <p:nvPr/>
          </p:nvSpPr>
          <p:spPr bwMode="auto">
            <a:xfrm>
              <a:off x="681038" y="4392613"/>
              <a:ext cx="1746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9" name="Line 318"/>
            <p:cNvSpPr>
              <a:spLocks noChangeShapeType="1"/>
            </p:cNvSpPr>
            <p:nvPr/>
          </p:nvSpPr>
          <p:spPr bwMode="auto">
            <a:xfrm>
              <a:off x="731838" y="4392613"/>
              <a:ext cx="1746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0" name="Line 319"/>
            <p:cNvSpPr>
              <a:spLocks noChangeShapeType="1"/>
            </p:cNvSpPr>
            <p:nvPr/>
          </p:nvSpPr>
          <p:spPr bwMode="auto">
            <a:xfrm>
              <a:off x="782638" y="4392613"/>
              <a:ext cx="1746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1" name="Line 320"/>
            <p:cNvSpPr>
              <a:spLocks noChangeShapeType="1"/>
            </p:cNvSpPr>
            <p:nvPr/>
          </p:nvSpPr>
          <p:spPr bwMode="auto">
            <a:xfrm>
              <a:off x="835025" y="4392613"/>
              <a:ext cx="1587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2" name="Line 321"/>
            <p:cNvSpPr>
              <a:spLocks noChangeShapeType="1"/>
            </p:cNvSpPr>
            <p:nvPr/>
          </p:nvSpPr>
          <p:spPr bwMode="auto">
            <a:xfrm>
              <a:off x="681038" y="4443413"/>
              <a:ext cx="1746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3" name="Line 322"/>
            <p:cNvSpPr>
              <a:spLocks noChangeShapeType="1"/>
            </p:cNvSpPr>
            <p:nvPr/>
          </p:nvSpPr>
          <p:spPr bwMode="auto">
            <a:xfrm>
              <a:off x="731838" y="4443413"/>
              <a:ext cx="1746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4" name="Line 323"/>
            <p:cNvSpPr>
              <a:spLocks noChangeShapeType="1"/>
            </p:cNvSpPr>
            <p:nvPr/>
          </p:nvSpPr>
          <p:spPr bwMode="auto">
            <a:xfrm>
              <a:off x="782638" y="4443413"/>
              <a:ext cx="6826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15" name="Gruppieren 414"/>
          <p:cNvGrpSpPr/>
          <p:nvPr/>
        </p:nvGrpSpPr>
        <p:grpSpPr>
          <a:xfrm>
            <a:off x="1661195" y="3564015"/>
            <a:ext cx="390525" cy="255588"/>
            <a:chOff x="2119313" y="4775200"/>
            <a:chExt cx="390525" cy="255588"/>
          </a:xfrm>
        </p:grpSpPr>
        <p:sp>
          <p:nvSpPr>
            <p:cNvPr id="416" name="Freeform 324"/>
            <p:cNvSpPr>
              <a:spLocks/>
            </p:cNvSpPr>
            <p:nvPr/>
          </p:nvSpPr>
          <p:spPr bwMode="auto">
            <a:xfrm>
              <a:off x="2119313" y="4826000"/>
              <a:ext cx="390525" cy="204788"/>
            </a:xfrm>
            <a:custGeom>
              <a:avLst/>
              <a:gdLst>
                <a:gd name="T0" fmla="*/ 902 w 988"/>
                <a:gd name="T1" fmla="*/ 86 h 515"/>
                <a:gd name="T2" fmla="*/ 257 w 988"/>
                <a:gd name="T3" fmla="*/ 86 h 515"/>
                <a:gd name="T4" fmla="*/ 171 w 988"/>
                <a:gd name="T5" fmla="*/ 0 h 515"/>
                <a:gd name="T6" fmla="*/ 0 w 988"/>
                <a:gd name="T7" fmla="*/ 0 h 515"/>
                <a:gd name="T8" fmla="*/ 128 w 988"/>
                <a:gd name="T9" fmla="*/ 257 h 515"/>
                <a:gd name="T10" fmla="*/ 472 w 988"/>
                <a:gd name="T11" fmla="*/ 257 h 515"/>
                <a:gd name="T12" fmla="*/ 214 w 988"/>
                <a:gd name="T13" fmla="*/ 515 h 515"/>
                <a:gd name="T14" fmla="*/ 429 w 988"/>
                <a:gd name="T15" fmla="*/ 515 h 515"/>
                <a:gd name="T16" fmla="*/ 686 w 988"/>
                <a:gd name="T17" fmla="*/ 257 h 515"/>
                <a:gd name="T18" fmla="*/ 902 w 988"/>
                <a:gd name="T19" fmla="*/ 257 h 515"/>
                <a:gd name="T20" fmla="*/ 902 w 988"/>
                <a:gd name="T21" fmla="*/ 257 h 515"/>
                <a:gd name="T22" fmla="*/ 910 w 988"/>
                <a:gd name="T23" fmla="*/ 257 h 515"/>
                <a:gd name="T24" fmla="*/ 918 w 988"/>
                <a:gd name="T25" fmla="*/ 256 h 515"/>
                <a:gd name="T26" fmla="*/ 927 w 988"/>
                <a:gd name="T27" fmla="*/ 254 h 515"/>
                <a:gd name="T28" fmla="*/ 934 w 988"/>
                <a:gd name="T29" fmla="*/ 251 h 515"/>
                <a:gd name="T30" fmla="*/ 942 w 988"/>
                <a:gd name="T31" fmla="*/ 248 h 515"/>
                <a:gd name="T32" fmla="*/ 950 w 988"/>
                <a:gd name="T33" fmla="*/ 243 h 515"/>
                <a:gd name="T34" fmla="*/ 956 w 988"/>
                <a:gd name="T35" fmla="*/ 238 h 515"/>
                <a:gd name="T36" fmla="*/ 962 w 988"/>
                <a:gd name="T37" fmla="*/ 232 h 515"/>
                <a:gd name="T38" fmla="*/ 967 w 988"/>
                <a:gd name="T39" fmla="*/ 227 h 515"/>
                <a:gd name="T40" fmla="*/ 972 w 988"/>
                <a:gd name="T41" fmla="*/ 220 h 515"/>
                <a:gd name="T42" fmla="*/ 977 w 988"/>
                <a:gd name="T43" fmla="*/ 213 h 515"/>
                <a:gd name="T44" fmla="*/ 980 w 988"/>
                <a:gd name="T45" fmla="*/ 205 h 515"/>
                <a:gd name="T46" fmla="*/ 983 w 988"/>
                <a:gd name="T47" fmla="*/ 198 h 515"/>
                <a:gd name="T48" fmla="*/ 985 w 988"/>
                <a:gd name="T49" fmla="*/ 189 h 515"/>
                <a:gd name="T50" fmla="*/ 987 w 988"/>
                <a:gd name="T51" fmla="*/ 180 h 515"/>
                <a:gd name="T52" fmla="*/ 988 w 988"/>
                <a:gd name="T53" fmla="*/ 171 h 515"/>
                <a:gd name="T54" fmla="*/ 988 w 988"/>
                <a:gd name="T55" fmla="*/ 171 h 515"/>
                <a:gd name="T56" fmla="*/ 987 w 988"/>
                <a:gd name="T57" fmla="*/ 163 h 515"/>
                <a:gd name="T58" fmla="*/ 985 w 988"/>
                <a:gd name="T59" fmla="*/ 154 h 515"/>
                <a:gd name="T60" fmla="*/ 983 w 988"/>
                <a:gd name="T61" fmla="*/ 146 h 515"/>
                <a:gd name="T62" fmla="*/ 980 w 988"/>
                <a:gd name="T63" fmla="*/ 139 h 515"/>
                <a:gd name="T64" fmla="*/ 977 w 988"/>
                <a:gd name="T65" fmla="*/ 131 h 515"/>
                <a:gd name="T66" fmla="*/ 972 w 988"/>
                <a:gd name="T67" fmla="*/ 124 h 515"/>
                <a:gd name="T68" fmla="*/ 967 w 988"/>
                <a:gd name="T69" fmla="*/ 117 h 515"/>
                <a:gd name="T70" fmla="*/ 962 w 988"/>
                <a:gd name="T71" fmla="*/ 112 h 515"/>
                <a:gd name="T72" fmla="*/ 956 w 988"/>
                <a:gd name="T73" fmla="*/ 105 h 515"/>
                <a:gd name="T74" fmla="*/ 950 w 988"/>
                <a:gd name="T75" fmla="*/ 101 h 515"/>
                <a:gd name="T76" fmla="*/ 942 w 988"/>
                <a:gd name="T77" fmla="*/ 96 h 515"/>
                <a:gd name="T78" fmla="*/ 934 w 988"/>
                <a:gd name="T79" fmla="*/ 93 h 515"/>
                <a:gd name="T80" fmla="*/ 927 w 988"/>
                <a:gd name="T81" fmla="*/ 90 h 515"/>
                <a:gd name="T82" fmla="*/ 918 w 988"/>
                <a:gd name="T83" fmla="*/ 88 h 515"/>
                <a:gd name="T84" fmla="*/ 910 w 988"/>
                <a:gd name="T85" fmla="*/ 87 h 515"/>
                <a:gd name="T86" fmla="*/ 902 w 988"/>
                <a:gd name="T87" fmla="*/ 86 h 515"/>
                <a:gd name="T88" fmla="*/ 902 w 988"/>
                <a:gd name="T89" fmla="*/ 8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8" h="515">
                  <a:moveTo>
                    <a:pt x="902" y="86"/>
                  </a:moveTo>
                  <a:lnTo>
                    <a:pt x="257" y="86"/>
                  </a:lnTo>
                  <a:lnTo>
                    <a:pt x="171" y="0"/>
                  </a:lnTo>
                  <a:lnTo>
                    <a:pt x="0" y="0"/>
                  </a:lnTo>
                  <a:lnTo>
                    <a:pt x="128" y="257"/>
                  </a:lnTo>
                  <a:lnTo>
                    <a:pt x="472" y="257"/>
                  </a:lnTo>
                  <a:lnTo>
                    <a:pt x="214" y="515"/>
                  </a:lnTo>
                  <a:lnTo>
                    <a:pt x="429" y="515"/>
                  </a:lnTo>
                  <a:lnTo>
                    <a:pt x="686" y="257"/>
                  </a:lnTo>
                  <a:lnTo>
                    <a:pt x="902" y="257"/>
                  </a:lnTo>
                  <a:lnTo>
                    <a:pt x="902" y="257"/>
                  </a:lnTo>
                  <a:lnTo>
                    <a:pt x="910" y="257"/>
                  </a:lnTo>
                  <a:lnTo>
                    <a:pt x="918" y="256"/>
                  </a:lnTo>
                  <a:lnTo>
                    <a:pt x="927" y="254"/>
                  </a:lnTo>
                  <a:lnTo>
                    <a:pt x="934" y="251"/>
                  </a:lnTo>
                  <a:lnTo>
                    <a:pt x="942" y="248"/>
                  </a:lnTo>
                  <a:lnTo>
                    <a:pt x="950" y="243"/>
                  </a:lnTo>
                  <a:lnTo>
                    <a:pt x="956" y="238"/>
                  </a:lnTo>
                  <a:lnTo>
                    <a:pt x="962" y="232"/>
                  </a:lnTo>
                  <a:lnTo>
                    <a:pt x="967" y="227"/>
                  </a:lnTo>
                  <a:lnTo>
                    <a:pt x="972" y="220"/>
                  </a:lnTo>
                  <a:lnTo>
                    <a:pt x="977" y="213"/>
                  </a:lnTo>
                  <a:lnTo>
                    <a:pt x="980" y="205"/>
                  </a:lnTo>
                  <a:lnTo>
                    <a:pt x="983" y="198"/>
                  </a:lnTo>
                  <a:lnTo>
                    <a:pt x="985" y="189"/>
                  </a:lnTo>
                  <a:lnTo>
                    <a:pt x="987" y="180"/>
                  </a:lnTo>
                  <a:lnTo>
                    <a:pt x="988" y="171"/>
                  </a:lnTo>
                  <a:lnTo>
                    <a:pt x="988" y="171"/>
                  </a:lnTo>
                  <a:lnTo>
                    <a:pt x="987" y="163"/>
                  </a:lnTo>
                  <a:lnTo>
                    <a:pt x="985" y="154"/>
                  </a:lnTo>
                  <a:lnTo>
                    <a:pt x="983" y="146"/>
                  </a:lnTo>
                  <a:lnTo>
                    <a:pt x="980" y="139"/>
                  </a:lnTo>
                  <a:lnTo>
                    <a:pt x="977" y="131"/>
                  </a:lnTo>
                  <a:lnTo>
                    <a:pt x="972" y="124"/>
                  </a:lnTo>
                  <a:lnTo>
                    <a:pt x="967" y="117"/>
                  </a:lnTo>
                  <a:lnTo>
                    <a:pt x="962" y="112"/>
                  </a:lnTo>
                  <a:lnTo>
                    <a:pt x="956" y="105"/>
                  </a:lnTo>
                  <a:lnTo>
                    <a:pt x="950" y="101"/>
                  </a:lnTo>
                  <a:lnTo>
                    <a:pt x="942" y="96"/>
                  </a:lnTo>
                  <a:lnTo>
                    <a:pt x="934" y="93"/>
                  </a:lnTo>
                  <a:lnTo>
                    <a:pt x="927" y="90"/>
                  </a:lnTo>
                  <a:lnTo>
                    <a:pt x="918" y="88"/>
                  </a:lnTo>
                  <a:lnTo>
                    <a:pt x="910" y="87"/>
                  </a:lnTo>
                  <a:lnTo>
                    <a:pt x="902" y="86"/>
                  </a:lnTo>
                  <a:lnTo>
                    <a:pt x="902" y="86"/>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7" name="Freeform 325"/>
            <p:cNvSpPr>
              <a:spLocks/>
            </p:cNvSpPr>
            <p:nvPr/>
          </p:nvSpPr>
          <p:spPr bwMode="auto">
            <a:xfrm>
              <a:off x="2238375" y="4775200"/>
              <a:ext cx="152400" cy="84138"/>
            </a:xfrm>
            <a:custGeom>
              <a:avLst/>
              <a:gdLst>
                <a:gd name="T0" fmla="*/ 386 w 386"/>
                <a:gd name="T1" fmla="*/ 215 h 215"/>
                <a:gd name="T2" fmla="*/ 172 w 386"/>
                <a:gd name="T3" fmla="*/ 0 h 215"/>
                <a:gd name="T4" fmla="*/ 0 w 386"/>
                <a:gd name="T5" fmla="*/ 0 h 215"/>
                <a:gd name="T6" fmla="*/ 215 w 386"/>
                <a:gd name="T7" fmla="*/ 215 h 215"/>
              </a:gdLst>
              <a:ahLst/>
              <a:cxnLst>
                <a:cxn ang="0">
                  <a:pos x="T0" y="T1"/>
                </a:cxn>
                <a:cxn ang="0">
                  <a:pos x="T2" y="T3"/>
                </a:cxn>
                <a:cxn ang="0">
                  <a:pos x="T4" y="T5"/>
                </a:cxn>
                <a:cxn ang="0">
                  <a:pos x="T6" y="T7"/>
                </a:cxn>
              </a:cxnLst>
              <a:rect l="0" t="0" r="r" b="b"/>
              <a:pathLst>
                <a:path w="386" h="215">
                  <a:moveTo>
                    <a:pt x="386" y="215"/>
                  </a:moveTo>
                  <a:lnTo>
                    <a:pt x="172" y="0"/>
                  </a:lnTo>
                  <a:lnTo>
                    <a:pt x="0" y="0"/>
                  </a:lnTo>
                  <a:lnTo>
                    <a:pt x="215" y="215"/>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18" name="Gruppieren 417"/>
          <p:cNvGrpSpPr/>
          <p:nvPr/>
        </p:nvGrpSpPr>
        <p:grpSpPr>
          <a:xfrm>
            <a:off x="2186735" y="3530613"/>
            <a:ext cx="298930" cy="297720"/>
            <a:chOff x="1312863" y="5376863"/>
            <a:chExt cx="392113" cy="390525"/>
          </a:xfrm>
        </p:grpSpPr>
        <p:sp>
          <p:nvSpPr>
            <p:cNvPr id="419" name="Line 326"/>
            <p:cNvSpPr>
              <a:spLocks noChangeShapeType="1"/>
            </p:cNvSpPr>
            <p:nvPr/>
          </p:nvSpPr>
          <p:spPr bwMode="auto">
            <a:xfrm flipH="1">
              <a:off x="1312863" y="5376863"/>
              <a:ext cx="119063" cy="390525"/>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20" name="Line 327"/>
            <p:cNvSpPr>
              <a:spLocks noChangeShapeType="1"/>
            </p:cNvSpPr>
            <p:nvPr/>
          </p:nvSpPr>
          <p:spPr bwMode="auto">
            <a:xfrm>
              <a:off x="1585913" y="5376863"/>
              <a:ext cx="119063" cy="390525"/>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21" name="Line 328"/>
            <p:cNvSpPr>
              <a:spLocks noChangeShapeType="1"/>
            </p:cNvSpPr>
            <p:nvPr/>
          </p:nvSpPr>
          <p:spPr bwMode="auto">
            <a:xfrm>
              <a:off x="1509713" y="5700713"/>
              <a:ext cx="0" cy="66675"/>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22" name="Line 329"/>
            <p:cNvSpPr>
              <a:spLocks noChangeShapeType="1"/>
            </p:cNvSpPr>
            <p:nvPr/>
          </p:nvSpPr>
          <p:spPr bwMode="auto">
            <a:xfrm>
              <a:off x="1509713" y="5564188"/>
              <a:ext cx="0" cy="6826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23" name="Line 330"/>
            <p:cNvSpPr>
              <a:spLocks noChangeShapeType="1"/>
            </p:cNvSpPr>
            <p:nvPr/>
          </p:nvSpPr>
          <p:spPr bwMode="auto">
            <a:xfrm>
              <a:off x="1509713" y="5445125"/>
              <a:ext cx="0" cy="5080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24" name="Line 331"/>
            <p:cNvSpPr>
              <a:spLocks noChangeShapeType="1"/>
            </p:cNvSpPr>
            <p:nvPr/>
          </p:nvSpPr>
          <p:spPr bwMode="auto">
            <a:xfrm>
              <a:off x="1509713" y="5376863"/>
              <a:ext cx="0" cy="1746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25" name="Gruppieren 424"/>
          <p:cNvGrpSpPr/>
          <p:nvPr/>
        </p:nvGrpSpPr>
        <p:grpSpPr>
          <a:xfrm>
            <a:off x="2636785" y="3502844"/>
            <a:ext cx="533802" cy="325489"/>
            <a:chOff x="554038" y="5402263"/>
            <a:chExt cx="390525" cy="238125"/>
          </a:xfrm>
        </p:grpSpPr>
        <p:sp>
          <p:nvSpPr>
            <p:cNvPr id="426" name="Freeform 332"/>
            <p:cNvSpPr>
              <a:spLocks/>
            </p:cNvSpPr>
            <p:nvPr/>
          </p:nvSpPr>
          <p:spPr bwMode="auto">
            <a:xfrm>
              <a:off x="554038" y="5503863"/>
              <a:ext cx="134938" cy="136525"/>
            </a:xfrm>
            <a:custGeom>
              <a:avLst/>
              <a:gdLst>
                <a:gd name="T0" fmla="*/ 343 w 343"/>
                <a:gd name="T1" fmla="*/ 171 h 343"/>
                <a:gd name="T2" fmla="*/ 340 w 343"/>
                <a:gd name="T3" fmla="*/ 206 h 343"/>
                <a:gd name="T4" fmla="*/ 330 w 343"/>
                <a:gd name="T5" fmla="*/ 239 h 343"/>
                <a:gd name="T6" fmla="*/ 313 w 343"/>
                <a:gd name="T7" fmla="*/ 268 h 343"/>
                <a:gd name="T8" fmla="*/ 293 w 343"/>
                <a:gd name="T9" fmla="*/ 293 h 343"/>
                <a:gd name="T10" fmla="*/ 268 w 343"/>
                <a:gd name="T11" fmla="*/ 314 h 343"/>
                <a:gd name="T12" fmla="*/ 238 w 343"/>
                <a:gd name="T13" fmla="*/ 330 h 343"/>
                <a:gd name="T14" fmla="*/ 206 w 343"/>
                <a:gd name="T15" fmla="*/ 340 h 343"/>
                <a:gd name="T16" fmla="*/ 171 w 343"/>
                <a:gd name="T17" fmla="*/ 343 h 343"/>
                <a:gd name="T18" fmla="*/ 154 w 343"/>
                <a:gd name="T19" fmla="*/ 342 h 343"/>
                <a:gd name="T20" fmla="*/ 121 w 343"/>
                <a:gd name="T21" fmla="*/ 335 h 343"/>
                <a:gd name="T22" fmla="*/ 89 w 343"/>
                <a:gd name="T23" fmla="*/ 322 h 343"/>
                <a:gd name="T24" fmla="*/ 62 w 343"/>
                <a:gd name="T25" fmla="*/ 304 h 343"/>
                <a:gd name="T26" fmla="*/ 39 w 343"/>
                <a:gd name="T27" fmla="*/ 281 h 343"/>
                <a:gd name="T28" fmla="*/ 21 w 343"/>
                <a:gd name="T29" fmla="*/ 254 h 343"/>
                <a:gd name="T30" fmla="*/ 8 w 343"/>
                <a:gd name="T31" fmla="*/ 222 h 343"/>
                <a:gd name="T32" fmla="*/ 0 w 343"/>
                <a:gd name="T33" fmla="*/ 189 h 343"/>
                <a:gd name="T34" fmla="*/ 0 w 343"/>
                <a:gd name="T35" fmla="*/ 171 h 343"/>
                <a:gd name="T36" fmla="*/ 3 w 343"/>
                <a:gd name="T37" fmla="*/ 137 h 343"/>
                <a:gd name="T38" fmla="*/ 13 w 343"/>
                <a:gd name="T39" fmla="*/ 105 h 343"/>
                <a:gd name="T40" fmla="*/ 30 w 343"/>
                <a:gd name="T41" fmla="*/ 76 h 343"/>
                <a:gd name="T42" fmla="*/ 50 w 343"/>
                <a:gd name="T43" fmla="*/ 51 h 343"/>
                <a:gd name="T44" fmla="*/ 75 w 343"/>
                <a:gd name="T45" fmla="*/ 29 h 343"/>
                <a:gd name="T46" fmla="*/ 105 w 343"/>
                <a:gd name="T47" fmla="*/ 14 h 343"/>
                <a:gd name="T48" fmla="*/ 137 w 343"/>
                <a:gd name="T49" fmla="*/ 4 h 343"/>
                <a:gd name="T50" fmla="*/ 171 w 343"/>
                <a:gd name="T51" fmla="*/ 0 h 343"/>
                <a:gd name="T52" fmla="*/ 189 w 343"/>
                <a:gd name="T53" fmla="*/ 1 h 343"/>
                <a:gd name="T54" fmla="*/ 222 w 343"/>
                <a:gd name="T55" fmla="*/ 7 h 343"/>
                <a:gd name="T56" fmla="*/ 254 w 343"/>
                <a:gd name="T57" fmla="*/ 20 h 343"/>
                <a:gd name="T58" fmla="*/ 281 w 343"/>
                <a:gd name="T59" fmla="*/ 39 h 343"/>
                <a:gd name="T60" fmla="*/ 304 w 343"/>
                <a:gd name="T61" fmla="*/ 63 h 343"/>
                <a:gd name="T62" fmla="*/ 322 w 343"/>
                <a:gd name="T63" fmla="*/ 90 h 343"/>
                <a:gd name="T64" fmla="*/ 335 w 343"/>
                <a:gd name="T65" fmla="*/ 120 h 343"/>
                <a:gd name="T66" fmla="*/ 343 w 343"/>
                <a:gd name="T67" fmla="*/ 154 h 343"/>
                <a:gd name="T68" fmla="*/ 343 w 343"/>
                <a:gd name="T69" fmla="*/ 17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3" h="343">
                  <a:moveTo>
                    <a:pt x="343" y="171"/>
                  </a:moveTo>
                  <a:lnTo>
                    <a:pt x="343" y="171"/>
                  </a:lnTo>
                  <a:lnTo>
                    <a:pt x="343" y="189"/>
                  </a:lnTo>
                  <a:lnTo>
                    <a:pt x="340" y="206"/>
                  </a:lnTo>
                  <a:lnTo>
                    <a:pt x="335" y="222"/>
                  </a:lnTo>
                  <a:lnTo>
                    <a:pt x="330" y="239"/>
                  </a:lnTo>
                  <a:lnTo>
                    <a:pt x="322" y="254"/>
                  </a:lnTo>
                  <a:lnTo>
                    <a:pt x="313" y="268"/>
                  </a:lnTo>
                  <a:lnTo>
                    <a:pt x="304" y="281"/>
                  </a:lnTo>
                  <a:lnTo>
                    <a:pt x="293" y="293"/>
                  </a:lnTo>
                  <a:lnTo>
                    <a:pt x="281" y="304"/>
                  </a:lnTo>
                  <a:lnTo>
                    <a:pt x="268" y="314"/>
                  </a:lnTo>
                  <a:lnTo>
                    <a:pt x="254" y="322"/>
                  </a:lnTo>
                  <a:lnTo>
                    <a:pt x="238" y="330"/>
                  </a:lnTo>
                  <a:lnTo>
                    <a:pt x="222" y="335"/>
                  </a:lnTo>
                  <a:lnTo>
                    <a:pt x="206" y="340"/>
                  </a:lnTo>
                  <a:lnTo>
                    <a:pt x="189" y="342"/>
                  </a:lnTo>
                  <a:lnTo>
                    <a:pt x="171" y="343"/>
                  </a:lnTo>
                  <a:lnTo>
                    <a:pt x="171" y="343"/>
                  </a:lnTo>
                  <a:lnTo>
                    <a:pt x="154" y="342"/>
                  </a:lnTo>
                  <a:lnTo>
                    <a:pt x="137" y="340"/>
                  </a:lnTo>
                  <a:lnTo>
                    <a:pt x="121" y="335"/>
                  </a:lnTo>
                  <a:lnTo>
                    <a:pt x="105" y="330"/>
                  </a:lnTo>
                  <a:lnTo>
                    <a:pt x="89" y="322"/>
                  </a:lnTo>
                  <a:lnTo>
                    <a:pt x="75" y="314"/>
                  </a:lnTo>
                  <a:lnTo>
                    <a:pt x="62" y="304"/>
                  </a:lnTo>
                  <a:lnTo>
                    <a:pt x="50" y="293"/>
                  </a:lnTo>
                  <a:lnTo>
                    <a:pt x="39" y="281"/>
                  </a:lnTo>
                  <a:lnTo>
                    <a:pt x="30" y="268"/>
                  </a:lnTo>
                  <a:lnTo>
                    <a:pt x="21" y="254"/>
                  </a:lnTo>
                  <a:lnTo>
                    <a:pt x="13" y="239"/>
                  </a:lnTo>
                  <a:lnTo>
                    <a:pt x="8" y="222"/>
                  </a:lnTo>
                  <a:lnTo>
                    <a:pt x="3" y="206"/>
                  </a:lnTo>
                  <a:lnTo>
                    <a:pt x="0" y="189"/>
                  </a:lnTo>
                  <a:lnTo>
                    <a:pt x="0" y="171"/>
                  </a:lnTo>
                  <a:lnTo>
                    <a:pt x="0" y="171"/>
                  </a:lnTo>
                  <a:lnTo>
                    <a:pt x="0" y="154"/>
                  </a:lnTo>
                  <a:lnTo>
                    <a:pt x="3" y="137"/>
                  </a:lnTo>
                  <a:lnTo>
                    <a:pt x="8" y="120"/>
                  </a:lnTo>
                  <a:lnTo>
                    <a:pt x="13" y="105"/>
                  </a:lnTo>
                  <a:lnTo>
                    <a:pt x="21" y="90"/>
                  </a:lnTo>
                  <a:lnTo>
                    <a:pt x="30" y="76"/>
                  </a:lnTo>
                  <a:lnTo>
                    <a:pt x="39" y="63"/>
                  </a:lnTo>
                  <a:lnTo>
                    <a:pt x="50" y="51"/>
                  </a:lnTo>
                  <a:lnTo>
                    <a:pt x="62" y="39"/>
                  </a:lnTo>
                  <a:lnTo>
                    <a:pt x="75" y="29"/>
                  </a:lnTo>
                  <a:lnTo>
                    <a:pt x="89" y="20"/>
                  </a:lnTo>
                  <a:lnTo>
                    <a:pt x="105" y="14"/>
                  </a:lnTo>
                  <a:lnTo>
                    <a:pt x="121" y="7"/>
                  </a:lnTo>
                  <a:lnTo>
                    <a:pt x="137" y="4"/>
                  </a:lnTo>
                  <a:lnTo>
                    <a:pt x="154" y="1"/>
                  </a:lnTo>
                  <a:lnTo>
                    <a:pt x="171" y="0"/>
                  </a:lnTo>
                  <a:lnTo>
                    <a:pt x="171" y="0"/>
                  </a:lnTo>
                  <a:lnTo>
                    <a:pt x="189" y="1"/>
                  </a:lnTo>
                  <a:lnTo>
                    <a:pt x="206" y="4"/>
                  </a:lnTo>
                  <a:lnTo>
                    <a:pt x="222" y="7"/>
                  </a:lnTo>
                  <a:lnTo>
                    <a:pt x="238" y="14"/>
                  </a:lnTo>
                  <a:lnTo>
                    <a:pt x="254" y="20"/>
                  </a:lnTo>
                  <a:lnTo>
                    <a:pt x="268" y="29"/>
                  </a:lnTo>
                  <a:lnTo>
                    <a:pt x="281" y="39"/>
                  </a:lnTo>
                  <a:lnTo>
                    <a:pt x="293" y="51"/>
                  </a:lnTo>
                  <a:lnTo>
                    <a:pt x="304" y="63"/>
                  </a:lnTo>
                  <a:lnTo>
                    <a:pt x="313" y="76"/>
                  </a:lnTo>
                  <a:lnTo>
                    <a:pt x="322" y="90"/>
                  </a:lnTo>
                  <a:lnTo>
                    <a:pt x="330" y="105"/>
                  </a:lnTo>
                  <a:lnTo>
                    <a:pt x="335" y="120"/>
                  </a:lnTo>
                  <a:lnTo>
                    <a:pt x="340" y="137"/>
                  </a:lnTo>
                  <a:lnTo>
                    <a:pt x="343" y="154"/>
                  </a:lnTo>
                  <a:lnTo>
                    <a:pt x="343" y="171"/>
                  </a:lnTo>
                  <a:lnTo>
                    <a:pt x="343" y="171"/>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27" name="Freeform 333"/>
            <p:cNvSpPr>
              <a:spLocks/>
            </p:cNvSpPr>
            <p:nvPr/>
          </p:nvSpPr>
          <p:spPr bwMode="auto">
            <a:xfrm>
              <a:off x="809625" y="5503863"/>
              <a:ext cx="134938" cy="136525"/>
            </a:xfrm>
            <a:custGeom>
              <a:avLst/>
              <a:gdLst>
                <a:gd name="T0" fmla="*/ 343 w 343"/>
                <a:gd name="T1" fmla="*/ 171 h 343"/>
                <a:gd name="T2" fmla="*/ 339 w 343"/>
                <a:gd name="T3" fmla="*/ 206 h 343"/>
                <a:gd name="T4" fmla="*/ 330 w 343"/>
                <a:gd name="T5" fmla="*/ 239 h 343"/>
                <a:gd name="T6" fmla="*/ 314 w 343"/>
                <a:gd name="T7" fmla="*/ 268 h 343"/>
                <a:gd name="T8" fmla="*/ 293 w 343"/>
                <a:gd name="T9" fmla="*/ 293 h 343"/>
                <a:gd name="T10" fmla="*/ 268 w 343"/>
                <a:gd name="T11" fmla="*/ 314 h 343"/>
                <a:gd name="T12" fmla="*/ 238 w 343"/>
                <a:gd name="T13" fmla="*/ 330 h 343"/>
                <a:gd name="T14" fmla="*/ 206 w 343"/>
                <a:gd name="T15" fmla="*/ 340 h 343"/>
                <a:gd name="T16" fmla="*/ 172 w 343"/>
                <a:gd name="T17" fmla="*/ 343 h 343"/>
                <a:gd name="T18" fmla="*/ 153 w 343"/>
                <a:gd name="T19" fmla="*/ 342 h 343"/>
                <a:gd name="T20" fmla="*/ 121 w 343"/>
                <a:gd name="T21" fmla="*/ 335 h 343"/>
                <a:gd name="T22" fmla="*/ 89 w 343"/>
                <a:gd name="T23" fmla="*/ 322 h 343"/>
                <a:gd name="T24" fmla="*/ 62 w 343"/>
                <a:gd name="T25" fmla="*/ 304 h 343"/>
                <a:gd name="T26" fmla="*/ 39 w 343"/>
                <a:gd name="T27" fmla="*/ 281 h 343"/>
                <a:gd name="T28" fmla="*/ 21 w 343"/>
                <a:gd name="T29" fmla="*/ 254 h 343"/>
                <a:gd name="T30" fmla="*/ 8 w 343"/>
                <a:gd name="T31" fmla="*/ 222 h 343"/>
                <a:gd name="T32" fmla="*/ 1 w 343"/>
                <a:gd name="T33" fmla="*/ 189 h 343"/>
                <a:gd name="T34" fmla="*/ 0 w 343"/>
                <a:gd name="T35" fmla="*/ 171 h 343"/>
                <a:gd name="T36" fmla="*/ 3 w 343"/>
                <a:gd name="T37" fmla="*/ 137 h 343"/>
                <a:gd name="T38" fmla="*/ 13 w 343"/>
                <a:gd name="T39" fmla="*/ 105 h 343"/>
                <a:gd name="T40" fmla="*/ 29 w 343"/>
                <a:gd name="T41" fmla="*/ 76 h 343"/>
                <a:gd name="T42" fmla="*/ 50 w 343"/>
                <a:gd name="T43" fmla="*/ 51 h 343"/>
                <a:gd name="T44" fmla="*/ 75 w 343"/>
                <a:gd name="T45" fmla="*/ 29 h 343"/>
                <a:gd name="T46" fmla="*/ 104 w 343"/>
                <a:gd name="T47" fmla="*/ 14 h 343"/>
                <a:gd name="T48" fmla="*/ 137 w 343"/>
                <a:gd name="T49" fmla="*/ 4 h 343"/>
                <a:gd name="T50" fmla="*/ 172 w 343"/>
                <a:gd name="T51" fmla="*/ 0 h 343"/>
                <a:gd name="T52" fmla="*/ 189 w 343"/>
                <a:gd name="T53" fmla="*/ 1 h 343"/>
                <a:gd name="T54" fmla="*/ 223 w 343"/>
                <a:gd name="T55" fmla="*/ 7 h 343"/>
                <a:gd name="T56" fmla="*/ 253 w 343"/>
                <a:gd name="T57" fmla="*/ 20 h 343"/>
                <a:gd name="T58" fmla="*/ 281 w 343"/>
                <a:gd name="T59" fmla="*/ 39 h 343"/>
                <a:gd name="T60" fmla="*/ 304 w 343"/>
                <a:gd name="T61" fmla="*/ 63 h 343"/>
                <a:gd name="T62" fmla="*/ 322 w 343"/>
                <a:gd name="T63" fmla="*/ 90 h 343"/>
                <a:gd name="T64" fmla="*/ 335 w 343"/>
                <a:gd name="T65" fmla="*/ 120 h 343"/>
                <a:gd name="T66" fmla="*/ 343 w 343"/>
                <a:gd name="T67" fmla="*/ 154 h 343"/>
                <a:gd name="T68" fmla="*/ 343 w 343"/>
                <a:gd name="T69" fmla="*/ 17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3" h="343">
                  <a:moveTo>
                    <a:pt x="343" y="171"/>
                  </a:moveTo>
                  <a:lnTo>
                    <a:pt x="343" y="171"/>
                  </a:lnTo>
                  <a:lnTo>
                    <a:pt x="343" y="189"/>
                  </a:lnTo>
                  <a:lnTo>
                    <a:pt x="339" y="206"/>
                  </a:lnTo>
                  <a:lnTo>
                    <a:pt x="335" y="222"/>
                  </a:lnTo>
                  <a:lnTo>
                    <a:pt x="330" y="239"/>
                  </a:lnTo>
                  <a:lnTo>
                    <a:pt x="322" y="254"/>
                  </a:lnTo>
                  <a:lnTo>
                    <a:pt x="314" y="268"/>
                  </a:lnTo>
                  <a:lnTo>
                    <a:pt x="304" y="281"/>
                  </a:lnTo>
                  <a:lnTo>
                    <a:pt x="293" y="293"/>
                  </a:lnTo>
                  <a:lnTo>
                    <a:pt x="281" y="304"/>
                  </a:lnTo>
                  <a:lnTo>
                    <a:pt x="268" y="314"/>
                  </a:lnTo>
                  <a:lnTo>
                    <a:pt x="253" y="322"/>
                  </a:lnTo>
                  <a:lnTo>
                    <a:pt x="238" y="330"/>
                  </a:lnTo>
                  <a:lnTo>
                    <a:pt x="223" y="335"/>
                  </a:lnTo>
                  <a:lnTo>
                    <a:pt x="206" y="340"/>
                  </a:lnTo>
                  <a:lnTo>
                    <a:pt x="189" y="342"/>
                  </a:lnTo>
                  <a:lnTo>
                    <a:pt x="172" y="343"/>
                  </a:lnTo>
                  <a:lnTo>
                    <a:pt x="172" y="343"/>
                  </a:lnTo>
                  <a:lnTo>
                    <a:pt x="153" y="342"/>
                  </a:lnTo>
                  <a:lnTo>
                    <a:pt x="137" y="340"/>
                  </a:lnTo>
                  <a:lnTo>
                    <a:pt x="121" y="335"/>
                  </a:lnTo>
                  <a:lnTo>
                    <a:pt x="104" y="330"/>
                  </a:lnTo>
                  <a:lnTo>
                    <a:pt x="89" y="322"/>
                  </a:lnTo>
                  <a:lnTo>
                    <a:pt x="75" y="314"/>
                  </a:lnTo>
                  <a:lnTo>
                    <a:pt x="62" y="304"/>
                  </a:lnTo>
                  <a:lnTo>
                    <a:pt x="50" y="293"/>
                  </a:lnTo>
                  <a:lnTo>
                    <a:pt x="39" y="281"/>
                  </a:lnTo>
                  <a:lnTo>
                    <a:pt x="29" y="268"/>
                  </a:lnTo>
                  <a:lnTo>
                    <a:pt x="21" y="254"/>
                  </a:lnTo>
                  <a:lnTo>
                    <a:pt x="13" y="239"/>
                  </a:lnTo>
                  <a:lnTo>
                    <a:pt x="8" y="222"/>
                  </a:lnTo>
                  <a:lnTo>
                    <a:pt x="3" y="206"/>
                  </a:lnTo>
                  <a:lnTo>
                    <a:pt x="1" y="189"/>
                  </a:lnTo>
                  <a:lnTo>
                    <a:pt x="0" y="171"/>
                  </a:lnTo>
                  <a:lnTo>
                    <a:pt x="0" y="171"/>
                  </a:lnTo>
                  <a:lnTo>
                    <a:pt x="1" y="154"/>
                  </a:lnTo>
                  <a:lnTo>
                    <a:pt x="3" y="137"/>
                  </a:lnTo>
                  <a:lnTo>
                    <a:pt x="8" y="120"/>
                  </a:lnTo>
                  <a:lnTo>
                    <a:pt x="13" y="105"/>
                  </a:lnTo>
                  <a:lnTo>
                    <a:pt x="21" y="90"/>
                  </a:lnTo>
                  <a:lnTo>
                    <a:pt x="29" y="76"/>
                  </a:lnTo>
                  <a:lnTo>
                    <a:pt x="39" y="63"/>
                  </a:lnTo>
                  <a:lnTo>
                    <a:pt x="50" y="51"/>
                  </a:lnTo>
                  <a:lnTo>
                    <a:pt x="62" y="39"/>
                  </a:lnTo>
                  <a:lnTo>
                    <a:pt x="75" y="29"/>
                  </a:lnTo>
                  <a:lnTo>
                    <a:pt x="89" y="20"/>
                  </a:lnTo>
                  <a:lnTo>
                    <a:pt x="104" y="14"/>
                  </a:lnTo>
                  <a:lnTo>
                    <a:pt x="121" y="7"/>
                  </a:lnTo>
                  <a:lnTo>
                    <a:pt x="137" y="4"/>
                  </a:lnTo>
                  <a:lnTo>
                    <a:pt x="153" y="1"/>
                  </a:lnTo>
                  <a:lnTo>
                    <a:pt x="172" y="0"/>
                  </a:lnTo>
                  <a:lnTo>
                    <a:pt x="172" y="0"/>
                  </a:lnTo>
                  <a:lnTo>
                    <a:pt x="189" y="1"/>
                  </a:lnTo>
                  <a:lnTo>
                    <a:pt x="206" y="4"/>
                  </a:lnTo>
                  <a:lnTo>
                    <a:pt x="223" y="7"/>
                  </a:lnTo>
                  <a:lnTo>
                    <a:pt x="238" y="14"/>
                  </a:lnTo>
                  <a:lnTo>
                    <a:pt x="253" y="20"/>
                  </a:lnTo>
                  <a:lnTo>
                    <a:pt x="268" y="29"/>
                  </a:lnTo>
                  <a:lnTo>
                    <a:pt x="281" y="39"/>
                  </a:lnTo>
                  <a:lnTo>
                    <a:pt x="293" y="51"/>
                  </a:lnTo>
                  <a:lnTo>
                    <a:pt x="304" y="63"/>
                  </a:lnTo>
                  <a:lnTo>
                    <a:pt x="314" y="76"/>
                  </a:lnTo>
                  <a:lnTo>
                    <a:pt x="322" y="90"/>
                  </a:lnTo>
                  <a:lnTo>
                    <a:pt x="330" y="105"/>
                  </a:lnTo>
                  <a:lnTo>
                    <a:pt x="335" y="120"/>
                  </a:lnTo>
                  <a:lnTo>
                    <a:pt x="339" y="137"/>
                  </a:lnTo>
                  <a:lnTo>
                    <a:pt x="343" y="154"/>
                  </a:lnTo>
                  <a:lnTo>
                    <a:pt x="343" y="171"/>
                  </a:lnTo>
                  <a:lnTo>
                    <a:pt x="343" y="171"/>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28" name="Freeform 334"/>
            <p:cNvSpPr>
              <a:spLocks/>
            </p:cNvSpPr>
            <p:nvPr/>
          </p:nvSpPr>
          <p:spPr bwMode="auto">
            <a:xfrm>
              <a:off x="620713" y="5407025"/>
              <a:ext cx="214313" cy="165100"/>
            </a:xfrm>
            <a:custGeom>
              <a:avLst/>
              <a:gdLst>
                <a:gd name="T0" fmla="*/ 279 w 537"/>
                <a:gd name="T1" fmla="*/ 415 h 415"/>
                <a:gd name="T2" fmla="*/ 537 w 537"/>
                <a:gd name="T3" fmla="*/ 158 h 415"/>
                <a:gd name="T4" fmla="*/ 172 w 537"/>
                <a:gd name="T5" fmla="*/ 158 h 415"/>
                <a:gd name="T6" fmla="*/ 0 w 537"/>
                <a:gd name="T7" fmla="*/ 415 h 415"/>
                <a:gd name="T8" fmla="*/ 279 w 537"/>
                <a:gd name="T9" fmla="*/ 415 h 415"/>
                <a:gd name="T10" fmla="*/ 105 w 537"/>
                <a:gd name="T11" fmla="*/ 0 h 415"/>
              </a:gdLst>
              <a:ahLst/>
              <a:cxnLst>
                <a:cxn ang="0">
                  <a:pos x="T0" y="T1"/>
                </a:cxn>
                <a:cxn ang="0">
                  <a:pos x="T2" y="T3"/>
                </a:cxn>
                <a:cxn ang="0">
                  <a:pos x="T4" y="T5"/>
                </a:cxn>
                <a:cxn ang="0">
                  <a:pos x="T6" y="T7"/>
                </a:cxn>
                <a:cxn ang="0">
                  <a:pos x="T8" y="T9"/>
                </a:cxn>
                <a:cxn ang="0">
                  <a:pos x="T10" y="T11"/>
                </a:cxn>
              </a:cxnLst>
              <a:rect l="0" t="0" r="r" b="b"/>
              <a:pathLst>
                <a:path w="537" h="415">
                  <a:moveTo>
                    <a:pt x="279" y="415"/>
                  </a:moveTo>
                  <a:lnTo>
                    <a:pt x="537" y="158"/>
                  </a:lnTo>
                  <a:lnTo>
                    <a:pt x="172" y="158"/>
                  </a:lnTo>
                  <a:lnTo>
                    <a:pt x="0" y="415"/>
                  </a:lnTo>
                  <a:lnTo>
                    <a:pt x="279" y="415"/>
                  </a:lnTo>
                  <a:lnTo>
                    <a:pt x="105"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29" name="Freeform 335"/>
            <p:cNvSpPr>
              <a:spLocks/>
            </p:cNvSpPr>
            <p:nvPr/>
          </p:nvSpPr>
          <p:spPr bwMode="auto">
            <a:xfrm>
              <a:off x="820738" y="5419725"/>
              <a:ext cx="68263" cy="152400"/>
            </a:xfrm>
            <a:custGeom>
              <a:avLst/>
              <a:gdLst>
                <a:gd name="T0" fmla="*/ 141 w 171"/>
                <a:gd name="T1" fmla="*/ 386 h 386"/>
                <a:gd name="T2" fmla="*/ 100 w 171"/>
                <a:gd name="T3" fmla="*/ 373 h 386"/>
                <a:gd name="T4" fmla="*/ 0 w 171"/>
                <a:gd name="T5" fmla="*/ 0 h 386"/>
                <a:gd name="T6" fmla="*/ 134 w 171"/>
                <a:gd name="T7" fmla="*/ 17 h 386"/>
                <a:gd name="T8" fmla="*/ 134 w 171"/>
                <a:gd name="T9" fmla="*/ 17 h 386"/>
                <a:gd name="T10" fmla="*/ 143 w 171"/>
                <a:gd name="T11" fmla="*/ 18 h 386"/>
                <a:gd name="T12" fmla="*/ 151 w 171"/>
                <a:gd name="T13" fmla="*/ 22 h 386"/>
                <a:gd name="T14" fmla="*/ 157 w 171"/>
                <a:gd name="T15" fmla="*/ 26 h 386"/>
                <a:gd name="T16" fmla="*/ 163 w 171"/>
                <a:gd name="T17" fmla="*/ 33 h 386"/>
                <a:gd name="T18" fmla="*/ 167 w 171"/>
                <a:gd name="T19" fmla="*/ 40 h 386"/>
                <a:gd name="T20" fmla="*/ 170 w 171"/>
                <a:gd name="T21" fmla="*/ 48 h 386"/>
                <a:gd name="T22" fmla="*/ 171 w 171"/>
                <a:gd name="T23" fmla="*/ 56 h 386"/>
                <a:gd name="T24" fmla="*/ 171 w 171"/>
                <a:gd name="T25" fmla="*/ 65 h 386"/>
                <a:gd name="T26" fmla="*/ 171 w 171"/>
                <a:gd name="T27" fmla="*/ 65 h 386"/>
                <a:gd name="T28" fmla="*/ 169 w 171"/>
                <a:gd name="T29" fmla="*/ 73 h 386"/>
                <a:gd name="T30" fmla="*/ 165 w 171"/>
                <a:gd name="T31" fmla="*/ 81 h 386"/>
                <a:gd name="T32" fmla="*/ 161 w 171"/>
                <a:gd name="T33" fmla="*/ 87 h 386"/>
                <a:gd name="T34" fmla="*/ 154 w 171"/>
                <a:gd name="T35" fmla="*/ 93 h 386"/>
                <a:gd name="T36" fmla="*/ 147 w 171"/>
                <a:gd name="T37" fmla="*/ 97 h 386"/>
                <a:gd name="T38" fmla="*/ 140 w 171"/>
                <a:gd name="T39" fmla="*/ 100 h 386"/>
                <a:gd name="T40" fmla="*/ 131 w 171"/>
                <a:gd name="T41" fmla="*/ 101 h 386"/>
                <a:gd name="T42" fmla="*/ 122 w 171"/>
                <a:gd name="T43" fmla="*/ 101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1" h="386">
                  <a:moveTo>
                    <a:pt x="141" y="386"/>
                  </a:moveTo>
                  <a:lnTo>
                    <a:pt x="100" y="373"/>
                  </a:lnTo>
                  <a:lnTo>
                    <a:pt x="0" y="0"/>
                  </a:lnTo>
                  <a:lnTo>
                    <a:pt x="134" y="17"/>
                  </a:lnTo>
                  <a:lnTo>
                    <a:pt x="134" y="17"/>
                  </a:lnTo>
                  <a:lnTo>
                    <a:pt x="143" y="18"/>
                  </a:lnTo>
                  <a:lnTo>
                    <a:pt x="151" y="22"/>
                  </a:lnTo>
                  <a:lnTo>
                    <a:pt x="157" y="26"/>
                  </a:lnTo>
                  <a:lnTo>
                    <a:pt x="163" y="33"/>
                  </a:lnTo>
                  <a:lnTo>
                    <a:pt x="167" y="40"/>
                  </a:lnTo>
                  <a:lnTo>
                    <a:pt x="170" y="48"/>
                  </a:lnTo>
                  <a:lnTo>
                    <a:pt x="171" y="56"/>
                  </a:lnTo>
                  <a:lnTo>
                    <a:pt x="171" y="65"/>
                  </a:lnTo>
                  <a:lnTo>
                    <a:pt x="171" y="65"/>
                  </a:lnTo>
                  <a:lnTo>
                    <a:pt x="169" y="73"/>
                  </a:lnTo>
                  <a:lnTo>
                    <a:pt x="165" y="81"/>
                  </a:lnTo>
                  <a:lnTo>
                    <a:pt x="161" y="87"/>
                  </a:lnTo>
                  <a:lnTo>
                    <a:pt x="154" y="93"/>
                  </a:lnTo>
                  <a:lnTo>
                    <a:pt x="147" y="97"/>
                  </a:lnTo>
                  <a:lnTo>
                    <a:pt x="140" y="100"/>
                  </a:lnTo>
                  <a:lnTo>
                    <a:pt x="131" y="101"/>
                  </a:lnTo>
                  <a:lnTo>
                    <a:pt x="122" y="101"/>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30" name="Line 336"/>
            <p:cNvSpPr>
              <a:spLocks noChangeShapeType="1"/>
            </p:cNvSpPr>
            <p:nvPr/>
          </p:nvSpPr>
          <p:spPr bwMode="auto">
            <a:xfrm>
              <a:off x="647700" y="5402263"/>
              <a:ext cx="50800" cy="1746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31" name="Gruppieren 430"/>
          <p:cNvGrpSpPr/>
          <p:nvPr/>
        </p:nvGrpSpPr>
        <p:grpSpPr>
          <a:xfrm>
            <a:off x="569913" y="3646720"/>
            <a:ext cx="390525" cy="187325"/>
            <a:chOff x="2144713" y="4205288"/>
            <a:chExt cx="390525" cy="187325"/>
          </a:xfrm>
        </p:grpSpPr>
        <p:sp>
          <p:nvSpPr>
            <p:cNvPr id="432" name="Freeform 337"/>
            <p:cNvSpPr>
              <a:spLocks/>
            </p:cNvSpPr>
            <p:nvPr/>
          </p:nvSpPr>
          <p:spPr bwMode="auto">
            <a:xfrm>
              <a:off x="2178050" y="4324350"/>
              <a:ext cx="68263" cy="68263"/>
            </a:xfrm>
            <a:custGeom>
              <a:avLst/>
              <a:gdLst>
                <a:gd name="T0" fmla="*/ 172 w 172"/>
                <a:gd name="T1" fmla="*/ 86 h 172"/>
                <a:gd name="T2" fmla="*/ 170 w 172"/>
                <a:gd name="T3" fmla="*/ 104 h 172"/>
                <a:gd name="T4" fmla="*/ 164 w 172"/>
                <a:gd name="T5" fmla="*/ 120 h 172"/>
                <a:gd name="T6" fmla="*/ 157 w 172"/>
                <a:gd name="T7" fmla="*/ 134 h 172"/>
                <a:gd name="T8" fmla="*/ 147 w 172"/>
                <a:gd name="T9" fmla="*/ 147 h 172"/>
                <a:gd name="T10" fmla="*/ 134 w 172"/>
                <a:gd name="T11" fmla="*/ 157 h 172"/>
                <a:gd name="T12" fmla="*/ 119 w 172"/>
                <a:gd name="T13" fmla="*/ 166 h 172"/>
                <a:gd name="T14" fmla="*/ 103 w 172"/>
                <a:gd name="T15" fmla="*/ 170 h 172"/>
                <a:gd name="T16" fmla="*/ 86 w 172"/>
                <a:gd name="T17" fmla="*/ 172 h 172"/>
                <a:gd name="T18" fmla="*/ 77 w 172"/>
                <a:gd name="T19" fmla="*/ 171 h 172"/>
                <a:gd name="T20" fmla="*/ 60 w 172"/>
                <a:gd name="T21" fmla="*/ 168 h 172"/>
                <a:gd name="T22" fmla="*/ 45 w 172"/>
                <a:gd name="T23" fmla="*/ 161 h 172"/>
                <a:gd name="T24" fmla="*/ 31 w 172"/>
                <a:gd name="T25" fmla="*/ 153 h 172"/>
                <a:gd name="T26" fmla="*/ 20 w 172"/>
                <a:gd name="T27" fmla="*/ 141 h 172"/>
                <a:gd name="T28" fmla="*/ 10 w 172"/>
                <a:gd name="T29" fmla="*/ 128 h 172"/>
                <a:gd name="T30" fmla="*/ 3 w 172"/>
                <a:gd name="T31" fmla="*/ 111 h 172"/>
                <a:gd name="T32" fmla="*/ 0 w 172"/>
                <a:gd name="T33" fmla="*/ 95 h 172"/>
                <a:gd name="T34" fmla="*/ 0 w 172"/>
                <a:gd name="T35" fmla="*/ 86 h 172"/>
                <a:gd name="T36" fmla="*/ 1 w 172"/>
                <a:gd name="T37" fmla="*/ 69 h 172"/>
                <a:gd name="T38" fmla="*/ 7 w 172"/>
                <a:gd name="T39" fmla="*/ 53 h 172"/>
                <a:gd name="T40" fmla="*/ 14 w 172"/>
                <a:gd name="T41" fmla="*/ 38 h 172"/>
                <a:gd name="T42" fmla="*/ 25 w 172"/>
                <a:gd name="T43" fmla="*/ 25 h 172"/>
                <a:gd name="T44" fmla="*/ 38 w 172"/>
                <a:gd name="T45" fmla="*/ 14 h 172"/>
                <a:gd name="T46" fmla="*/ 52 w 172"/>
                <a:gd name="T47" fmla="*/ 7 h 172"/>
                <a:gd name="T48" fmla="*/ 69 w 172"/>
                <a:gd name="T49" fmla="*/ 3 h 172"/>
                <a:gd name="T50" fmla="*/ 86 w 172"/>
                <a:gd name="T51" fmla="*/ 0 h 172"/>
                <a:gd name="T52" fmla="*/ 95 w 172"/>
                <a:gd name="T53" fmla="*/ 0 h 172"/>
                <a:gd name="T54" fmla="*/ 111 w 172"/>
                <a:gd name="T55" fmla="*/ 5 h 172"/>
                <a:gd name="T56" fmla="*/ 126 w 172"/>
                <a:gd name="T57" fmla="*/ 11 h 172"/>
                <a:gd name="T58" fmla="*/ 140 w 172"/>
                <a:gd name="T59" fmla="*/ 20 h 172"/>
                <a:gd name="T60" fmla="*/ 152 w 172"/>
                <a:gd name="T61" fmla="*/ 32 h 172"/>
                <a:gd name="T62" fmla="*/ 161 w 172"/>
                <a:gd name="T63" fmla="*/ 45 h 172"/>
                <a:gd name="T64" fmla="*/ 168 w 172"/>
                <a:gd name="T65" fmla="*/ 60 h 172"/>
                <a:gd name="T66" fmla="*/ 171 w 172"/>
                <a:gd name="T67" fmla="*/ 78 h 172"/>
                <a:gd name="T68" fmla="*/ 172 w 172"/>
                <a:gd name="T69"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 h="172">
                  <a:moveTo>
                    <a:pt x="172" y="86"/>
                  </a:moveTo>
                  <a:lnTo>
                    <a:pt x="172" y="86"/>
                  </a:lnTo>
                  <a:lnTo>
                    <a:pt x="171" y="95"/>
                  </a:lnTo>
                  <a:lnTo>
                    <a:pt x="170" y="104"/>
                  </a:lnTo>
                  <a:lnTo>
                    <a:pt x="168" y="111"/>
                  </a:lnTo>
                  <a:lnTo>
                    <a:pt x="164" y="120"/>
                  </a:lnTo>
                  <a:lnTo>
                    <a:pt x="161" y="128"/>
                  </a:lnTo>
                  <a:lnTo>
                    <a:pt x="157" y="134"/>
                  </a:lnTo>
                  <a:lnTo>
                    <a:pt x="152" y="141"/>
                  </a:lnTo>
                  <a:lnTo>
                    <a:pt x="147" y="147"/>
                  </a:lnTo>
                  <a:lnTo>
                    <a:pt x="140" y="153"/>
                  </a:lnTo>
                  <a:lnTo>
                    <a:pt x="134" y="157"/>
                  </a:lnTo>
                  <a:lnTo>
                    <a:pt x="126" y="161"/>
                  </a:lnTo>
                  <a:lnTo>
                    <a:pt x="119" y="166"/>
                  </a:lnTo>
                  <a:lnTo>
                    <a:pt x="111" y="168"/>
                  </a:lnTo>
                  <a:lnTo>
                    <a:pt x="103" y="170"/>
                  </a:lnTo>
                  <a:lnTo>
                    <a:pt x="95" y="171"/>
                  </a:lnTo>
                  <a:lnTo>
                    <a:pt x="86" y="172"/>
                  </a:lnTo>
                  <a:lnTo>
                    <a:pt x="86" y="172"/>
                  </a:lnTo>
                  <a:lnTo>
                    <a:pt x="77" y="171"/>
                  </a:lnTo>
                  <a:lnTo>
                    <a:pt x="69" y="170"/>
                  </a:lnTo>
                  <a:lnTo>
                    <a:pt x="60" y="168"/>
                  </a:lnTo>
                  <a:lnTo>
                    <a:pt x="52" y="166"/>
                  </a:lnTo>
                  <a:lnTo>
                    <a:pt x="45" y="161"/>
                  </a:lnTo>
                  <a:lnTo>
                    <a:pt x="38" y="157"/>
                  </a:lnTo>
                  <a:lnTo>
                    <a:pt x="31" y="153"/>
                  </a:lnTo>
                  <a:lnTo>
                    <a:pt x="25" y="147"/>
                  </a:lnTo>
                  <a:lnTo>
                    <a:pt x="20" y="141"/>
                  </a:lnTo>
                  <a:lnTo>
                    <a:pt x="14" y="134"/>
                  </a:lnTo>
                  <a:lnTo>
                    <a:pt x="10" y="128"/>
                  </a:lnTo>
                  <a:lnTo>
                    <a:pt x="7" y="120"/>
                  </a:lnTo>
                  <a:lnTo>
                    <a:pt x="3" y="111"/>
                  </a:lnTo>
                  <a:lnTo>
                    <a:pt x="1" y="104"/>
                  </a:lnTo>
                  <a:lnTo>
                    <a:pt x="0" y="95"/>
                  </a:lnTo>
                  <a:lnTo>
                    <a:pt x="0" y="86"/>
                  </a:lnTo>
                  <a:lnTo>
                    <a:pt x="0" y="86"/>
                  </a:lnTo>
                  <a:lnTo>
                    <a:pt x="0" y="78"/>
                  </a:lnTo>
                  <a:lnTo>
                    <a:pt x="1" y="69"/>
                  </a:lnTo>
                  <a:lnTo>
                    <a:pt x="3" y="60"/>
                  </a:lnTo>
                  <a:lnTo>
                    <a:pt x="7" y="53"/>
                  </a:lnTo>
                  <a:lnTo>
                    <a:pt x="10" y="45"/>
                  </a:lnTo>
                  <a:lnTo>
                    <a:pt x="14" y="38"/>
                  </a:lnTo>
                  <a:lnTo>
                    <a:pt x="20" y="32"/>
                  </a:lnTo>
                  <a:lnTo>
                    <a:pt x="25" y="25"/>
                  </a:lnTo>
                  <a:lnTo>
                    <a:pt x="31" y="20"/>
                  </a:lnTo>
                  <a:lnTo>
                    <a:pt x="38" y="14"/>
                  </a:lnTo>
                  <a:lnTo>
                    <a:pt x="45" y="11"/>
                  </a:lnTo>
                  <a:lnTo>
                    <a:pt x="52" y="7"/>
                  </a:lnTo>
                  <a:lnTo>
                    <a:pt x="60" y="5"/>
                  </a:lnTo>
                  <a:lnTo>
                    <a:pt x="69" y="3"/>
                  </a:lnTo>
                  <a:lnTo>
                    <a:pt x="77" y="0"/>
                  </a:lnTo>
                  <a:lnTo>
                    <a:pt x="86" y="0"/>
                  </a:lnTo>
                  <a:lnTo>
                    <a:pt x="86" y="0"/>
                  </a:lnTo>
                  <a:lnTo>
                    <a:pt x="95" y="0"/>
                  </a:lnTo>
                  <a:lnTo>
                    <a:pt x="103" y="3"/>
                  </a:lnTo>
                  <a:lnTo>
                    <a:pt x="111" y="5"/>
                  </a:lnTo>
                  <a:lnTo>
                    <a:pt x="119" y="7"/>
                  </a:lnTo>
                  <a:lnTo>
                    <a:pt x="126" y="11"/>
                  </a:lnTo>
                  <a:lnTo>
                    <a:pt x="134" y="14"/>
                  </a:lnTo>
                  <a:lnTo>
                    <a:pt x="140" y="20"/>
                  </a:lnTo>
                  <a:lnTo>
                    <a:pt x="147" y="25"/>
                  </a:lnTo>
                  <a:lnTo>
                    <a:pt x="152" y="32"/>
                  </a:lnTo>
                  <a:lnTo>
                    <a:pt x="157" y="38"/>
                  </a:lnTo>
                  <a:lnTo>
                    <a:pt x="161" y="45"/>
                  </a:lnTo>
                  <a:lnTo>
                    <a:pt x="164" y="53"/>
                  </a:lnTo>
                  <a:lnTo>
                    <a:pt x="168" y="60"/>
                  </a:lnTo>
                  <a:lnTo>
                    <a:pt x="170" y="69"/>
                  </a:lnTo>
                  <a:lnTo>
                    <a:pt x="171" y="78"/>
                  </a:lnTo>
                  <a:lnTo>
                    <a:pt x="172" y="86"/>
                  </a:lnTo>
                  <a:lnTo>
                    <a:pt x="172" y="86"/>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33" name="Line 338"/>
            <p:cNvSpPr>
              <a:spLocks noChangeShapeType="1"/>
            </p:cNvSpPr>
            <p:nvPr/>
          </p:nvSpPr>
          <p:spPr bwMode="auto">
            <a:xfrm>
              <a:off x="2484438" y="4357688"/>
              <a:ext cx="5080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34" name="Freeform 339"/>
            <p:cNvSpPr>
              <a:spLocks/>
            </p:cNvSpPr>
            <p:nvPr/>
          </p:nvSpPr>
          <p:spPr bwMode="auto">
            <a:xfrm>
              <a:off x="2416175" y="4324350"/>
              <a:ext cx="68263" cy="68263"/>
            </a:xfrm>
            <a:custGeom>
              <a:avLst/>
              <a:gdLst>
                <a:gd name="T0" fmla="*/ 171 w 171"/>
                <a:gd name="T1" fmla="*/ 86 h 172"/>
                <a:gd name="T2" fmla="*/ 170 w 171"/>
                <a:gd name="T3" fmla="*/ 104 h 172"/>
                <a:gd name="T4" fmla="*/ 165 w 171"/>
                <a:gd name="T5" fmla="*/ 120 h 172"/>
                <a:gd name="T6" fmla="*/ 157 w 171"/>
                <a:gd name="T7" fmla="*/ 134 h 172"/>
                <a:gd name="T8" fmla="*/ 146 w 171"/>
                <a:gd name="T9" fmla="*/ 147 h 172"/>
                <a:gd name="T10" fmla="*/ 133 w 171"/>
                <a:gd name="T11" fmla="*/ 157 h 172"/>
                <a:gd name="T12" fmla="*/ 119 w 171"/>
                <a:gd name="T13" fmla="*/ 166 h 172"/>
                <a:gd name="T14" fmla="*/ 103 w 171"/>
                <a:gd name="T15" fmla="*/ 170 h 172"/>
                <a:gd name="T16" fmla="*/ 85 w 171"/>
                <a:gd name="T17" fmla="*/ 172 h 172"/>
                <a:gd name="T18" fmla="*/ 77 w 171"/>
                <a:gd name="T19" fmla="*/ 171 h 172"/>
                <a:gd name="T20" fmla="*/ 60 w 171"/>
                <a:gd name="T21" fmla="*/ 168 h 172"/>
                <a:gd name="T22" fmla="*/ 45 w 171"/>
                <a:gd name="T23" fmla="*/ 161 h 172"/>
                <a:gd name="T24" fmla="*/ 31 w 171"/>
                <a:gd name="T25" fmla="*/ 153 h 172"/>
                <a:gd name="T26" fmla="*/ 19 w 171"/>
                <a:gd name="T27" fmla="*/ 141 h 172"/>
                <a:gd name="T28" fmla="*/ 10 w 171"/>
                <a:gd name="T29" fmla="*/ 128 h 172"/>
                <a:gd name="T30" fmla="*/ 4 w 171"/>
                <a:gd name="T31" fmla="*/ 111 h 172"/>
                <a:gd name="T32" fmla="*/ 1 w 171"/>
                <a:gd name="T33" fmla="*/ 95 h 172"/>
                <a:gd name="T34" fmla="*/ 0 w 171"/>
                <a:gd name="T35" fmla="*/ 86 h 172"/>
                <a:gd name="T36" fmla="*/ 2 w 171"/>
                <a:gd name="T37" fmla="*/ 69 h 172"/>
                <a:gd name="T38" fmla="*/ 7 w 171"/>
                <a:gd name="T39" fmla="*/ 53 h 172"/>
                <a:gd name="T40" fmla="*/ 15 w 171"/>
                <a:gd name="T41" fmla="*/ 38 h 172"/>
                <a:gd name="T42" fmla="*/ 26 w 171"/>
                <a:gd name="T43" fmla="*/ 25 h 172"/>
                <a:gd name="T44" fmla="*/ 38 w 171"/>
                <a:gd name="T45" fmla="*/ 14 h 172"/>
                <a:gd name="T46" fmla="*/ 53 w 171"/>
                <a:gd name="T47" fmla="*/ 7 h 172"/>
                <a:gd name="T48" fmla="*/ 68 w 171"/>
                <a:gd name="T49" fmla="*/ 3 h 172"/>
                <a:gd name="T50" fmla="*/ 85 w 171"/>
                <a:gd name="T51" fmla="*/ 0 h 172"/>
                <a:gd name="T52" fmla="*/ 94 w 171"/>
                <a:gd name="T53" fmla="*/ 0 h 172"/>
                <a:gd name="T54" fmla="*/ 112 w 171"/>
                <a:gd name="T55" fmla="*/ 5 h 172"/>
                <a:gd name="T56" fmla="*/ 127 w 171"/>
                <a:gd name="T57" fmla="*/ 11 h 172"/>
                <a:gd name="T58" fmla="*/ 141 w 171"/>
                <a:gd name="T59" fmla="*/ 20 h 172"/>
                <a:gd name="T60" fmla="*/ 152 w 171"/>
                <a:gd name="T61" fmla="*/ 32 h 172"/>
                <a:gd name="T62" fmla="*/ 162 w 171"/>
                <a:gd name="T63" fmla="*/ 45 h 172"/>
                <a:gd name="T64" fmla="*/ 168 w 171"/>
                <a:gd name="T65" fmla="*/ 60 h 172"/>
                <a:gd name="T66" fmla="*/ 171 w 171"/>
                <a:gd name="T67" fmla="*/ 78 h 172"/>
                <a:gd name="T68" fmla="*/ 171 w 171"/>
                <a:gd name="T69"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72">
                  <a:moveTo>
                    <a:pt x="171" y="86"/>
                  </a:moveTo>
                  <a:lnTo>
                    <a:pt x="171" y="86"/>
                  </a:lnTo>
                  <a:lnTo>
                    <a:pt x="171" y="95"/>
                  </a:lnTo>
                  <a:lnTo>
                    <a:pt x="170" y="104"/>
                  </a:lnTo>
                  <a:lnTo>
                    <a:pt x="168" y="111"/>
                  </a:lnTo>
                  <a:lnTo>
                    <a:pt x="165" y="120"/>
                  </a:lnTo>
                  <a:lnTo>
                    <a:pt x="162" y="128"/>
                  </a:lnTo>
                  <a:lnTo>
                    <a:pt x="157" y="134"/>
                  </a:lnTo>
                  <a:lnTo>
                    <a:pt x="152" y="141"/>
                  </a:lnTo>
                  <a:lnTo>
                    <a:pt x="146" y="147"/>
                  </a:lnTo>
                  <a:lnTo>
                    <a:pt x="141" y="153"/>
                  </a:lnTo>
                  <a:lnTo>
                    <a:pt x="133" y="157"/>
                  </a:lnTo>
                  <a:lnTo>
                    <a:pt x="127" y="161"/>
                  </a:lnTo>
                  <a:lnTo>
                    <a:pt x="119" y="166"/>
                  </a:lnTo>
                  <a:lnTo>
                    <a:pt x="112" y="168"/>
                  </a:lnTo>
                  <a:lnTo>
                    <a:pt x="103" y="170"/>
                  </a:lnTo>
                  <a:lnTo>
                    <a:pt x="94" y="171"/>
                  </a:lnTo>
                  <a:lnTo>
                    <a:pt x="85" y="172"/>
                  </a:lnTo>
                  <a:lnTo>
                    <a:pt x="85" y="172"/>
                  </a:lnTo>
                  <a:lnTo>
                    <a:pt x="77" y="171"/>
                  </a:lnTo>
                  <a:lnTo>
                    <a:pt x="68" y="170"/>
                  </a:lnTo>
                  <a:lnTo>
                    <a:pt x="60" y="168"/>
                  </a:lnTo>
                  <a:lnTo>
                    <a:pt x="53" y="166"/>
                  </a:lnTo>
                  <a:lnTo>
                    <a:pt x="45" y="161"/>
                  </a:lnTo>
                  <a:lnTo>
                    <a:pt x="38" y="157"/>
                  </a:lnTo>
                  <a:lnTo>
                    <a:pt x="31" y="153"/>
                  </a:lnTo>
                  <a:lnTo>
                    <a:pt x="26" y="147"/>
                  </a:lnTo>
                  <a:lnTo>
                    <a:pt x="19" y="141"/>
                  </a:lnTo>
                  <a:lnTo>
                    <a:pt x="15" y="134"/>
                  </a:lnTo>
                  <a:lnTo>
                    <a:pt x="10" y="128"/>
                  </a:lnTo>
                  <a:lnTo>
                    <a:pt x="7" y="120"/>
                  </a:lnTo>
                  <a:lnTo>
                    <a:pt x="4" y="111"/>
                  </a:lnTo>
                  <a:lnTo>
                    <a:pt x="2" y="104"/>
                  </a:lnTo>
                  <a:lnTo>
                    <a:pt x="1" y="95"/>
                  </a:lnTo>
                  <a:lnTo>
                    <a:pt x="0" y="86"/>
                  </a:lnTo>
                  <a:lnTo>
                    <a:pt x="0" y="86"/>
                  </a:lnTo>
                  <a:lnTo>
                    <a:pt x="1" y="78"/>
                  </a:lnTo>
                  <a:lnTo>
                    <a:pt x="2" y="69"/>
                  </a:lnTo>
                  <a:lnTo>
                    <a:pt x="4" y="60"/>
                  </a:lnTo>
                  <a:lnTo>
                    <a:pt x="7" y="53"/>
                  </a:lnTo>
                  <a:lnTo>
                    <a:pt x="10" y="45"/>
                  </a:lnTo>
                  <a:lnTo>
                    <a:pt x="15" y="38"/>
                  </a:lnTo>
                  <a:lnTo>
                    <a:pt x="19" y="32"/>
                  </a:lnTo>
                  <a:lnTo>
                    <a:pt x="26" y="25"/>
                  </a:lnTo>
                  <a:lnTo>
                    <a:pt x="31" y="20"/>
                  </a:lnTo>
                  <a:lnTo>
                    <a:pt x="38" y="14"/>
                  </a:lnTo>
                  <a:lnTo>
                    <a:pt x="45" y="11"/>
                  </a:lnTo>
                  <a:lnTo>
                    <a:pt x="53" y="7"/>
                  </a:lnTo>
                  <a:lnTo>
                    <a:pt x="60" y="5"/>
                  </a:lnTo>
                  <a:lnTo>
                    <a:pt x="68" y="3"/>
                  </a:lnTo>
                  <a:lnTo>
                    <a:pt x="77" y="0"/>
                  </a:lnTo>
                  <a:lnTo>
                    <a:pt x="85" y="0"/>
                  </a:lnTo>
                  <a:lnTo>
                    <a:pt x="85" y="0"/>
                  </a:lnTo>
                  <a:lnTo>
                    <a:pt x="94" y="0"/>
                  </a:lnTo>
                  <a:lnTo>
                    <a:pt x="103" y="3"/>
                  </a:lnTo>
                  <a:lnTo>
                    <a:pt x="112" y="5"/>
                  </a:lnTo>
                  <a:lnTo>
                    <a:pt x="119" y="7"/>
                  </a:lnTo>
                  <a:lnTo>
                    <a:pt x="127" y="11"/>
                  </a:lnTo>
                  <a:lnTo>
                    <a:pt x="133" y="14"/>
                  </a:lnTo>
                  <a:lnTo>
                    <a:pt x="141" y="20"/>
                  </a:lnTo>
                  <a:lnTo>
                    <a:pt x="146" y="25"/>
                  </a:lnTo>
                  <a:lnTo>
                    <a:pt x="152" y="32"/>
                  </a:lnTo>
                  <a:lnTo>
                    <a:pt x="157" y="38"/>
                  </a:lnTo>
                  <a:lnTo>
                    <a:pt x="162" y="45"/>
                  </a:lnTo>
                  <a:lnTo>
                    <a:pt x="165" y="53"/>
                  </a:lnTo>
                  <a:lnTo>
                    <a:pt x="168" y="60"/>
                  </a:lnTo>
                  <a:lnTo>
                    <a:pt x="170" y="69"/>
                  </a:lnTo>
                  <a:lnTo>
                    <a:pt x="171" y="78"/>
                  </a:lnTo>
                  <a:lnTo>
                    <a:pt x="171" y="86"/>
                  </a:lnTo>
                  <a:lnTo>
                    <a:pt x="171" y="86"/>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35" name="Line 340"/>
            <p:cNvSpPr>
              <a:spLocks noChangeShapeType="1"/>
            </p:cNvSpPr>
            <p:nvPr/>
          </p:nvSpPr>
          <p:spPr bwMode="auto">
            <a:xfrm>
              <a:off x="2246313" y="4357688"/>
              <a:ext cx="16986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36" name="Freeform 341"/>
            <p:cNvSpPr>
              <a:spLocks/>
            </p:cNvSpPr>
            <p:nvPr/>
          </p:nvSpPr>
          <p:spPr bwMode="auto">
            <a:xfrm>
              <a:off x="2144713" y="4205288"/>
              <a:ext cx="374650" cy="152400"/>
            </a:xfrm>
            <a:custGeom>
              <a:avLst/>
              <a:gdLst>
                <a:gd name="T0" fmla="*/ 944 w 944"/>
                <a:gd name="T1" fmla="*/ 386 h 386"/>
                <a:gd name="T2" fmla="*/ 944 w 944"/>
                <a:gd name="T3" fmla="*/ 236 h 386"/>
                <a:gd name="T4" fmla="*/ 944 w 944"/>
                <a:gd name="T5" fmla="*/ 236 h 386"/>
                <a:gd name="T6" fmla="*/ 944 w 944"/>
                <a:gd name="T7" fmla="*/ 230 h 386"/>
                <a:gd name="T8" fmla="*/ 943 w 944"/>
                <a:gd name="T9" fmla="*/ 223 h 386"/>
                <a:gd name="T10" fmla="*/ 940 w 944"/>
                <a:gd name="T11" fmla="*/ 211 h 386"/>
                <a:gd name="T12" fmla="*/ 933 w 944"/>
                <a:gd name="T13" fmla="*/ 200 h 386"/>
                <a:gd name="T14" fmla="*/ 926 w 944"/>
                <a:gd name="T15" fmla="*/ 191 h 386"/>
                <a:gd name="T16" fmla="*/ 916 w 944"/>
                <a:gd name="T17" fmla="*/ 183 h 386"/>
                <a:gd name="T18" fmla="*/ 905 w 944"/>
                <a:gd name="T19" fmla="*/ 176 h 386"/>
                <a:gd name="T20" fmla="*/ 893 w 944"/>
                <a:gd name="T21" fmla="*/ 173 h 386"/>
                <a:gd name="T22" fmla="*/ 887 w 944"/>
                <a:gd name="T23" fmla="*/ 172 h 386"/>
                <a:gd name="T24" fmla="*/ 880 w 944"/>
                <a:gd name="T25" fmla="*/ 172 h 386"/>
                <a:gd name="T26" fmla="*/ 816 w 944"/>
                <a:gd name="T27" fmla="*/ 172 h 386"/>
                <a:gd name="T28" fmla="*/ 730 w 944"/>
                <a:gd name="T29" fmla="*/ 0 h 386"/>
                <a:gd name="T30" fmla="*/ 322 w 944"/>
                <a:gd name="T31" fmla="*/ 0 h 386"/>
                <a:gd name="T32" fmla="*/ 236 w 944"/>
                <a:gd name="T33" fmla="*/ 172 h 386"/>
                <a:gd name="T34" fmla="*/ 64 w 944"/>
                <a:gd name="T35" fmla="*/ 172 h 386"/>
                <a:gd name="T36" fmla="*/ 64 w 944"/>
                <a:gd name="T37" fmla="*/ 172 h 386"/>
                <a:gd name="T38" fmla="*/ 58 w 944"/>
                <a:gd name="T39" fmla="*/ 172 h 386"/>
                <a:gd name="T40" fmla="*/ 51 w 944"/>
                <a:gd name="T41" fmla="*/ 173 h 386"/>
                <a:gd name="T42" fmla="*/ 39 w 944"/>
                <a:gd name="T43" fmla="*/ 176 h 386"/>
                <a:gd name="T44" fmla="*/ 29 w 944"/>
                <a:gd name="T45" fmla="*/ 183 h 386"/>
                <a:gd name="T46" fmla="*/ 19 w 944"/>
                <a:gd name="T47" fmla="*/ 191 h 386"/>
                <a:gd name="T48" fmla="*/ 11 w 944"/>
                <a:gd name="T49" fmla="*/ 200 h 386"/>
                <a:gd name="T50" fmla="*/ 5 w 944"/>
                <a:gd name="T51" fmla="*/ 211 h 386"/>
                <a:gd name="T52" fmla="*/ 1 w 944"/>
                <a:gd name="T53" fmla="*/ 223 h 386"/>
                <a:gd name="T54" fmla="*/ 0 w 944"/>
                <a:gd name="T55" fmla="*/ 230 h 386"/>
                <a:gd name="T56" fmla="*/ 0 w 944"/>
                <a:gd name="T57" fmla="*/ 236 h 386"/>
                <a:gd name="T58" fmla="*/ 0 w 944"/>
                <a:gd name="T59" fmla="*/ 386 h 386"/>
                <a:gd name="T60" fmla="*/ 86 w 944"/>
                <a:gd name="T6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4" h="386">
                  <a:moveTo>
                    <a:pt x="944" y="386"/>
                  </a:moveTo>
                  <a:lnTo>
                    <a:pt x="944" y="236"/>
                  </a:lnTo>
                  <a:lnTo>
                    <a:pt x="944" y="236"/>
                  </a:lnTo>
                  <a:lnTo>
                    <a:pt x="944" y="230"/>
                  </a:lnTo>
                  <a:lnTo>
                    <a:pt x="943" y="223"/>
                  </a:lnTo>
                  <a:lnTo>
                    <a:pt x="940" y="211"/>
                  </a:lnTo>
                  <a:lnTo>
                    <a:pt x="933" y="200"/>
                  </a:lnTo>
                  <a:lnTo>
                    <a:pt x="926" y="191"/>
                  </a:lnTo>
                  <a:lnTo>
                    <a:pt x="916" y="183"/>
                  </a:lnTo>
                  <a:lnTo>
                    <a:pt x="905" y="176"/>
                  </a:lnTo>
                  <a:lnTo>
                    <a:pt x="893" y="173"/>
                  </a:lnTo>
                  <a:lnTo>
                    <a:pt x="887" y="172"/>
                  </a:lnTo>
                  <a:lnTo>
                    <a:pt x="880" y="172"/>
                  </a:lnTo>
                  <a:lnTo>
                    <a:pt x="816" y="172"/>
                  </a:lnTo>
                  <a:lnTo>
                    <a:pt x="730" y="0"/>
                  </a:lnTo>
                  <a:lnTo>
                    <a:pt x="322" y="0"/>
                  </a:lnTo>
                  <a:lnTo>
                    <a:pt x="236" y="172"/>
                  </a:lnTo>
                  <a:lnTo>
                    <a:pt x="64" y="172"/>
                  </a:lnTo>
                  <a:lnTo>
                    <a:pt x="64" y="172"/>
                  </a:lnTo>
                  <a:lnTo>
                    <a:pt x="58" y="172"/>
                  </a:lnTo>
                  <a:lnTo>
                    <a:pt x="51" y="173"/>
                  </a:lnTo>
                  <a:lnTo>
                    <a:pt x="39" y="176"/>
                  </a:lnTo>
                  <a:lnTo>
                    <a:pt x="29" y="183"/>
                  </a:lnTo>
                  <a:lnTo>
                    <a:pt x="19" y="191"/>
                  </a:lnTo>
                  <a:lnTo>
                    <a:pt x="11" y="200"/>
                  </a:lnTo>
                  <a:lnTo>
                    <a:pt x="5" y="211"/>
                  </a:lnTo>
                  <a:lnTo>
                    <a:pt x="1" y="223"/>
                  </a:lnTo>
                  <a:lnTo>
                    <a:pt x="0" y="230"/>
                  </a:lnTo>
                  <a:lnTo>
                    <a:pt x="0" y="236"/>
                  </a:lnTo>
                  <a:lnTo>
                    <a:pt x="0" y="386"/>
                  </a:lnTo>
                  <a:lnTo>
                    <a:pt x="86" y="386"/>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37" name="Freeform 342"/>
            <p:cNvSpPr>
              <a:spLocks/>
            </p:cNvSpPr>
            <p:nvPr/>
          </p:nvSpPr>
          <p:spPr bwMode="auto">
            <a:xfrm>
              <a:off x="2279650" y="4238625"/>
              <a:ext cx="34925" cy="34925"/>
            </a:xfrm>
            <a:custGeom>
              <a:avLst/>
              <a:gdLst>
                <a:gd name="T0" fmla="*/ 0 w 86"/>
                <a:gd name="T1" fmla="*/ 86 h 86"/>
                <a:gd name="T2" fmla="*/ 42 w 86"/>
                <a:gd name="T3" fmla="*/ 0 h 86"/>
                <a:gd name="T4" fmla="*/ 86 w 86"/>
                <a:gd name="T5" fmla="*/ 0 h 86"/>
              </a:gdLst>
              <a:ahLst/>
              <a:cxnLst>
                <a:cxn ang="0">
                  <a:pos x="T0" y="T1"/>
                </a:cxn>
                <a:cxn ang="0">
                  <a:pos x="T2" y="T3"/>
                </a:cxn>
                <a:cxn ang="0">
                  <a:pos x="T4" y="T5"/>
                </a:cxn>
              </a:cxnLst>
              <a:rect l="0" t="0" r="r" b="b"/>
              <a:pathLst>
                <a:path w="86" h="86">
                  <a:moveTo>
                    <a:pt x="0" y="86"/>
                  </a:moveTo>
                  <a:lnTo>
                    <a:pt x="42" y="0"/>
                  </a:lnTo>
                  <a:lnTo>
                    <a:pt x="86"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38" name="Gruppieren 437"/>
          <p:cNvGrpSpPr/>
          <p:nvPr/>
        </p:nvGrpSpPr>
        <p:grpSpPr>
          <a:xfrm>
            <a:off x="4977046" y="3460479"/>
            <a:ext cx="353238" cy="353238"/>
            <a:chOff x="1312863" y="4689475"/>
            <a:chExt cx="392113" cy="392113"/>
          </a:xfrm>
        </p:grpSpPr>
        <p:sp>
          <p:nvSpPr>
            <p:cNvPr id="439" name="Freeform 343"/>
            <p:cNvSpPr>
              <a:spLocks/>
            </p:cNvSpPr>
            <p:nvPr/>
          </p:nvSpPr>
          <p:spPr bwMode="auto">
            <a:xfrm>
              <a:off x="1312863" y="4740275"/>
              <a:ext cx="341313" cy="341313"/>
            </a:xfrm>
            <a:custGeom>
              <a:avLst/>
              <a:gdLst>
                <a:gd name="T0" fmla="*/ 430 w 860"/>
                <a:gd name="T1" fmla="*/ 0 h 858"/>
                <a:gd name="T2" fmla="*/ 387 w 860"/>
                <a:gd name="T3" fmla="*/ 2 h 858"/>
                <a:gd name="T4" fmla="*/ 344 w 860"/>
                <a:gd name="T5" fmla="*/ 8 h 858"/>
                <a:gd name="T6" fmla="*/ 303 w 860"/>
                <a:gd name="T7" fmla="*/ 19 h 858"/>
                <a:gd name="T8" fmla="*/ 264 w 860"/>
                <a:gd name="T9" fmla="*/ 33 h 858"/>
                <a:gd name="T10" fmla="*/ 226 w 860"/>
                <a:gd name="T11" fmla="*/ 52 h 858"/>
                <a:gd name="T12" fmla="*/ 190 w 860"/>
                <a:gd name="T13" fmla="*/ 73 h 858"/>
                <a:gd name="T14" fmla="*/ 157 w 860"/>
                <a:gd name="T15" fmla="*/ 97 h 858"/>
                <a:gd name="T16" fmla="*/ 127 w 860"/>
                <a:gd name="T17" fmla="*/ 126 h 858"/>
                <a:gd name="T18" fmla="*/ 99 w 860"/>
                <a:gd name="T19" fmla="*/ 156 h 858"/>
                <a:gd name="T20" fmla="*/ 74 w 860"/>
                <a:gd name="T21" fmla="*/ 189 h 858"/>
                <a:gd name="T22" fmla="*/ 53 w 860"/>
                <a:gd name="T23" fmla="*/ 225 h 858"/>
                <a:gd name="T24" fmla="*/ 34 w 860"/>
                <a:gd name="T25" fmla="*/ 262 h 858"/>
                <a:gd name="T26" fmla="*/ 20 w 860"/>
                <a:gd name="T27" fmla="*/ 301 h 858"/>
                <a:gd name="T28" fmla="*/ 9 w 860"/>
                <a:gd name="T29" fmla="*/ 342 h 858"/>
                <a:gd name="T30" fmla="*/ 3 w 860"/>
                <a:gd name="T31" fmla="*/ 384 h 858"/>
                <a:gd name="T32" fmla="*/ 0 w 860"/>
                <a:gd name="T33" fmla="*/ 429 h 858"/>
                <a:gd name="T34" fmla="*/ 2 w 860"/>
                <a:gd name="T35" fmla="*/ 451 h 858"/>
                <a:gd name="T36" fmla="*/ 6 w 860"/>
                <a:gd name="T37" fmla="*/ 494 h 858"/>
                <a:gd name="T38" fmla="*/ 15 w 860"/>
                <a:gd name="T39" fmla="*/ 537 h 858"/>
                <a:gd name="T40" fmla="*/ 27 w 860"/>
                <a:gd name="T41" fmla="*/ 577 h 858"/>
                <a:gd name="T42" fmla="*/ 43 w 860"/>
                <a:gd name="T43" fmla="*/ 615 h 858"/>
                <a:gd name="T44" fmla="*/ 64 w 860"/>
                <a:gd name="T45" fmla="*/ 652 h 858"/>
                <a:gd name="T46" fmla="*/ 86 w 860"/>
                <a:gd name="T47" fmla="*/ 685 h 858"/>
                <a:gd name="T48" fmla="*/ 112 w 860"/>
                <a:gd name="T49" fmla="*/ 717 h 858"/>
                <a:gd name="T50" fmla="*/ 142 w 860"/>
                <a:gd name="T51" fmla="*/ 746 h 858"/>
                <a:gd name="T52" fmla="*/ 173 w 860"/>
                <a:gd name="T53" fmla="*/ 772 h 858"/>
                <a:gd name="T54" fmla="*/ 207 w 860"/>
                <a:gd name="T55" fmla="*/ 795 h 858"/>
                <a:gd name="T56" fmla="*/ 244 w 860"/>
                <a:gd name="T57" fmla="*/ 816 h 858"/>
                <a:gd name="T58" fmla="*/ 282 w 860"/>
                <a:gd name="T59" fmla="*/ 832 h 858"/>
                <a:gd name="T60" fmla="*/ 324 w 860"/>
                <a:gd name="T61" fmla="*/ 844 h 858"/>
                <a:gd name="T62" fmla="*/ 365 w 860"/>
                <a:gd name="T63" fmla="*/ 853 h 858"/>
                <a:gd name="T64" fmla="*/ 408 w 860"/>
                <a:gd name="T65" fmla="*/ 857 h 858"/>
                <a:gd name="T66" fmla="*/ 430 w 860"/>
                <a:gd name="T67" fmla="*/ 858 h 858"/>
                <a:gd name="T68" fmla="*/ 475 w 860"/>
                <a:gd name="T69" fmla="*/ 856 h 858"/>
                <a:gd name="T70" fmla="*/ 517 w 860"/>
                <a:gd name="T71" fmla="*/ 850 h 858"/>
                <a:gd name="T72" fmla="*/ 558 w 860"/>
                <a:gd name="T73" fmla="*/ 839 h 858"/>
                <a:gd name="T74" fmla="*/ 598 w 860"/>
                <a:gd name="T75" fmla="*/ 825 h 858"/>
                <a:gd name="T76" fmla="*/ 635 w 860"/>
                <a:gd name="T77" fmla="*/ 806 h 858"/>
                <a:gd name="T78" fmla="*/ 670 w 860"/>
                <a:gd name="T79" fmla="*/ 784 h 858"/>
                <a:gd name="T80" fmla="*/ 703 w 860"/>
                <a:gd name="T81" fmla="*/ 759 h 858"/>
                <a:gd name="T82" fmla="*/ 734 w 860"/>
                <a:gd name="T83" fmla="*/ 732 h 858"/>
                <a:gd name="T84" fmla="*/ 762 w 860"/>
                <a:gd name="T85" fmla="*/ 702 h 858"/>
                <a:gd name="T86" fmla="*/ 787 w 860"/>
                <a:gd name="T87" fmla="*/ 669 h 858"/>
                <a:gd name="T88" fmla="*/ 808 w 860"/>
                <a:gd name="T89" fmla="*/ 633 h 858"/>
                <a:gd name="T90" fmla="*/ 826 w 860"/>
                <a:gd name="T91" fmla="*/ 596 h 858"/>
                <a:gd name="T92" fmla="*/ 840 w 860"/>
                <a:gd name="T93" fmla="*/ 556 h 858"/>
                <a:gd name="T94" fmla="*/ 851 w 860"/>
                <a:gd name="T95" fmla="*/ 515 h 858"/>
                <a:gd name="T96" fmla="*/ 858 w 860"/>
                <a:gd name="T97" fmla="*/ 472 h 858"/>
                <a:gd name="T98" fmla="*/ 860 w 860"/>
                <a:gd name="T99" fmla="*/ 429 h 858"/>
                <a:gd name="T100" fmla="*/ 430 w 860"/>
                <a:gd name="T101" fmla="*/ 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0" h="858">
                  <a:moveTo>
                    <a:pt x="430" y="0"/>
                  </a:moveTo>
                  <a:lnTo>
                    <a:pt x="430" y="0"/>
                  </a:lnTo>
                  <a:lnTo>
                    <a:pt x="408" y="1"/>
                  </a:lnTo>
                  <a:lnTo>
                    <a:pt x="387" y="2"/>
                  </a:lnTo>
                  <a:lnTo>
                    <a:pt x="365" y="5"/>
                  </a:lnTo>
                  <a:lnTo>
                    <a:pt x="344" y="8"/>
                  </a:lnTo>
                  <a:lnTo>
                    <a:pt x="324" y="14"/>
                  </a:lnTo>
                  <a:lnTo>
                    <a:pt x="303" y="19"/>
                  </a:lnTo>
                  <a:lnTo>
                    <a:pt x="282" y="26"/>
                  </a:lnTo>
                  <a:lnTo>
                    <a:pt x="264" y="33"/>
                  </a:lnTo>
                  <a:lnTo>
                    <a:pt x="244" y="42"/>
                  </a:lnTo>
                  <a:lnTo>
                    <a:pt x="226" y="52"/>
                  </a:lnTo>
                  <a:lnTo>
                    <a:pt x="207" y="61"/>
                  </a:lnTo>
                  <a:lnTo>
                    <a:pt x="190" y="73"/>
                  </a:lnTo>
                  <a:lnTo>
                    <a:pt x="173" y="85"/>
                  </a:lnTo>
                  <a:lnTo>
                    <a:pt x="157" y="97"/>
                  </a:lnTo>
                  <a:lnTo>
                    <a:pt x="142" y="111"/>
                  </a:lnTo>
                  <a:lnTo>
                    <a:pt x="127" y="126"/>
                  </a:lnTo>
                  <a:lnTo>
                    <a:pt x="112" y="140"/>
                  </a:lnTo>
                  <a:lnTo>
                    <a:pt x="99" y="156"/>
                  </a:lnTo>
                  <a:lnTo>
                    <a:pt x="86" y="172"/>
                  </a:lnTo>
                  <a:lnTo>
                    <a:pt x="74" y="189"/>
                  </a:lnTo>
                  <a:lnTo>
                    <a:pt x="64" y="206"/>
                  </a:lnTo>
                  <a:lnTo>
                    <a:pt x="53" y="225"/>
                  </a:lnTo>
                  <a:lnTo>
                    <a:pt x="43" y="243"/>
                  </a:lnTo>
                  <a:lnTo>
                    <a:pt x="34" y="262"/>
                  </a:lnTo>
                  <a:lnTo>
                    <a:pt x="27" y="281"/>
                  </a:lnTo>
                  <a:lnTo>
                    <a:pt x="20" y="301"/>
                  </a:lnTo>
                  <a:lnTo>
                    <a:pt x="15" y="321"/>
                  </a:lnTo>
                  <a:lnTo>
                    <a:pt x="9" y="342"/>
                  </a:lnTo>
                  <a:lnTo>
                    <a:pt x="6" y="364"/>
                  </a:lnTo>
                  <a:lnTo>
                    <a:pt x="3" y="384"/>
                  </a:lnTo>
                  <a:lnTo>
                    <a:pt x="2" y="407"/>
                  </a:lnTo>
                  <a:lnTo>
                    <a:pt x="0" y="429"/>
                  </a:lnTo>
                  <a:lnTo>
                    <a:pt x="0" y="429"/>
                  </a:lnTo>
                  <a:lnTo>
                    <a:pt x="2" y="451"/>
                  </a:lnTo>
                  <a:lnTo>
                    <a:pt x="3" y="472"/>
                  </a:lnTo>
                  <a:lnTo>
                    <a:pt x="6" y="494"/>
                  </a:lnTo>
                  <a:lnTo>
                    <a:pt x="9" y="515"/>
                  </a:lnTo>
                  <a:lnTo>
                    <a:pt x="15" y="537"/>
                  </a:lnTo>
                  <a:lnTo>
                    <a:pt x="20" y="556"/>
                  </a:lnTo>
                  <a:lnTo>
                    <a:pt x="27" y="577"/>
                  </a:lnTo>
                  <a:lnTo>
                    <a:pt x="34" y="596"/>
                  </a:lnTo>
                  <a:lnTo>
                    <a:pt x="43" y="615"/>
                  </a:lnTo>
                  <a:lnTo>
                    <a:pt x="53" y="633"/>
                  </a:lnTo>
                  <a:lnTo>
                    <a:pt x="64" y="652"/>
                  </a:lnTo>
                  <a:lnTo>
                    <a:pt x="74" y="669"/>
                  </a:lnTo>
                  <a:lnTo>
                    <a:pt x="86" y="685"/>
                  </a:lnTo>
                  <a:lnTo>
                    <a:pt x="99" y="702"/>
                  </a:lnTo>
                  <a:lnTo>
                    <a:pt x="112" y="717"/>
                  </a:lnTo>
                  <a:lnTo>
                    <a:pt x="127" y="732"/>
                  </a:lnTo>
                  <a:lnTo>
                    <a:pt x="142" y="746"/>
                  </a:lnTo>
                  <a:lnTo>
                    <a:pt x="157" y="759"/>
                  </a:lnTo>
                  <a:lnTo>
                    <a:pt x="173" y="772"/>
                  </a:lnTo>
                  <a:lnTo>
                    <a:pt x="190" y="784"/>
                  </a:lnTo>
                  <a:lnTo>
                    <a:pt x="207" y="795"/>
                  </a:lnTo>
                  <a:lnTo>
                    <a:pt x="226" y="806"/>
                  </a:lnTo>
                  <a:lnTo>
                    <a:pt x="244" y="816"/>
                  </a:lnTo>
                  <a:lnTo>
                    <a:pt x="264" y="825"/>
                  </a:lnTo>
                  <a:lnTo>
                    <a:pt x="282" y="832"/>
                  </a:lnTo>
                  <a:lnTo>
                    <a:pt x="303" y="839"/>
                  </a:lnTo>
                  <a:lnTo>
                    <a:pt x="324" y="844"/>
                  </a:lnTo>
                  <a:lnTo>
                    <a:pt x="344" y="850"/>
                  </a:lnTo>
                  <a:lnTo>
                    <a:pt x="365" y="853"/>
                  </a:lnTo>
                  <a:lnTo>
                    <a:pt x="387" y="856"/>
                  </a:lnTo>
                  <a:lnTo>
                    <a:pt x="408" y="857"/>
                  </a:lnTo>
                  <a:lnTo>
                    <a:pt x="430" y="858"/>
                  </a:lnTo>
                  <a:lnTo>
                    <a:pt x="430" y="858"/>
                  </a:lnTo>
                  <a:lnTo>
                    <a:pt x="452" y="857"/>
                  </a:lnTo>
                  <a:lnTo>
                    <a:pt x="475" y="856"/>
                  </a:lnTo>
                  <a:lnTo>
                    <a:pt x="495" y="853"/>
                  </a:lnTo>
                  <a:lnTo>
                    <a:pt x="517" y="850"/>
                  </a:lnTo>
                  <a:lnTo>
                    <a:pt x="538" y="844"/>
                  </a:lnTo>
                  <a:lnTo>
                    <a:pt x="558" y="839"/>
                  </a:lnTo>
                  <a:lnTo>
                    <a:pt x="578" y="832"/>
                  </a:lnTo>
                  <a:lnTo>
                    <a:pt x="598" y="825"/>
                  </a:lnTo>
                  <a:lnTo>
                    <a:pt x="616" y="816"/>
                  </a:lnTo>
                  <a:lnTo>
                    <a:pt x="635" y="806"/>
                  </a:lnTo>
                  <a:lnTo>
                    <a:pt x="653" y="795"/>
                  </a:lnTo>
                  <a:lnTo>
                    <a:pt x="670" y="784"/>
                  </a:lnTo>
                  <a:lnTo>
                    <a:pt x="687" y="772"/>
                  </a:lnTo>
                  <a:lnTo>
                    <a:pt x="703" y="759"/>
                  </a:lnTo>
                  <a:lnTo>
                    <a:pt x="719" y="746"/>
                  </a:lnTo>
                  <a:lnTo>
                    <a:pt x="734" y="732"/>
                  </a:lnTo>
                  <a:lnTo>
                    <a:pt x="748" y="717"/>
                  </a:lnTo>
                  <a:lnTo>
                    <a:pt x="762" y="702"/>
                  </a:lnTo>
                  <a:lnTo>
                    <a:pt x="775" y="685"/>
                  </a:lnTo>
                  <a:lnTo>
                    <a:pt x="787" y="669"/>
                  </a:lnTo>
                  <a:lnTo>
                    <a:pt x="798" y="652"/>
                  </a:lnTo>
                  <a:lnTo>
                    <a:pt x="808" y="633"/>
                  </a:lnTo>
                  <a:lnTo>
                    <a:pt x="817" y="615"/>
                  </a:lnTo>
                  <a:lnTo>
                    <a:pt x="826" y="596"/>
                  </a:lnTo>
                  <a:lnTo>
                    <a:pt x="834" y="577"/>
                  </a:lnTo>
                  <a:lnTo>
                    <a:pt x="840" y="556"/>
                  </a:lnTo>
                  <a:lnTo>
                    <a:pt x="846" y="537"/>
                  </a:lnTo>
                  <a:lnTo>
                    <a:pt x="851" y="515"/>
                  </a:lnTo>
                  <a:lnTo>
                    <a:pt x="854" y="494"/>
                  </a:lnTo>
                  <a:lnTo>
                    <a:pt x="858" y="472"/>
                  </a:lnTo>
                  <a:lnTo>
                    <a:pt x="859" y="451"/>
                  </a:lnTo>
                  <a:lnTo>
                    <a:pt x="860" y="429"/>
                  </a:lnTo>
                  <a:lnTo>
                    <a:pt x="430" y="429"/>
                  </a:lnTo>
                  <a:lnTo>
                    <a:pt x="430" y="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40" name="Freeform 344"/>
            <p:cNvSpPr>
              <a:spLocks/>
            </p:cNvSpPr>
            <p:nvPr/>
          </p:nvSpPr>
          <p:spPr bwMode="auto">
            <a:xfrm>
              <a:off x="1535113" y="4689475"/>
              <a:ext cx="169863" cy="169863"/>
            </a:xfrm>
            <a:custGeom>
              <a:avLst/>
              <a:gdLst>
                <a:gd name="T0" fmla="*/ 0 w 428"/>
                <a:gd name="T1" fmla="*/ 429 h 429"/>
                <a:gd name="T2" fmla="*/ 428 w 428"/>
                <a:gd name="T3" fmla="*/ 429 h 429"/>
                <a:gd name="T4" fmla="*/ 428 w 428"/>
                <a:gd name="T5" fmla="*/ 429 h 429"/>
                <a:gd name="T6" fmla="*/ 428 w 428"/>
                <a:gd name="T7" fmla="*/ 407 h 429"/>
                <a:gd name="T8" fmla="*/ 426 w 428"/>
                <a:gd name="T9" fmla="*/ 385 h 429"/>
                <a:gd name="T10" fmla="*/ 424 w 428"/>
                <a:gd name="T11" fmla="*/ 363 h 429"/>
                <a:gd name="T12" fmla="*/ 419 w 428"/>
                <a:gd name="T13" fmla="*/ 343 h 429"/>
                <a:gd name="T14" fmla="*/ 415 w 428"/>
                <a:gd name="T15" fmla="*/ 322 h 429"/>
                <a:gd name="T16" fmla="*/ 410 w 428"/>
                <a:gd name="T17" fmla="*/ 301 h 429"/>
                <a:gd name="T18" fmla="*/ 402 w 428"/>
                <a:gd name="T19" fmla="*/ 282 h 429"/>
                <a:gd name="T20" fmla="*/ 394 w 428"/>
                <a:gd name="T21" fmla="*/ 262 h 429"/>
                <a:gd name="T22" fmla="*/ 386 w 428"/>
                <a:gd name="T23" fmla="*/ 243 h 429"/>
                <a:gd name="T24" fmla="*/ 377 w 428"/>
                <a:gd name="T25" fmla="*/ 224 h 429"/>
                <a:gd name="T26" fmla="*/ 366 w 428"/>
                <a:gd name="T27" fmla="*/ 207 h 429"/>
                <a:gd name="T28" fmla="*/ 355 w 428"/>
                <a:gd name="T29" fmla="*/ 189 h 429"/>
                <a:gd name="T30" fmla="*/ 343 w 428"/>
                <a:gd name="T31" fmla="*/ 172 h 429"/>
                <a:gd name="T32" fmla="*/ 330 w 428"/>
                <a:gd name="T33" fmla="*/ 156 h 429"/>
                <a:gd name="T34" fmla="*/ 317 w 428"/>
                <a:gd name="T35" fmla="*/ 140 h 429"/>
                <a:gd name="T36" fmla="*/ 303 w 428"/>
                <a:gd name="T37" fmla="*/ 125 h 429"/>
                <a:gd name="T38" fmla="*/ 288 w 428"/>
                <a:gd name="T39" fmla="*/ 111 h 429"/>
                <a:gd name="T40" fmla="*/ 273 w 428"/>
                <a:gd name="T41" fmla="*/ 98 h 429"/>
                <a:gd name="T42" fmla="*/ 256 w 428"/>
                <a:gd name="T43" fmla="*/ 85 h 429"/>
                <a:gd name="T44" fmla="*/ 239 w 428"/>
                <a:gd name="T45" fmla="*/ 73 h 429"/>
                <a:gd name="T46" fmla="*/ 221 w 428"/>
                <a:gd name="T47" fmla="*/ 62 h 429"/>
                <a:gd name="T48" fmla="*/ 204 w 428"/>
                <a:gd name="T49" fmla="*/ 51 h 429"/>
                <a:gd name="T50" fmla="*/ 186 w 428"/>
                <a:gd name="T51" fmla="*/ 43 h 429"/>
                <a:gd name="T52" fmla="*/ 166 w 428"/>
                <a:gd name="T53" fmla="*/ 34 h 429"/>
                <a:gd name="T54" fmla="*/ 146 w 428"/>
                <a:gd name="T55" fmla="*/ 26 h 429"/>
                <a:gd name="T56" fmla="*/ 127 w 428"/>
                <a:gd name="T57" fmla="*/ 19 h 429"/>
                <a:gd name="T58" fmla="*/ 106 w 428"/>
                <a:gd name="T59" fmla="*/ 13 h 429"/>
                <a:gd name="T60" fmla="*/ 85 w 428"/>
                <a:gd name="T61" fmla="*/ 9 h 429"/>
                <a:gd name="T62" fmla="*/ 65 w 428"/>
                <a:gd name="T63" fmla="*/ 5 h 429"/>
                <a:gd name="T64" fmla="*/ 43 w 428"/>
                <a:gd name="T65" fmla="*/ 2 h 429"/>
                <a:gd name="T66" fmla="*/ 21 w 428"/>
                <a:gd name="T67" fmla="*/ 0 h 429"/>
                <a:gd name="T68" fmla="*/ 0 w 428"/>
                <a:gd name="T69" fmla="*/ 0 h 429"/>
                <a:gd name="T70" fmla="*/ 0 w 428"/>
                <a:gd name="T71" fmla="*/ 42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8" h="429">
                  <a:moveTo>
                    <a:pt x="0" y="429"/>
                  </a:moveTo>
                  <a:lnTo>
                    <a:pt x="428" y="429"/>
                  </a:lnTo>
                  <a:lnTo>
                    <a:pt x="428" y="429"/>
                  </a:lnTo>
                  <a:lnTo>
                    <a:pt x="428" y="407"/>
                  </a:lnTo>
                  <a:lnTo>
                    <a:pt x="426" y="385"/>
                  </a:lnTo>
                  <a:lnTo>
                    <a:pt x="424" y="363"/>
                  </a:lnTo>
                  <a:lnTo>
                    <a:pt x="419" y="343"/>
                  </a:lnTo>
                  <a:lnTo>
                    <a:pt x="415" y="322"/>
                  </a:lnTo>
                  <a:lnTo>
                    <a:pt x="410" y="301"/>
                  </a:lnTo>
                  <a:lnTo>
                    <a:pt x="402" y="282"/>
                  </a:lnTo>
                  <a:lnTo>
                    <a:pt x="394" y="262"/>
                  </a:lnTo>
                  <a:lnTo>
                    <a:pt x="386" y="243"/>
                  </a:lnTo>
                  <a:lnTo>
                    <a:pt x="377" y="224"/>
                  </a:lnTo>
                  <a:lnTo>
                    <a:pt x="366" y="207"/>
                  </a:lnTo>
                  <a:lnTo>
                    <a:pt x="355" y="189"/>
                  </a:lnTo>
                  <a:lnTo>
                    <a:pt x="343" y="172"/>
                  </a:lnTo>
                  <a:lnTo>
                    <a:pt x="330" y="156"/>
                  </a:lnTo>
                  <a:lnTo>
                    <a:pt x="317" y="140"/>
                  </a:lnTo>
                  <a:lnTo>
                    <a:pt x="303" y="125"/>
                  </a:lnTo>
                  <a:lnTo>
                    <a:pt x="288" y="111"/>
                  </a:lnTo>
                  <a:lnTo>
                    <a:pt x="273" y="98"/>
                  </a:lnTo>
                  <a:lnTo>
                    <a:pt x="256" y="85"/>
                  </a:lnTo>
                  <a:lnTo>
                    <a:pt x="239" y="73"/>
                  </a:lnTo>
                  <a:lnTo>
                    <a:pt x="221" y="62"/>
                  </a:lnTo>
                  <a:lnTo>
                    <a:pt x="204" y="51"/>
                  </a:lnTo>
                  <a:lnTo>
                    <a:pt x="186" y="43"/>
                  </a:lnTo>
                  <a:lnTo>
                    <a:pt x="166" y="34"/>
                  </a:lnTo>
                  <a:lnTo>
                    <a:pt x="146" y="26"/>
                  </a:lnTo>
                  <a:lnTo>
                    <a:pt x="127" y="19"/>
                  </a:lnTo>
                  <a:lnTo>
                    <a:pt x="106" y="13"/>
                  </a:lnTo>
                  <a:lnTo>
                    <a:pt x="85" y="9"/>
                  </a:lnTo>
                  <a:lnTo>
                    <a:pt x="65" y="5"/>
                  </a:lnTo>
                  <a:lnTo>
                    <a:pt x="43" y="2"/>
                  </a:lnTo>
                  <a:lnTo>
                    <a:pt x="21" y="0"/>
                  </a:lnTo>
                  <a:lnTo>
                    <a:pt x="0" y="0"/>
                  </a:lnTo>
                  <a:lnTo>
                    <a:pt x="0" y="42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41" name="Gruppieren 440"/>
          <p:cNvGrpSpPr/>
          <p:nvPr/>
        </p:nvGrpSpPr>
        <p:grpSpPr>
          <a:xfrm>
            <a:off x="5443203" y="3456878"/>
            <a:ext cx="363934" cy="363934"/>
            <a:chOff x="2119313" y="3525838"/>
            <a:chExt cx="390525" cy="390525"/>
          </a:xfrm>
        </p:grpSpPr>
        <p:sp>
          <p:nvSpPr>
            <p:cNvPr id="442" name="Freeform 345"/>
            <p:cNvSpPr>
              <a:spLocks/>
            </p:cNvSpPr>
            <p:nvPr/>
          </p:nvSpPr>
          <p:spPr bwMode="auto">
            <a:xfrm>
              <a:off x="2339975" y="3525838"/>
              <a:ext cx="169863" cy="169863"/>
            </a:xfrm>
            <a:custGeom>
              <a:avLst/>
              <a:gdLst>
                <a:gd name="T0" fmla="*/ 0 w 430"/>
                <a:gd name="T1" fmla="*/ 430 h 430"/>
                <a:gd name="T2" fmla="*/ 430 w 430"/>
                <a:gd name="T3" fmla="*/ 430 h 430"/>
                <a:gd name="T4" fmla="*/ 430 w 430"/>
                <a:gd name="T5" fmla="*/ 430 h 430"/>
                <a:gd name="T6" fmla="*/ 429 w 430"/>
                <a:gd name="T7" fmla="*/ 408 h 430"/>
                <a:gd name="T8" fmla="*/ 426 w 430"/>
                <a:gd name="T9" fmla="*/ 386 h 430"/>
                <a:gd name="T10" fmla="*/ 424 w 430"/>
                <a:gd name="T11" fmla="*/ 364 h 430"/>
                <a:gd name="T12" fmla="*/ 420 w 430"/>
                <a:gd name="T13" fmla="*/ 344 h 430"/>
                <a:gd name="T14" fmla="*/ 416 w 430"/>
                <a:gd name="T15" fmla="*/ 323 h 430"/>
                <a:gd name="T16" fmla="*/ 410 w 430"/>
                <a:gd name="T17" fmla="*/ 302 h 430"/>
                <a:gd name="T18" fmla="*/ 404 w 430"/>
                <a:gd name="T19" fmla="*/ 283 h 430"/>
                <a:gd name="T20" fmla="*/ 395 w 430"/>
                <a:gd name="T21" fmla="*/ 263 h 430"/>
                <a:gd name="T22" fmla="*/ 387 w 430"/>
                <a:gd name="T23" fmla="*/ 244 h 430"/>
                <a:gd name="T24" fmla="*/ 377 w 430"/>
                <a:gd name="T25" fmla="*/ 225 h 430"/>
                <a:gd name="T26" fmla="*/ 367 w 430"/>
                <a:gd name="T27" fmla="*/ 208 h 430"/>
                <a:gd name="T28" fmla="*/ 356 w 430"/>
                <a:gd name="T29" fmla="*/ 190 h 430"/>
                <a:gd name="T30" fmla="*/ 344 w 430"/>
                <a:gd name="T31" fmla="*/ 173 h 430"/>
                <a:gd name="T32" fmla="*/ 331 w 430"/>
                <a:gd name="T33" fmla="*/ 157 h 430"/>
                <a:gd name="T34" fmla="*/ 318 w 430"/>
                <a:gd name="T35" fmla="*/ 141 h 430"/>
                <a:gd name="T36" fmla="*/ 303 w 430"/>
                <a:gd name="T37" fmla="*/ 126 h 430"/>
                <a:gd name="T38" fmla="*/ 288 w 430"/>
                <a:gd name="T39" fmla="*/ 112 h 430"/>
                <a:gd name="T40" fmla="*/ 273 w 430"/>
                <a:gd name="T41" fmla="*/ 99 h 430"/>
                <a:gd name="T42" fmla="*/ 257 w 430"/>
                <a:gd name="T43" fmla="*/ 86 h 430"/>
                <a:gd name="T44" fmla="*/ 239 w 430"/>
                <a:gd name="T45" fmla="*/ 74 h 430"/>
                <a:gd name="T46" fmla="*/ 222 w 430"/>
                <a:gd name="T47" fmla="*/ 63 h 430"/>
                <a:gd name="T48" fmla="*/ 205 w 430"/>
                <a:gd name="T49" fmla="*/ 52 h 430"/>
                <a:gd name="T50" fmla="*/ 186 w 430"/>
                <a:gd name="T51" fmla="*/ 43 h 430"/>
                <a:gd name="T52" fmla="*/ 166 w 430"/>
                <a:gd name="T53" fmla="*/ 35 h 430"/>
                <a:gd name="T54" fmla="*/ 148 w 430"/>
                <a:gd name="T55" fmla="*/ 26 h 430"/>
                <a:gd name="T56" fmla="*/ 127 w 430"/>
                <a:gd name="T57" fmla="*/ 20 h 430"/>
                <a:gd name="T58" fmla="*/ 107 w 430"/>
                <a:gd name="T59" fmla="*/ 14 h 430"/>
                <a:gd name="T60" fmla="*/ 86 w 430"/>
                <a:gd name="T61" fmla="*/ 10 h 430"/>
                <a:gd name="T62" fmla="*/ 65 w 430"/>
                <a:gd name="T63" fmla="*/ 6 h 430"/>
                <a:gd name="T64" fmla="*/ 44 w 430"/>
                <a:gd name="T65" fmla="*/ 3 h 430"/>
                <a:gd name="T66" fmla="*/ 22 w 430"/>
                <a:gd name="T67" fmla="*/ 1 h 430"/>
                <a:gd name="T68" fmla="*/ 0 w 430"/>
                <a:gd name="T69" fmla="*/ 0 h 430"/>
                <a:gd name="T70" fmla="*/ 0 w 430"/>
                <a:gd name="T71"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0" h="430">
                  <a:moveTo>
                    <a:pt x="0" y="430"/>
                  </a:moveTo>
                  <a:lnTo>
                    <a:pt x="430" y="430"/>
                  </a:lnTo>
                  <a:lnTo>
                    <a:pt x="430" y="430"/>
                  </a:lnTo>
                  <a:lnTo>
                    <a:pt x="429" y="408"/>
                  </a:lnTo>
                  <a:lnTo>
                    <a:pt x="426" y="386"/>
                  </a:lnTo>
                  <a:lnTo>
                    <a:pt x="424" y="364"/>
                  </a:lnTo>
                  <a:lnTo>
                    <a:pt x="420" y="344"/>
                  </a:lnTo>
                  <a:lnTo>
                    <a:pt x="416" y="323"/>
                  </a:lnTo>
                  <a:lnTo>
                    <a:pt x="410" y="302"/>
                  </a:lnTo>
                  <a:lnTo>
                    <a:pt x="404" y="283"/>
                  </a:lnTo>
                  <a:lnTo>
                    <a:pt x="395" y="263"/>
                  </a:lnTo>
                  <a:lnTo>
                    <a:pt x="387" y="244"/>
                  </a:lnTo>
                  <a:lnTo>
                    <a:pt x="377" y="225"/>
                  </a:lnTo>
                  <a:lnTo>
                    <a:pt x="367" y="208"/>
                  </a:lnTo>
                  <a:lnTo>
                    <a:pt x="356" y="190"/>
                  </a:lnTo>
                  <a:lnTo>
                    <a:pt x="344" y="173"/>
                  </a:lnTo>
                  <a:lnTo>
                    <a:pt x="331" y="157"/>
                  </a:lnTo>
                  <a:lnTo>
                    <a:pt x="318" y="141"/>
                  </a:lnTo>
                  <a:lnTo>
                    <a:pt x="303" y="126"/>
                  </a:lnTo>
                  <a:lnTo>
                    <a:pt x="288" y="112"/>
                  </a:lnTo>
                  <a:lnTo>
                    <a:pt x="273" y="99"/>
                  </a:lnTo>
                  <a:lnTo>
                    <a:pt x="257" y="86"/>
                  </a:lnTo>
                  <a:lnTo>
                    <a:pt x="239" y="74"/>
                  </a:lnTo>
                  <a:lnTo>
                    <a:pt x="222" y="63"/>
                  </a:lnTo>
                  <a:lnTo>
                    <a:pt x="205" y="52"/>
                  </a:lnTo>
                  <a:lnTo>
                    <a:pt x="186" y="43"/>
                  </a:lnTo>
                  <a:lnTo>
                    <a:pt x="166" y="35"/>
                  </a:lnTo>
                  <a:lnTo>
                    <a:pt x="148" y="26"/>
                  </a:lnTo>
                  <a:lnTo>
                    <a:pt x="127" y="20"/>
                  </a:lnTo>
                  <a:lnTo>
                    <a:pt x="107" y="14"/>
                  </a:lnTo>
                  <a:lnTo>
                    <a:pt x="86" y="10"/>
                  </a:lnTo>
                  <a:lnTo>
                    <a:pt x="65" y="6"/>
                  </a:lnTo>
                  <a:lnTo>
                    <a:pt x="44" y="3"/>
                  </a:lnTo>
                  <a:lnTo>
                    <a:pt x="22" y="1"/>
                  </a:lnTo>
                  <a:lnTo>
                    <a:pt x="0" y="0"/>
                  </a:lnTo>
                  <a:lnTo>
                    <a:pt x="0" y="43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43" name="Freeform 346"/>
            <p:cNvSpPr>
              <a:spLocks/>
            </p:cNvSpPr>
            <p:nvPr/>
          </p:nvSpPr>
          <p:spPr bwMode="auto">
            <a:xfrm>
              <a:off x="2339975" y="3729038"/>
              <a:ext cx="169863" cy="120650"/>
            </a:xfrm>
            <a:custGeom>
              <a:avLst/>
              <a:gdLst>
                <a:gd name="T0" fmla="*/ 303 w 430"/>
                <a:gd name="T1" fmla="*/ 304 h 304"/>
                <a:gd name="T2" fmla="*/ 303 w 430"/>
                <a:gd name="T3" fmla="*/ 304 h 304"/>
                <a:gd name="T4" fmla="*/ 318 w 430"/>
                <a:gd name="T5" fmla="*/ 290 h 304"/>
                <a:gd name="T6" fmla="*/ 331 w 430"/>
                <a:gd name="T7" fmla="*/ 273 h 304"/>
                <a:gd name="T8" fmla="*/ 344 w 430"/>
                <a:gd name="T9" fmla="*/ 257 h 304"/>
                <a:gd name="T10" fmla="*/ 356 w 430"/>
                <a:gd name="T11" fmla="*/ 241 h 304"/>
                <a:gd name="T12" fmla="*/ 367 w 430"/>
                <a:gd name="T13" fmla="*/ 223 h 304"/>
                <a:gd name="T14" fmla="*/ 377 w 430"/>
                <a:gd name="T15" fmla="*/ 205 h 304"/>
                <a:gd name="T16" fmla="*/ 387 w 430"/>
                <a:gd name="T17" fmla="*/ 186 h 304"/>
                <a:gd name="T18" fmla="*/ 395 w 430"/>
                <a:gd name="T19" fmla="*/ 168 h 304"/>
                <a:gd name="T20" fmla="*/ 404 w 430"/>
                <a:gd name="T21" fmla="*/ 148 h 304"/>
                <a:gd name="T22" fmla="*/ 410 w 430"/>
                <a:gd name="T23" fmla="*/ 129 h 304"/>
                <a:gd name="T24" fmla="*/ 416 w 430"/>
                <a:gd name="T25" fmla="*/ 108 h 304"/>
                <a:gd name="T26" fmla="*/ 420 w 430"/>
                <a:gd name="T27" fmla="*/ 87 h 304"/>
                <a:gd name="T28" fmla="*/ 424 w 430"/>
                <a:gd name="T29" fmla="*/ 66 h 304"/>
                <a:gd name="T30" fmla="*/ 426 w 430"/>
                <a:gd name="T31" fmla="*/ 45 h 304"/>
                <a:gd name="T32" fmla="*/ 429 w 430"/>
                <a:gd name="T33" fmla="*/ 22 h 304"/>
                <a:gd name="T34" fmla="*/ 430 w 430"/>
                <a:gd name="T35" fmla="*/ 0 h 304"/>
                <a:gd name="T36" fmla="*/ 0 w 430"/>
                <a:gd name="T37" fmla="*/ 0 h 304"/>
                <a:gd name="T38" fmla="*/ 303 w 430"/>
                <a:gd name="T39"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0" h="304">
                  <a:moveTo>
                    <a:pt x="303" y="304"/>
                  </a:moveTo>
                  <a:lnTo>
                    <a:pt x="303" y="304"/>
                  </a:lnTo>
                  <a:lnTo>
                    <a:pt x="318" y="290"/>
                  </a:lnTo>
                  <a:lnTo>
                    <a:pt x="331" y="273"/>
                  </a:lnTo>
                  <a:lnTo>
                    <a:pt x="344" y="257"/>
                  </a:lnTo>
                  <a:lnTo>
                    <a:pt x="356" y="241"/>
                  </a:lnTo>
                  <a:lnTo>
                    <a:pt x="367" y="223"/>
                  </a:lnTo>
                  <a:lnTo>
                    <a:pt x="377" y="205"/>
                  </a:lnTo>
                  <a:lnTo>
                    <a:pt x="387" y="186"/>
                  </a:lnTo>
                  <a:lnTo>
                    <a:pt x="395" y="168"/>
                  </a:lnTo>
                  <a:lnTo>
                    <a:pt x="404" y="148"/>
                  </a:lnTo>
                  <a:lnTo>
                    <a:pt x="410" y="129"/>
                  </a:lnTo>
                  <a:lnTo>
                    <a:pt x="416" y="108"/>
                  </a:lnTo>
                  <a:lnTo>
                    <a:pt x="420" y="87"/>
                  </a:lnTo>
                  <a:lnTo>
                    <a:pt x="424" y="66"/>
                  </a:lnTo>
                  <a:lnTo>
                    <a:pt x="426" y="45"/>
                  </a:lnTo>
                  <a:lnTo>
                    <a:pt x="429" y="22"/>
                  </a:lnTo>
                  <a:lnTo>
                    <a:pt x="430" y="0"/>
                  </a:lnTo>
                  <a:lnTo>
                    <a:pt x="0" y="0"/>
                  </a:lnTo>
                  <a:lnTo>
                    <a:pt x="303" y="304"/>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44" name="Freeform 347"/>
            <p:cNvSpPr>
              <a:spLocks/>
            </p:cNvSpPr>
            <p:nvPr/>
          </p:nvSpPr>
          <p:spPr bwMode="auto">
            <a:xfrm>
              <a:off x="2119313" y="3576638"/>
              <a:ext cx="290513" cy="339725"/>
            </a:xfrm>
            <a:custGeom>
              <a:avLst/>
              <a:gdLst>
                <a:gd name="T0" fmla="*/ 429 w 732"/>
                <a:gd name="T1" fmla="*/ 0 h 857"/>
                <a:gd name="T2" fmla="*/ 385 w 732"/>
                <a:gd name="T3" fmla="*/ 2 h 857"/>
                <a:gd name="T4" fmla="*/ 343 w 732"/>
                <a:gd name="T5" fmla="*/ 8 h 857"/>
                <a:gd name="T6" fmla="*/ 301 w 732"/>
                <a:gd name="T7" fmla="*/ 19 h 857"/>
                <a:gd name="T8" fmla="*/ 262 w 732"/>
                <a:gd name="T9" fmla="*/ 33 h 857"/>
                <a:gd name="T10" fmla="*/ 224 w 732"/>
                <a:gd name="T11" fmla="*/ 52 h 857"/>
                <a:gd name="T12" fmla="*/ 189 w 732"/>
                <a:gd name="T13" fmla="*/ 72 h 857"/>
                <a:gd name="T14" fmla="*/ 156 w 732"/>
                <a:gd name="T15" fmla="*/ 97 h 857"/>
                <a:gd name="T16" fmla="*/ 125 w 732"/>
                <a:gd name="T17" fmla="*/ 126 h 857"/>
                <a:gd name="T18" fmla="*/ 98 w 732"/>
                <a:gd name="T19" fmla="*/ 156 h 857"/>
                <a:gd name="T20" fmla="*/ 73 w 732"/>
                <a:gd name="T21" fmla="*/ 189 h 857"/>
                <a:gd name="T22" fmla="*/ 51 w 732"/>
                <a:gd name="T23" fmla="*/ 225 h 857"/>
                <a:gd name="T24" fmla="*/ 34 w 732"/>
                <a:gd name="T25" fmla="*/ 262 h 857"/>
                <a:gd name="T26" fmla="*/ 19 w 732"/>
                <a:gd name="T27" fmla="*/ 301 h 857"/>
                <a:gd name="T28" fmla="*/ 9 w 732"/>
                <a:gd name="T29" fmla="*/ 342 h 857"/>
                <a:gd name="T30" fmla="*/ 2 w 732"/>
                <a:gd name="T31" fmla="*/ 384 h 857"/>
                <a:gd name="T32" fmla="*/ 0 w 732"/>
                <a:gd name="T33" fmla="*/ 429 h 857"/>
                <a:gd name="T34" fmla="*/ 0 w 732"/>
                <a:gd name="T35" fmla="*/ 451 h 857"/>
                <a:gd name="T36" fmla="*/ 4 w 732"/>
                <a:gd name="T37" fmla="*/ 494 h 857"/>
                <a:gd name="T38" fmla="*/ 13 w 732"/>
                <a:gd name="T39" fmla="*/ 535 h 857"/>
                <a:gd name="T40" fmla="*/ 26 w 732"/>
                <a:gd name="T41" fmla="*/ 576 h 857"/>
                <a:gd name="T42" fmla="*/ 42 w 732"/>
                <a:gd name="T43" fmla="*/ 615 h 857"/>
                <a:gd name="T44" fmla="*/ 62 w 732"/>
                <a:gd name="T45" fmla="*/ 651 h 857"/>
                <a:gd name="T46" fmla="*/ 85 w 732"/>
                <a:gd name="T47" fmla="*/ 685 h 857"/>
                <a:gd name="T48" fmla="*/ 111 w 732"/>
                <a:gd name="T49" fmla="*/ 717 h 857"/>
                <a:gd name="T50" fmla="*/ 140 w 732"/>
                <a:gd name="T51" fmla="*/ 746 h 857"/>
                <a:gd name="T52" fmla="*/ 172 w 732"/>
                <a:gd name="T53" fmla="*/ 772 h 857"/>
                <a:gd name="T54" fmla="*/ 207 w 732"/>
                <a:gd name="T55" fmla="*/ 795 h 857"/>
                <a:gd name="T56" fmla="*/ 243 w 732"/>
                <a:gd name="T57" fmla="*/ 815 h 857"/>
                <a:gd name="T58" fmla="*/ 282 w 732"/>
                <a:gd name="T59" fmla="*/ 831 h 857"/>
                <a:gd name="T60" fmla="*/ 322 w 732"/>
                <a:gd name="T61" fmla="*/ 844 h 857"/>
                <a:gd name="T62" fmla="*/ 363 w 732"/>
                <a:gd name="T63" fmla="*/ 853 h 857"/>
                <a:gd name="T64" fmla="*/ 407 w 732"/>
                <a:gd name="T65" fmla="*/ 857 h 857"/>
                <a:gd name="T66" fmla="*/ 429 w 732"/>
                <a:gd name="T67" fmla="*/ 857 h 857"/>
                <a:gd name="T68" fmla="*/ 473 w 732"/>
                <a:gd name="T69" fmla="*/ 855 h 857"/>
                <a:gd name="T70" fmla="*/ 516 w 732"/>
                <a:gd name="T71" fmla="*/ 849 h 857"/>
                <a:gd name="T72" fmla="*/ 557 w 732"/>
                <a:gd name="T73" fmla="*/ 839 h 857"/>
                <a:gd name="T74" fmla="*/ 596 w 732"/>
                <a:gd name="T75" fmla="*/ 824 h 857"/>
                <a:gd name="T76" fmla="*/ 634 w 732"/>
                <a:gd name="T77" fmla="*/ 806 h 857"/>
                <a:gd name="T78" fmla="*/ 669 w 732"/>
                <a:gd name="T79" fmla="*/ 784 h 857"/>
                <a:gd name="T80" fmla="*/ 702 w 732"/>
                <a:gd name="T81" fmla="*/ 759 h 857"/>
                <a:gd name="T82" fmla="*/ 732 w 732"/>
                <a:gd name="T83" fmla="*/ 732 h 857"/>
                <a:gd name="T84" fmla="*/ 429 w 732"/>
                <a:gd name="T85"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32" h="857">
                  <a:moveTo>
                    <a:pt x="429" y="0"/>
                  </a:moveTo>
                  <a:lnTo>
                    <a:pt x="429" y="0"/>
                  </a:lnTo>
                  <a:lnTo>
                    <a:pt x="407" y="0"/>
                  </a:lnTo>
                  <a:lnTo>
                    <a:pt x="385" y="2"/>
                  </a:lnTo>
                  <a:lnTo>
                    <a:pt x="363" y="4"/>
                  </a:lnTo>
                  <a:lnTo>
                    <a:pt x="343" y="8"/>
                  </a:lnTo>
                  <a:lnTo>
                    <a:pt x="322" y="13"/>
                  </a:lnTo>
                  <a:lnTo>
                    <a:pt x="301" y="19"/>
                  </a:lnTo>
                  <a:lnTo>
                    <a:pt x="282" y="26"/>
                  </a:lnTo>
                  <a:lnTo>
                    <a:pt x="262" y="33"/>
                  </a:lnTo>
                  <a:lnTo>
                    <a:pt x="243" y="42"/>
                  </a:lnTo>
                  <a:lnTo>
                    <a:pt x="224" y="52"/>
                  </a:lnTo>
                  <a:lnTo>
                    <a:pt x="207" y="61"/>
                  </a:lnTo>
                  <a:lnTo>
                    <a:pt x="189" y="72"/>
                  </a:lnTo>
                  <a:lnTo>
                    <a:pt x="172" y="84"/>
                  </a:lnTo>
                  <a:lnTo>
                    <a:pt x="156" y="97"/>
                  </a:lnTo>
                  <a:lnTo>
                    <a:pt x="140" y="110"/>
                  </a:lnTo>
                  <a:lnTo>
                    <a:pt x="125" y="126"/>
                  </a:lnTo>
                  <a:lnTo>
                    <a:pt x="111" y="140"/>
                  </a:lnTo>
                  <a:lnTo>
                    <a:pt x="98" y="156"/>
                  </a:lnTo>
                  <a:lnTo>
                    <a:pt x="85" y="171"/>
                  </a:lnTo>
                  <a:lnTo>
                    <a:pt x="73" y="189"/>
                  </a:lnTo>
                  <a:lnTo>
                    <a:pt x="62" y="206"/>
                  </a:lnTo>
                  <a:lnTo>
                    <a:pt x="51" y="225"/>
                  </a:lnTo>
                  <a:lnTo>
                    <a:pt x="42" y="243"/>
                  </a:lnTo>
                  <a:lnTo>
                    <a:pt x="34" y="262"/>
                  </a:lnTo>
                  <a:lnTo>
                    <a:pt x="26" y="281"/>
                  </a:lnTo>
                  <a:lnTo>
                    <a:pt x="19" y="301"/>
                  </a:lnTo>
                  <a:lnTo>
                    <a:pt x="13" y="321"/>
                  </a:lnTo>
                  <a:lnTo>
                    <a:pt x="9" y="342"/>
                  </a:lnTo>
                  <a:lnTo>
                    <a:pt x="4" y="364"/>
                  </a:lnTo>
                  <a:lnTo>
                    <a:pt x="2" y="384"/>
                  </a:lnTo>
                  <a:lnTo>
                    <a:pt x="0" y="406"/>
                  </a:lnTo>
                  <a:lnTo>
                    <a:pt x="0" y="429"/>
                  </a:lnTo>
                  <a:lnTo>
                    <a:pt x="0" y="429"/>
                  </a:lnTo>
                  <a:lnTo>
                    <a:pt x="0" y="451"/>
                  </a:lnTo>
                  <a:lnTo>
                    <a:pt x="2" y="472"/>
                  </a:lnTo>
                  <a:lnTo>
                    <a:pt x="4" y="494"/>
                  </a:lnTo>
                  <a:lnTo>
                    <a:pt x="9" y="515"/>
                  </a:lnTo>
                  <a:lnTo>
                    <a:pt x="13" y="535"/>
                  </a:lnTo>
                  <a:lnTo>
                    <a:pt x="19" y="556"/>
                  </a:lnTo>
                  <a:lnTo>
                    <a:pt x="26" y="576"/>
                  </a:lnTo>
                  <a:lnTo>
                    <a:pt x="34" y="595"/>
                  </a:lnTo>
                  <a:lnTo>
                    <a:pt x="42" y="615"/>
                  </a:lnTo>
                  <a:lnTo>
                    <a:pt x="51" y="633"/>
                  </a:lnTo>
                  <a:lnTo>
                    <a:pt x="62" y="651"/>
                  </a:lnTo>
                  <a:lnTo>
                    <a:pt x="73" y="668"/>
                  </a:lnTo>
                  <a:lnTo>
                    <a:pt x="85" y="685"/>
                  </a:lnTo>
                  <a:lnTo>
                    <a:pt x="98" y="702"/>
                  </a:lnTo>
                  <a:lnTo>
                    <a:pt x="111" y="717"/>
                  </a:lnTo>
                  <a:lnTo>
                    <a:pt x="125" y="732"/>
                  </a:lnTo>
                  <a:lnTo>
                    <a:pt x="140" y="746"/>
                  </a:lnTo>
                  <a:lnTo>
                    <a:pt x="156" y="759"/>
                  </a:lnTo>
                  <a:lnTo>
                    <a:pt x="172" y="772"/>
                  </a:lnTo>
                  <a:lnTo>
                    <a:pt x="189" y="784"/>
                  </a:lnTo>
                  <a:lnTo>
                    <a:pt x="207" y="795"/>
                  </a:lnTo>
                  <a:lnTo>
                    <a:pt x="224" y="806"/>
                  </a:lnTo>
                  <a:lnTo>
                    <a:pt x="243" y="815"/>
                  </a:lnTo>
                  <a:lnTo>
                    <a:pt x="262" y="824"/>
                  </a:lnTo>
                  <a:lnTo>
                    <a:pt x="282" y="831"/>
                  </a:lnTo>
                  <a:lnTo>
                    <a:pt x="301" y="839"/>
                  </a:lnTo>
                  <a:lnTo>
                    <a:pt x="322" y="844"/>
                  </a:lnTo>
                  <a:lnTo>
                    <a:pt x="343" y="849"/>
                  </a:lnTo>
                  <a:lnTo>
                    <a:pt x="363" y="853"/>
                  </a:lnTo>
                  <a:lnTo>
                    <a:pt x="385" y="855"/>
                  </a:lnTo>
                  <a:lnTo>
                    <a:pt x="407" y="857"/>
                  </a:lnTo>
                  <a:lnTo>
                    <a:pt x="429" y="857"/>
                  </a:lnTo>
                  <a:lnTo>
                    <a:pt x="429" y="857"/>
                  </a:lnTo>
                  <a:lnTo>
                    <a:pt x="451" y="857"/>
                  </a:lnTo>
                  <a:lnTo>
                    <a:pt x="473" y="855"/>
                  </a:lnTo>
                  <a:lnTo>
                    <a:pt x="494" y="853"/>
                  </a:lnTo>
                  <a:lnTo>
                    <a:pt x="516" y="849"/>
                  </a:lnTo>
                  <a:lnTo>
                    <a:pt x="536" y="844"/>
                  </a:lnTo>
                  <a:lnTo>
                    <a:pt x="557" y="839"/>
                  </a:lnTo>
                  <a:lnTo>
                    <a:pt x="577" y="831"/>
                  </a:lnTo>
                  <a:lnTo>
                    <a:pt x="596" y="824"/>
                  </a:lnTo>
                  <a:lnTo>
                    <a:pt x="615" y="815"/>
                  </a:lnTo>
                  <a:lnTo>
                    <a:pt x="634" y="806"/>
                  </a:lnTo>
                  <a:lnTo>
                    <a:pt x="652" y="795"/>
                  </a:lnTo>
                  <a:lnTo>
                    <a:pt x="669" y="784"/>
                  </a:lnTo>
                  <a:lnTo>
                    <a:pt x="686" y="772"/>
                  </a:lnTo>
                  <a:lnTo>
                    <a:pt x="702" y="759"/>
                  </a:lnTo>
                  <a:lnTo>
                    <a:pt x="718" y="746"/>
                  </a:lnTo>
                  <a:lnTo>
                    <a:pt x="732" y="732"/>
                  </a:lnTo>
                  <a:lnTo>
                    <a:pt x="429" y="429"/>
                  </a:lnTo>
                  <a:lnTo>
                    <a:pt x="429" y="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45" name="Gruppieren 444"/>
          <p:cNvGrpSpPr/>
          <p:nvPr/>
        </p:nvGrpSpPr>
        <p:grpSpPr>
          <a:xfrm>
            <a:off x="566555" y="4182426"/>
            <a:ext cx="237340" cy="362384"/>
            <a:chOff x="582142" y="3967354"/>
            <a:chExt cx="724842" cy="1106731"/>
          </a:xfrm>
        </p:grpSpPr>
        <p:grpSp>
          <p:nvGrpSpPr>
            <p:cNvPr id="446" name="Gruppieren 445"/>
            <p:cNvGrpSpPr/>
            <p:nvPr/>
          </p:nvGrpSpPr>
          <p:grpSpPr>
            <a:xfrm>
              <a:off x="582142" y="3967354"/>
              <a:ext cx="724842" cy="1106731"/>
              <a:chOff x="609193" y="4233863"/>
              <a:chExt cx="187149" cy="285750"/>
            </a:xfrm>
          </p:grpSpPr>
          <p:grpSp>
            <p:nvGrpSpPr>
              <p:cNvPr id="448" name="Gruppieren 447"/>
              <p:cNvGrpSpPr/>
              <p:nvPr/>
            </p:nvGrpSpPr>
            <p:grpSpPr>
              <a:xfrm>
                <a:off x="674688" y="4256088"/>
                <a:ext cx="53975" cy="230187"/>
                <a:chOff x="674688" y="4256088"/>
                <a:chExt cx="53975" cy="230187"/>
              </a:xfrm>
            </p:grpSpPr>
            <p:sp>
              <p:nvSpPr>
                <p:cNvPr id="450" name="Line 432"/>
                <p:cNvSpPr>
                  <a:spLocks noChangeShapeType="1"/>
                </p:cNvSpPr>
                <p:nvPr/>
              </p:nvSpPr>
              <p:spPr bwMode="auto">
                <a:xfrm>
                  <a:off x="674688" y="4256088"/>
                  <a:ext cx="53975" cy="0"/>
                </a:xfrm>
                <a:prstGeom prst="line">
                  <a:avLst/>
                </a:prstGeom>
                <a:noFill/>
                <a:ln w="3175">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51" name="Rectangle 435"/>
                <p:cNvSpPr>
                  <a:spLocks noChangeArrowheads="1"/>
                </p:cNvSpPr>
                <p:nvPr/>
              </p:nvSpPr>
              <p:spPr bwMode="auto">
                <a:xfrm>
                  <a:off x="679450" y="4467225"/>
                  <a:ext cx="46038" cy="19050"/>
                </a:xfrm>
                <a:prstGeom prst="rect">
                  <a:avLst/>
                </a:prstGeom>
                <a:noFill/>
                <a:ln w="3175">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449" name="Abgerundetes Rechteck 448"/>
              <p:cNvSpPr/>
              <p:nvPr/>
            </p:nvSpPr>
            <p:spPr bwMode="auto">
              <a:xfrm>
                <a:off x="609193" y="4233863"/>
                <a:ext cx="187149" cy="285750"/>
              </a:xfrm>
              <a:prstGeom prst="roundRect">
                <a:avLst/>
              </a:prstGeom>
              <a:no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de-DE" sz="1200" b="0" i="0" u="none" strike="noStrike" cap="none" normalizeH="0" baseline="0" dirty="0" err="1">
                  <a:ln>
                    <a:noFill/>
                  </a:ln>
                  <a:solidFill>
                    <a:schemeClr val="bg1"/>
                  </a:solidFill>
                  <a:effectLst/>
                  <a:latin typeface="Open Sans" panose="020B0606030504020204" pitchFamily="34" charset="0"/>
                </a:endParaRPr>
              </a:p>
            </p:txBody>
          </p:sp>
        </p:grpSp>
        <p:sp>
          <p:nvSpPr>
            <p:cNvPr id="447" name="Abgerundetes Rechteck 446"/>
            <p:cNvSpPr/>
            <p:nvPr/>
          </p:nvSpPr>
          <p:spPr bwMode="auto">
            <a:xfrm>
              <a:off x="688182" y="4123125"/>
              <a:ext cx="506916" cy="698384"/>
            </a:xfrm>
            <a:prstGeom prst="roundRect">
              <a:avLst>
                <a:gd name="adj" fmla="val 3171"/>
              </a:avLst>
            </a:prstGeom>
            <a:no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de-DE" sz="1200" b="0" i="0" u="none" strike="noStrike" cap="none" normalizeH="0" baseline="0" dirty="0" err="1">
                <a:ln>
                  <a:noFill/>
                </a:ln>
                <a:solidFill>
                  <a:schemeClr val="bg1"/>
                </a:solidFill>
                <a:effectLst/>
                <a:latin typeface="Open Sans" panose="020B0606030504020204" pitchFamily="34" charset="0"/>
              </a:endParaRPr>
            </a:p>
          </p:txBody>
        </p:sp>
      </p:grpSp>
      <p:sp>
        <p:nvSpPr>
          <p:cNvPr id="452" name="Freeform 5"/>
          <p:cNvSpPr>
            <a:spLocks/>
          </p:cNvSpPr>
          <p:nvPr/>
        </p:nvSpPr>
        <p:spPr bwMode="auto">
          <a:xfrm>
            <a:off x="2238514" y="4186035"/>
            <a:ext cx="358775" cy="358775"/>
          </a:xfrm>
          <a:custGeom>
            <a:avLst/>
            <a:gdLst>
              <a:gd name="T0" fmla="*/ 422 w 1127"/>
              <a:gd name="T1" fmla="*/ 319 h 1128"/>
              <a:gd name="T2" fmla="*/ 440 w 1127"/>
              <a:gd name="T3" fmla="*/ 290 h 1128"/>
              <a:gd name="T4" fmla="*/ 448 w 1127"/>
              <a:gd name="T5" fmla="*/ 256 h 1128"/>
              <a:gd name="T6" fmla="*/ 447 w 1127"/>
              <a:gd name="T7" fmla="*/ 222 h 1128"/>
              <a:gd name="T8" fmla="*/ 436 w 1127"/>
              <a:gd name="T9" fmla="*/ 190 h 1128"/>
              <a:gd name="T10" fmla="*/ 414 w 1127"/>
              <a:gd name="T11" fmla="*/ 161 h 1128"/>
              <a:gd name="T12" fmla="*/ 279 w 1127"/>
              <a:gd name="T13" fmla="*/ 27 h 1128"/>
              <a:gd name="T14" fmla="*/ 249 w 1127"/>
              <a:gd name="T15" fmla="*/ 9 h 1128"/>
              <a:gd name="T16" fmla="*/ 216 w 1127"/>
              <a:gd name="T17" fmla="*/ 1 h 1128"/>
              <a:gd name="T18" fmla="*/ 182 w 1127"/>
              <a:gd name="T19" fmla="*/ 2 h 1128"/>
              <a:gd name="T20" fmla="*/ 149 w 1127"/>
              <a:gd name="T21" fmla="*/ 14 h 1128"/>
              <a:gd name="T22" fmla="*/ 120 w 1127"/>
              <a:gd name="T23" fmla="*/ 35 h 1128"/>
              <a:gd name="T24" fmla="*/ 41 w 1127"/>
              <a:gd name="T25" fmla="*/ 115 h 1128"/>
              <a:gd name="T26" fmla="*/ 16 w 1127"/>
              <a:gd name="T27" fmla="*/ 154 h 1128"/>
              <a:gd name="T28" fmla="*/ 3 w 1127"/>
              <a:gd name="T29" fmla="*/ 197 h 1128"/>
              <a:gd name="T30" fmla="*/ 0 w 1127"/>
              <a:gd name="T31" fmla="*/ 242 h 1128"/>
              <a:gd name="T32" fmla="*/ 9 w 1127"/>
              <a:gd name="T33" fmla="*/ 286 h 1128"/>
              <a:gd name="T34" fmla="*/ 30 w 1127"/>
              <a:gd name="T35" fmla="*/ 327 h 1128"/>
              <a:gd name="T36" fmla="*/ 107 w 1127"/>
              <a:gd name="T37" fmla="*/ 439 h 1128"/>
              <a:gd name="T38" fmla="*/ 236 w 1127"/>
              <a:gd name="T39" fmla="*/ 601 h 1128"/>
              <a:gd name="T40" fmla="*/ 376 w 1127"/>
              <a:gd name="T41" fmla="*/ 751 h 1128"/>
              <a:gd name="T42" fmla="*/ 527 w 1127"/>
              <a:gd name="T43" fmla="*/ 891 h 1128"/>
              <a:gd name="T44" fmla="*/ 687 w 1127"/>
              <a:gd name="T45" fmla="*/ 1020 h 1128"/>
              <a:gd name="T46" fmla="*/ 800 w 1127"/>
              <a:gd name="T47" fmla="*/ 1098 h 1128"/>
              <a:gd name="T48" fmla="*/ 841 w 1127"/>
              <a:gd name="T49" fmla="*/ 1119 h 1128"/>
              <a:gd name="T50" fmla="*/ 885 w 1127"/>
              <a:gd name="T51" fmla="*/ 1127 h 1128"/>
              <a:gd name="T52" fmla="*/ 930 w 1127"/>
              <a:gd name="T53" fmla="*/ 1125 h 1128"/>
              <a:gd name="T54" fmla="*/ 973 w 1127"/>
              <a:gd name="T55" fmla="*/ 1110 h 1128"/>
              <a:gd name="T56" fmla="*/ 1012 w 1127"/>
              <a:gd name="T57" fmla="*/ 1086 h 1128"/>
              <a:gd name="T58" fmla="*/ 1092 w 1127"/>
              <a:gd name="T59" fmla="*/ 1006 h 1128"/>
              <a:gd name="T60" fmla="*/ 1114 w 1127"/>
              <a:gd name="T61" fmla="*/ 978 h 1128"/>
              <a:gd name="T62" fmla="*/ 1125 w 1127"/>
              <a:gd name="T63" fmla="*/ 945 h 1128"/>
              <a:gd name="T64" fmla="*/ 1126 w 1127"/>
              <a:gd name="T65" fmla="*/ 912 h 1128"/>
              <a:gd name="T66" fmla="*/ 1118 w 1127"/>
              <a:gd name="T67" fmla="*/ 878 h 1128"/>
              <a:gd name="T68" fmla="*/ 1101 w 1127"/>
              <a:gd name="T69" fmla="*/ 848 h 1128"/>
              <a:gd name="T70" fmla="*/ 967 w 1127"/>
              <a:gd name="T71" fmla="*/ 713 h 1128"/>
              <a:gd name="T72" fmla="*/ 938 w 1127"/>
              <a:gd name="T73" fmla="*/ 692 h 1128"/>
              <a:gd name="T74" fmla="*/ 906 w 1127"/>
              <a:gd name="T75" fmla="*/ 681 h 1128"/>
              <a:gd name="T76" fmla="*/ 871 w 1127"/>
              <a:gd name="T77" fmla="*/ 679 h 1128"/>
              <a:gd name="T78" fmla="*/ 838 w 1127"/>
              <a:gd name="T79" fmla="*/ 687 h 1128"/>
              <a:gd name="T80" fmla="*/ 808 w 1127"/>
              <a:gd name="T81" fmla="*/ 705 h 1128"/>
              <a:gd name="T82" fmla="*/ 757 w 1127"/>
              <a:gd name="T83" fmla="*/ 756 h 1128"/>
              <a:gd name="T84" fmla="*/ 605 w 1127"/>
              <a:gd name="T85" fmla="*/ 620 h 1128"/>
              <a:gd name="T86" fmla="*/ 460 w 1127"/>
              <a:gd name="T87" fmla="*/ 472 h 1128"/>
              <a:gd name="T88" fmla="*/ 414 w 1127"/>
              <a:gd name="T89" fmla="*/ 32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7" h="1128">
                <a:moveTo>
                  <a:pt x="414" y="328"/>
                </a:moveTo>
                <a:lnTo>
                  <a:pt x="414" y="328"/>
                </a:lnTo>
                <a:lnTo>
                  <a:pt x="422" y="319"/>
                </a:lnTo>
                <a:lnTo>
                  <a:pt x="429" y="310"/>
                </a:lnTo>
                <a:lnTo>
                  <a:pt x="436" y="300"/>
                </a:lnTo>
                <a:lnTo>
                  <a:pt x="440" y="290"/>
                </a:lnTo>
                <a:lnTo>
                  <a:pt x="444" y="278"/>
                </a:lnTo>
                <a:lnTo>
                  <a:pt x="447" y="267"/>
                </a:lnTo>
                <a:lnTo>
                  <a:pt x="448" y="256"/>
                </a:lnTo>
                <a:lnTo>
                  <a:pt x="449" y="245"/>
                </a:lnTo>
                <a:lnTo>
                  <a:pt x="448" y="234"/>
                </a:lnTo>
                <a:lnTo>
                  <a:pt x="447" y="222"/>
                </a:lnTo>
                <a:lnTo>
                  <a:pt x="444" y="211"/>
                </a:lnTo>
                <a:lnTo>
                  <a:pt x="440" y="200"/>
                </a:lnTo>
                <a:lnTo>
                  <a:pt x="436" y="190"/>
                </a:lnTo>
                <a:lnTo>
                  <a:pt x="429" y="179"/>
                </a:lnTo>
                <a:lnTo>
                  <a:pt x="422" y="169"/>
                </a:lnTo>
                <a:lnTo>
                  <a:pt x="414" y="161"/>
                </a:lnTo>
                <a:lnTo>
                  <a:pt x="289" y="35"/>
                </a:lnTo>
                <a:lnTo>
                  <a:pt x="289" y="35"/>
                </a:lnTo>
                <a:lnTo>
                  <a:pt x="279" y="27"/>
                </a:lnTo>
                <a:lnTo>
                  <a:pt x="269" y="19"/>
                </a:lnTo>
                <a:lnTo>
                  <a:pt x="259" y="14"/>
                </a:lnTo>
                <a:lnTo>
                  <a:pt x="249" y="9"/>
                </a:lnTo>
                <a:lnTo>
                  <a:pt x="238" y="5"/>
                </a:lnTo>
                <a:lnTo>
                  <a:pt x="227" y="2"/>
                </a:lnTo>
                <a:lnTo>
                  <a:pt x="216" y="1"/>
                </a:lnTo>
                <a:lnTo>
                  <a:pt x="204" y="0"/>
                </a:lnTo>
                <a:lnTo>
                  <a:pt x="193" y="1"/>
                </a:lnTo>
                <a:lnTo>
                  <a:pt x="182" y="2"/>
                </a:lnTo>
                <a:lnTo>
                  <a:pt x="170" y="5"/>
                </a:lnTo>
                <a:lnTo>
                  <a:pt x="160" y="9"/>
                </a:lnTo>
                <a:lnTo>
                  <a:pt x="149" y="14"/>
                </a:lnTo>
                <a:lnTo>
                  <a:pt x="139" y="19"/>
                </a:lnTo>
                <a:lnTo>
                  <a:pt x="130" y="27"/>
                </a:lnTo>
                <a:lnTo>
                  <a:pt x="120" y="35"/>
                </a:lnTo>
                <a:lnTo>
                  <a:pt x="52" y="104"/>
                </a:lnTo>
                <a:lnTo>
                  <a:pt x="52" y="104"/>
                </a:lnTo>
                <a:lnTo>
                  <a:pt x="41" y="115"/>
                </a:lnTo>
                <a:lnTo>
                  <a:pt x="32" y="127"/>
                </a:lnTo>
                <a:lnTo>
                  <a:pt x="23" y="141"/>
                </a:lnTo>
                <a:lnTo>
                  <a:pt x="16" y="154"/>
                </a:lnTo>
                <a:lnTo>
                  <a:pt x="10" y="168"/>
                </a:lnTo>
                <a:lnTo>
                  <a:pt x="6" y="183"/>
                </a:lnTo>
                <a:lnTo>
                  <a:pt x="3" y="197"/>
                </a:lnTo>
                <a:lnTo>
                  <a:pt x="0" y="212"/>
                </a:lnTo>
                <a:lnTo>
                  <a:pt x="0" y="226"/>
                </a:lnTo>
                <a:lnTo>
                  <a:pt x="0" y="242"/>
                </a:lnTo>
                <a:lnTo>
                  <a:pt x="2" y="257"/>
                </a:lnTo>
                <a:lnTo>
                  <a:pt x="5" y="271"/>
                </a:lnTo>
                <a:lnTo>
                  <a:pt x="9" y="286"/>
                </a:lnTo>
                <a:lnTo>
                  <a:pt x="14" y="300"/>
                </a:lnTo>
                <a:lnTo>
                  <a:pt x="21" y="314"/>
                </a:lnTo>
                <a:lnTo>
                  <a:pt x="30" y="327"/>
                </a:lnTo>
                <a:lnTo>
                  <a:pt x="30" y="327"/>
                </a:lnTo>
                <a:lnTo>
                  <a:pt x="67" y="384"/>
                </a:lnTo>
                <a:lnTo>
                  <a:pt x="107" y="439"/>
                </a:lnTo>
                <a:lnTo>
                  <a:pt x="149" y="494"/>
                </a:lnTo>
                <a:lnTo>
                  <a:pt x="192" y="548"/>
                </a:lnTo>
                <a:lnTo>
                  <a:pt x="236" y="601"/>
                </a:lnTo>
                <a:lnTo>
                  <a:pt x="282" y="652"/>
                </a:lnTo>
                <a:lnTo>
                  <a:pt x="328" y="701"/>
                </a:lnTo>
                <a:lnTo>
                  <a:pt x="376" y="751"/>
                </a:lnTo>
                <a:lnTo>
                  <a:pt x="425" y="799"/>
                </a:lnTo>
                <a:lnTo>
                  <a:pt x="475" y="846"/>
                </a:lnTo>
                <a:lnTo>
                  <a:pt x="527" y="891"/>
                </a:lnTo>
                <a:lnTo>
                  <a:pt x="579" y="936"/>
                </a:lnTo>
                <a:lnTo>
                  <a:pt x="633" y="978"/>
                </a:lnTo>
                <a:lnTo>
                  <a:pt x="687" y="1020"/>
                </a:lnTo>
                <a:lnTo>
                  <a:pt x="744" y="1059"/>
                </a:lnTo>
                <a:lnTo>
                  <a:pt x="800" y="1098"/>
                </a:lnTo>
                <a:lnTo>
                  <a:pt x="800" y="1098"/>
                </a:lnTo>
                <a:lnTo>
                  <a:pt x="813" y="1106"/>
                </a:lnTo>
                <a:lnTo>
                  <a:pt x="827" y="1112"/>
                </a:lnTo>
                <a:lnTo>
                  <a:pt x="841" y="1119"/>
                </a:lnTo>
                <a:lnTo>
                  <a:pt x="856" y="1123"/>
                </a:lnTo>
                <a:lnTo>
                  <a:pt x="871" y="1126"/>
                </a:lnTo>
                <a:lnTo>
                  <a:pt x="885" y="1127"/>
                </a:lnTo>
                <a:lnTo>
                  <a:pt x="901" y="1128"/>
                </a:lnTo>
                <a:lnTo>
                  <a:pt x="916" y="1127"/>
                </a:lnTo>
                <a:lnTo>
                  <a:pt x="930" y="1125"/>
                </a:lnTo>
                <a:lnTo>
                  <a:pt x="944" y="1121"/>
                </a:lnTo>
                <a:lnTo>
                  <a:pt x="959" y="1116"/>
                </a:lnTo>
                <a:lnTo>
                  <a:pt x="973" y="1110"/>
                </a:lnTo>
                <a:lnTo>
                  <a:pt x="986" y="1103"/>
                </a:lnTo>
                <a:lnTo>
                  <a:pt x="1000" y="1095"/>
                </a:lnTo>
                <a:lnTo>
                  <a:pt x="1012" y="1086"/>
                </a:lnTo>
                <a:lnTo>
                  <a:pt x="1023" y="1076"/>
                </a:lnTo>
                <a:lnTo>
                  <a:pt x="1092" y="1006"/>
                </a:lnTo>
                <a:lnTo>
                  <a:pt x="1092" y="1006"/>
                </a:lnTo>
                <a:lnTo>
                  <a:pt x="1101" y="997"/>
                </a:lnTo>
                <a:lnTo>
                  <a:pt x="1108" y="988"/>
                </a:lnTo>
                <a:lnTo>
                  <a:pt x="1114" y="978"/>
                </a:lnTo>
                <a:lnTo>
                  <a:pt x="1118" y="968"/>
                </a:lnTo>
                <a:lnTo>
                  <a:pt x="1122" y="956"/>
                </a:lnTo>
                <a:lnTo>
                  <a:pt x="1125" y="945"/>
                </a:lnTo>
                <a:lnTo>
                  <a:pt x="1126" y="934"/>
                </a:lnTo>
                <a:lnTo>
                  <a:pt x="1127" y="923"/>
                </a:lnTo>
                <a:lnTo>
                  <a:pt x="1126" y="912"/>
                </a:lnTo>
                <a:lnTo>
                  <a:pt x="1125" y="900"/>
                </a:lnTo>
                <a:lnTo>
                  <a:pt x="1122" y="889"/>
                </a:lnTo>
                <a:lnTo>
                  <a:pt x="1118" y="878"/>
                </a:lnTo>
                <a:lnTo>
                  <a:pt x="1114" y="868"/>
                </a:lnTo>
                <a:lnTo>
                  <a:pt x="1108" y="857"/>
                </a:lnTo>
                <a:lnTo>
                  <a:pt x="1101" y="848"/>
                </a:lnTo>
                <a:lnTo>
                  <a:pt x="1092" y="839"/>
                </a:lnTo>
                <a:lnTo>
                  <a:pt x="967" y="713"/>
                </a:lnTo>
                <a:lnTo>
                  <a:pt x="967" y="713"/>
                </a:lnTo>
                <a:lnTo>
                  <a:pt x="958" y="705"/>
                </a:lnTo>
                <a:lnTo>
                  <a:pt x="948" y="698"/>
                </a:lnTo>
                <a:lnTo>
                  <a:pt x="938" y="692"/>
                </a:lnTo>
                <a:lnTo>
                  <a:pt x="927" y="687"/>
                </a:lnTo>
                <a:lnTo>
                  <a:pt x="917" y="683"/>
                </a:lnTo>
                <a:lnTo>
                  <a:pt x="906" y="681"/>
                </a:lnTo>
                <a:lnTo>
                  <a:pt x="895" y="679"/>
                </a:lnTo>
                <a:lnTo>
                  <a:pt x="882" y="678"/>
                </a:lnTo>
                <a:lnTo>
                  <a:pt x="871" y="679"/>
                </a:lnTo>
                <a:lnTo>
                  <a:pt x="860" y="681"/>
                </a:lnTo>
                <a:lnTo>
                  <a:pt x="849" y="683"/>
                </a:lnTo>
                <a:lnTo>
                  <a:pt x="838" y="687"/>
                </a:lnTo>
                <a:lnTo>
                  <a:pt x="827" y="692"/>
                </a:lnTo>
                <a:lnTo>
                  <a:pt x="818" y="698"/>
                </a:lnTo>
                <a:lnTo>
                  <a:pt x="808" y="705"/>
                </a:lnTo>
                <a:lnTo>
                  <a:pt x="799" y="713"/>
                </a:lnTo>
                <a:lnTo>
                  <a:pt x="757" y="756"/>
                </a:lnTo>
                <a:lnTo>
                  <a:pt x="757" y="756"/>
                </a:lnTo>
                <a:lnTo>
                  <a:pt x="706" y="712"/>
                </a:lnTo>
                <a:lnTo>
                  <a:pt x="655" y="667"/>
                </a:lnTo>
                <a:lnTo>
                  <a:pt x="605" y="620"/>
                </a:lnTo>
                <a:lnTo>
                  <a:pt x="555" y="572"/>
                </a:lnTo>
                <a:lnTo>
                  <a:pt x="507" y="523"/>
                </a:lnTo>
                <a:lnTo>
                  <a:pt x="460" y="472"/>
                </a:lnTo>
                <a:lnTo>
                  <a:pt x="415" y="422"/>
                </a:lnTo>
                <a:lnTo>
                  <a:pt x="372" y="370"/>
                </a:lnTo>
                <a:lnTo>
                  <a:pt x="414" y="328"/>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453" name="Gruppieren 452"/>
          <p:cNvGrpSpPr/>
          <p:nvPr/>
        </p:nvGrpSpPr>
        <p:grpSpPr>
          <a:xfrm>
            <a:off x="1630563" y="4178861"/>
            <a:ext cx="439997" cy="361692"/>
            <a:chOff x="1577007" y="4178861"/>
            <a:chExt cx="374650" cy="307975"/>
          </a:xfrm>
        </p:grpSpPr>
        <p:sp>
          <p:nvSpPr>
            <p:cNvPr id="454" name="Freeform 6"/>
            <p:cNvSpPr>
              <a:spLocks/>
            </p:cNvSpPr>
            <p:nvPr/>
          </p:nvSpPr>
          <p:spPr bwMode="auto">
            <a:xfrm>
              <a:off x="1577007" y="4178861"/>
              <a:ext cx="374650" cy="122238"/>
            </a:xfrm>
            <a:custGeom>
              <a:avLst/>
              <a:gdLst>
                <a:gd name="T0" fmla="*/ 1064 w 1179"/>
                <a:gd name="T1" fmla="*/ 49 h 383"/>
                <a:gd name="T2" fmla="*/ 1100 w 1179"/>
                <a:gd name="T3" fmla="*/ 65 h 383"/>
                <a:gd name="T4" fmla="*/ 1132 w 1179"/>
                <a:gd name="T5" fmla="*/ 89 h 383"/>
                <a:gd name="T6" fmla="*/ 1156 w 1179"/>
                <a:gd name="T7" fmla="*/ 120 h 383"/>
                <a:gd name="T8" fmla="*/ 1173 w 1179"/>
                <a:gd name="T9" fmla="*/ 156 h 383"/>
                <a:gd name="T10" fmla="*/ 1179 w 1179"/>
                <a:gd name="T11" fmla="*/ 195 h 383"/>
                <a:gd name="T12" fmla="*/ 1178 w 1179"/>
                <a:gd name="T13" fmla="*/ 282 h 383"/>
                <a:gd name="T14" fmla="*/ 1171 w 1179"/>
                <a:gd name="T15" fmla="*/ 313 h 383"/>
                <a:gd name="T16" fmla="*/ 1155 w 1179"/>
                <a:gd name="T17" fmla="*/ 340 h 383"/>
                <a:gd name="T18" fmla="*/ 1133 w 1179"/>
                <a:gd name="T19" fmla="*/ 362 h 383"/>
                <a:gd name="T20" fmla="*/ 1106 w 1179"/>
                <a:gd name="T21" fmla="*/ 378 h 383"/>
                <a:gd name="T22" fmla="*/ 1076 w 1179"/>
                <a:gd name="T23" fmla="*/ 383 h 383"/>
                <a:gd name="T24" fmla="*/ 912 w 1179"/>
                <a:gd name="T25" fmla="*/ 383 h 383"/>
                <a:gd name="T26" fmla="*/ 883 w 1179"/>
                <a:gd name="T27" fmla="*/ 374 h 383"/>
                <a:gd name="T28" fmla="*/ 858 w 1179"/>
                <a:gd name="T29" fmla="*/ 356 h 383"/>
                <a:gd name="T30" fmla="*/ 837 w 1179"/>
                <a:gd name="T31" fmla="*/ 332 h 383"/>
                <a:gd name="T32" fmla="*/ 825 w 1179"/>
                <a:gd name="T33" fmla="*/ 302 h 383"/>
                <a:gd name="T34" fmla="*/ 820 w 1179"/>
                <a:gd name="T35" fmla="*/ 272 h 383"/>
                <a:gd name="T36" fmla="*/ 763 w 1179"/>
                <a:gd name="T37" fmla="*/ 216 h 383"/>
                <a:gd name="T38" fmla="*/ 589 w 1179"/>
                <a:gd name="T39" fmla="*/ 210 h 383"/>
                <a:gd name="T40" fmla="*/ 416 w 1179"/>
                <a:gd name="T41" fmla="*/ 216 h 383"/>
                <a:gd name="T42" fmla="*/ 359 w 1179"/>
                <a:gd name="T43" fmla="*/ 272 h 383"/>
                <a:gd name="T44" fmla="*/ 354 w 1179"/>
                <a:gd name="T45" fmla="*/ 302 h 383"/>
                <a:gd name="T46" fmla="*/ 340 w 1179"/>
                <a:gd name="T47" fmla="*/ 332 h 383"/>
                <a:gd name="T48" fmla="*/ 321 w 1179"/>
                <a:gd name="T49" fmla="*/ 356 h 383"/>
                <a:gd name="T50" fmla="*/ 296 w 1179"/>
                <a:gd name="T51" fmla="*/ 374 h 383"/>
                <a:gd name="T52" fmla="*/ 266 w 1179"/>
                <a:gd name="T53" fmla="*/ 383 h 383"/>
                <a:gd name="T54" fmla="*/ 103 w 1179"/>
                <a:gd name="T55" fmla="*/ 383 h 383"/>
                <a:gd name="T56" fmla="*/ 72 w 1179"/>
                <a:gd name="T57" fmla="*/ 378 h 383"/>
                <a:gd name="T58" fmla="*/ 46 w 1179"/>
                <a:gd name="T59" fmla="*/ 362 h 383"/>
                <a:gd name="T60" fmla="*/ 23 w 1179"/>
                <a:gd name="T61" fmla="*/ 340 h 383"/>
                <a:gd name="T62" fmla="*/ 8 w 1179"/>
                <a:gd name="T63" fmla="*/ 313 h 383"/>
                <a:gd name="T64" fmla="*/ 1 w 1179"/>
                <a:gd name="T65" fmla="*/ 282 h 383"/>
                <a:gd name="T66" fmla="*/ 0 w 1179"/>
                <a:gd name="T67" fmla="*/ 195 h 383"/>
                <a:gd name="T68" fmla="*/ 6 w 1179"/>
                <a:gd name="T69" fmla="*/ 156 h 383"/>
                <a:gd name="T70" fmla="*/ 22 w 1179"/>
                <a:gd name="T71" fmla="*/ 120 h 383"/>
                <a:gd name="T72" fmla="*/ 47 w 1179"/>
                <a:gd name="T73" fmla="*/ 89 h 383"/>
                <a:gd name="T74" fmla="*/ 78 w 1179"/>
                <a:gd name="T75" fmla="*/ 65 h 383"/>
                <a:gd name="T76" fmla="*/ 115 w 1179"/>
                <a:gd name="T77" fmla="*/ 49 h 383"/>
                <a:gd name="T78" fmla="*/ 183 w 1179"/>
                <a:gd name="T79" fmla="*/ 35 h 383"/>
                <a:gd name="T80" fmla="*/ 352 w 1179"/>
                <a:gd name="T81" fmla="*/ 12 h 383"/>
                <a:gd name="T82" fmla="*/ 524 w 1179"/>
                <a:gd name="T83" fmla="*/ 1 h 383"/>
                <a:gd name="T84" fmla="*/ 697 w 1179"/>
                <a:gd name="T85" fmla="*/ 2 h 383"/>
                <a:gd name="T86" fmla="*/ 874 w 1179"/>
                <a:gd name="T87" fmla="*/ 17 h 383"/>
                <a:gd name="T88" fmla="*/ 1050 w 1179"/>
                <a:gd name="T89" fmla="*/ 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9" h="383">
                  <a:moveTo>
                    <a:pt x="1050" y="45"/>
                  </a:moveTo>
                  <a:lnTo>
                    <a:pt x="1050" y="45"/>
                  </a:lnTo>
                  <a:lnTo>
                    <a:pt x="1064" y="49"/>
                  </a:lnTo>
                  <a:lnTo>
                    <a:pt x="1076" y="54"/>
                  </a:lnTo>
                  <a:lnTo>
                    <a:pt x="1088" y="59"/>
                  </a:lnTo>
                  <a:lnTo>
                    <a:pt x="1100" y="65"/>
                  </a:lnTo>
                  <a:lnTo>
                    <a:pt x="1112" y="72"/>
                  </a:lnTo>
                  <a:lnTo>
                    <a:pt x="1122" y="80"/>
                  </a:lnTo>
                  <a:lnTo>
                    <a:pt x="1132" y="89"/>
                  </a:lnTo>
                  <a:lnTo>
                    <a:pt x="1141" y="98"/>
                  </a:lnTo>
                  <a:lnTo>
                    <a:pt x="1149" y="109"/>
                  </a:lnTo>
                  <a:lnTo>
                    <a:pt x="1156" y="120"/>
                  </a:lnTo>
                  <a:lnTo>
                    <a:pt x="1164" y="131"/>
                  </a:lnTo>
                  <a:lnTo>
                    <a:pt x="1169" y="143"/>
                  </a:lnTo>
                  <a:lnTo>
                    <a:pt x="1173" y="156"/>
                  </a:lnTo>
                  <a:lnTo>
                    <a:pt x="1176" y="169"/>
                  </a:lnTo>
                  <a:lnTo>
                    <a:pt x="1178" y="181"/>
                  </a:lnTo>
                  <a:lnTo>
                    <a:pt x="1179" y="195"/>
                  </a:lnTo>
                  <a:lnTo>
                    <a:pt x="1179" y="272"/>
                  </a:lnTo>
                  <a:lnTo>
                    <a:pt x="1179" y="272"/>
                  </a:lnTo>
                  <a:lnTo>
                    <a:pt x="1178" y="282"/>
                  </a:lnTo>
                  <a:lnTo>
                    <a:pt x="1177" y="292"/>
                  </a:lnTo>
                  <a:lnTo>
                    <a:pt x="1174" y="302"/>
                  </a:lnTo>
                  <a:lnTo>
                    <a:pt x="1171" y="313"/>
                  </a:lnTo>
                  <a:lnTo>
                    <a:pt x="1166" y="323"/>
                  </a:lnTo>
                  <a:lnTo>
                    <a:pt x="1160" y="332"/>
                  </a:lnTo>
                  <a:lnTo>
                    <a:pt x="1155" y="340"/>
                  </a:lnTo>
                  <a:lnTo>
                    <a:pt x="1148" y="348"/>
                  </a:lnTo>
                  <a:lnTo>
                    <a:pt x="1141" y="356"/>
                  </a:lnTo>
                  <a:lnTo>
                    <a:pt x="1133" y="362"/>
                  </a:lnTo>
                  <a:lnTo>
                    <a:pt x="1125" y="369"/>
                  </a:lnTo>
                  <a:lnTo>
                    <a:pt x="1116" y="374"/>
                  </a:lnTo>
                  <a:lnTo>
                    <a:pt x="1106" y="378"/>
                  </a:lnTo>
                  <a:lnTo>
                    <a:pt x="1096" y="381"/>
                  </a:lnTo>
                  <a:lnTo>
                    <a:pt x="1086" y="383"/>
                  </a:lnTo>
                  <a:lnTo>
                    <a:pt x="1076" y="383"/>
                  </a:lnTo>
                  <a:lnTo>
                    <a:pt x="922" y="383"/>
                  </a:lnTo>
                  <a:lnTo>
                    <a:pt x="922" y="383"/>
                  </a:lnTo>
                  <a:lnTo>
                    <a:pt x="912" y="383"/>
                  </a:lnTo>
                  <a:lnTo>
                    <a:pt x="901" y="381"/>
                  </a:lnTo>
                  <a:lnTo>
                    <a:pt x="892" y="378"/>
                  </a:lnTo>
                  <a:lnTo>
                    <a:pt x="883" y="374"/>
                  </a:lnTo>
                  <a:lnTo>
                    <a:pt x="874" y="369"/>
                  </a:lnTo>
                  <a:lnTo>
                    <a:pt x="866" y="362"/>
                  </a:lnTo>
                  <a:lnTo>
                    <a:pt x="858" y="356"/>
                  </a:lnTo>
                  <a:lnTo>
                    <a:pt x="850" y="348"/>
                  </a:lnTo>
                  <a:lnTo>
                    <a:pt x="843" y="340"/>
                  </a:lnTo>
                  <a:lnTo>
                    <a:pt x="837" y="332"/>
                  </a:lnTo>
                  <a:lnTo>
                    <a:pt x="832" y="323"/>
                  </a:lnTo>
                  <a:lnTo>
                    <a:pt x="828" y="313"/>
                  </a:lnTo>
                  <a:lnTo>
                    <a:pt x="825" y="302"/>
                  </a:lnTo>
                  <a:lnTo>
                    <a:pt x="822" y="292"/>
                  </a:lnTo>
                  <a:lnTo>
                    <a:pt x="821" y="282"/>
                  </a:lnTo>
                  <a:lnTo>
                    <a:pt x="820" y="272"/>
                  </a:lnTo>
                  <a:lnTo>
                    <a:pt x="820" y="221"/>
                  </a:lnTo>
                  <a:lnTo>
                    <a:pt x="820" y="221"/>
                  </a:lnTo>
                  <a:lnTo>
                    <a:pt x="763" y="216"/>
                  </a:lnTo>
                  <a:lnTo>
                    <a:pt x="705" y="212"/>
                  </a:lnTo>
                  <a:lnTo>
                    <a:pt x="647" y="210"/>
                  </a:lnTo>
                  <a:lnTo>
                    <a:pt x="589" y="210"/>
                  </a:lnTo>
                  <a:lnTo>
                    <a:pt x="531" y="210"/>
                  </a:lnTo>
                  <a:lnTo>
                    <a:pt x="473" y="212"/>
                  </a:lnTo>
                  <a:lnTo>
                    <a:pt x="416" y="216"/>
                  </a:lnTo>
                  <a:lnTo>
                    <a:pt x="359" y="221"/>
                  </a:lnTo>
                  <a:lnTo>
                    <a:pt x="359" y="272"/>
                  </a:lnTo>
                  <a:lnTo>
                    <a:pt x="359" y="272"/>
                  </a:lnTo>
                  <a:lnTo>
                    <a:pt x="358" y="282"/>
                  </a:lnTo>
                  <a:lnTo>
                    <a:pt x="357" y="292"/>
                  </a:lnTo>
                  <a:lnTo>
                    <a:pt x="354" y="302"/>
                  </a:lnTo>
                  <a:lnTo>
                    <a:pt x="351" y="313"/>
                  </a:lnTo>
                  <a:lnTo>
                    <a:pt x="347" y="323"/>
                  </a:lnTo>
                  <a:lnTo>
                    <a:pt x="340" y="332"/>
                  </a:lnTo>
                  <a:lnTo>
                    <a:pt x="335" y="340"/>
                  </a:lnTo>
                  <a:lnTo>
                    <a:pt x="328" y="348"/>
                  </a:lnTo>
                  <a:lnTo>
                    <a:pt x="321" y="356"/>
                  </a:lnTo>
                  <a:lnTo>
                    <a:pt x="313" y="362"/>
                  </a:lnTo>
                  <a:lnTo>
                    <a:pt x="305" y="369"/>
                  </a:lnTo>
                  <a:lnTo>
                    <a:pt x="296" y="374"/>
                  </a:lnTo>
                  <a:lnTo>
                    <a:pt x="286" y="378"/>
                  </a:lnTo>
                  <a:lnTo>
                    <a:pt x="276" y="381"/>
                  </a:lnTo>
                  <a:lnTo>
                    <a:pt x="266" y="383"/>
                  </a:lnTo>
                  <a:lnTo>
                    <a:pt x="256" y="383"/>
                  </a:lnTo>
                  <a:lnTo>
                    <a:pt x="103" y="383"/>
                  </a:lnTo>
                  <a:lnTo>
                    <a:pt x="103" y="383"/>
                  </a:lnTo>
                  <a:lnTo>
                    <a:pt x="92" y="383"/>
                  </a:lnTo>
                  <a:lnTo>
                    <a:pt x="82" y="381"/>
                  </a:lnTo>
                  <a:lnTo>
                    <a:pt x="72" y="378"/>
                  </a:lnTo>
                  <a:lnTo>
                    <a:pt x="63" y="374"/>
                  </a:lnTo>
                  <a:lnTo>
                    <a:pt x="54" y="369"/>
                  </a:lnTo>
                  <a:lnTo>
                    <a:pt x="46" y="362"/>
                  </a:lnTo>
                  <a:lnTo>
                    <a:pt x="38" y="356"/>
                  </a:lnTo>
                  <a:lnTo>
                    <a:pt x="30" y="348"/>
                  </a:lnTo>
                  <a:lnTo>
                    <a:pt x="23" y="340"/>
                  </a:lnTo>
                  <a:lnTo>
                    <a:pt x="17" y="332"/>
                  </a:lnTo>
                  <a:lnTo>
                    <a:pt x="12" y="323"/>
                  </a:lnTo>
                  <a:lnTo>
                    <a:pt x="8" y="313"/>
                  </a:lnTo>
                  <a:lnTo>
                    <a:pt x="5" y="302"/>
                  </a:lnTo>
                  <a:lnTo>
                    <a:pt x="2" y="292"/>
                  </a:lnTo>
                  <a:lnTo>
                    <a:pt x="1" y="282"/>
                  </a:lnTo>
                  <a:lnTo>
                    <a:pt x="0" y="272"/>
                  </a:lnTo>
                  <a:lnTo>
                    <a:pt x="0" y="195"/>
                  </a:lnTo>
                  <a:lnTo>
                    <a:pt x="0" y="195"/>
                  </a:lnTo>
                  <a:lnTo>
                    <a:pt x="1" y="181"/>
                  </a:lnTo>
                  <a:lnTo>
                    <a:pt x="3" y="169"/>
                  </a:lnTo>
                  <a:lnTo>
                    <a:pt x="6" y="156"/>
                  </a:lnTo>
                  <a:lnTo>
                    <a:pt x="10" y="143"/>
                  </a:lnTo>
                  <a:lnTo>
                    <a:pt x="15" y="131"/>
                  </a:lnTo>
                  <a:lnTo>
                    <a:pt x="22" y="120"/>
                  </a:lnTo>
                  <a:lnTo>
                    <a:pt x="29" y="109"/>
                  </a:lnTo>
                  <a:lnTo>
                    <a:pt x="38" y="98"/>
                  </a:lnTo>
                  <a:lnTo>
                    <a:pt x="47" y="89"/>
                  </a:lnTo>
                  <a:lnTo>
                    <a:pt x="56" y="80"/>
                  </a:lnTo>
                  <a:lnTo>
                    <a:pt x="67" y="72"/>
                  </a:lnTo>
                  <a:lnTo>
                    <a:pt x="78" y="65"/>
                  </a:lnTo>
                  <a:lnTo>
                    <a:pt x="90" y="59"/>
                  </a:lnTo>
                  <a:lnTo>
                    <a:pt x="102" y="54"/>
                  </a:lnTo>
                  <a:lnTo>
                    <a:pt x="115" y="49"/>
                  </a:lnTo>
                  <a:lnTo>
                    <a:pt x="128" y="45"/>
                  </a:lnTo>
                  <a:lnTo>
                    <a:pt x="128" y="45"/>
                  </a:lnTo>
                  <a:lnTo>
                    <a:pt x="183" y="35"/>
                  </a:lnTo>
                  <a:lnTo>
                    <a:pt x="239" y="26"/>
                  </a:lnTo>
                  <a:lnTo>
                    <a:pt x="296" y="18"/>
                  </a:lnTo>
                  <a:lnTo>
                    <a:pt x="352" y="12"/>
                  </a:lnTo>
                  <a:lnTo>
                    <a:pt x="409" y="7"/>
                  </a:lnTo>
                  <a:lnTo>
                    <a:pt x="466" y="3"/>
                  </a:lnTo>
                  <a:lnTo>
                    <a:pt x="524" y="1"/>
                  </a:lnTo>
                  <a:lnTo>
                    <a:pt x="581" y="0"/>
                  </a:lnTo>
                  <a:lnTo>
                    <a:pt x="639" y="0"/>
                  </a:lnTo>
                  <a:lnTo>
                    <a:pt x="697" y="2"/>
                  </a:lnTo>
                  <a:lnTo>
                    <a:pt x="757" y="6"/>
                  </a:lnTo>
                  <a:lnTo>
                    <a:pt x="815" y="11"/>
                  </a:lnTo>
                  <a:lnTo>
                    <a:pt x="874" y="17"/>
                  </a:lnTo>
                  <a:lnTo>
                    <a:pt x="932" y="25"/>
                  </a:lnTo>
                  <a:lnTo>
                    <a:pt x="991" y="34"/>
                  </a:lnTo>
                  <a:lnTo>
                    <a:pt x="1050" y="45"/>
                  </a:lnTo>
                  <a:lnTo>
                    <a:pt x="1050" y="45"/>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55" name="Freeform 7"/>
            <p:cNvSpPr>
              <a:spLocks/>
            </p:cNvSpPr>
            <p:nvPr/>
          </p:nvSpPr>
          <p:spPr bwMode="auto">
            <a:xfrm>
              <a:off x="1642095" y="4324911"/>
              <a:ext cx="227013" cy="161925"/>
            </a:xfrm>
            <a:custGeom>
              <a:avLst/>
              <a:gdLst>
                <a:gd name="T0" fmla="*/ 717 w 717"/>
                <a:gd name="T1" fmla="*/ 0 h 512"/>
                <a:gd name="T2" fmla="*/ 717 w 717"/>
                <a:gd name="T3" fmla="*/ 410 h 512"/>
                <a:gd name="T4" fmla="*/ 717 w 717"/>
                <a:gd name="T5" fmla="*/ 410 h 512"/>
                <a:gd name="T6" fmla="*/ 717 w 717"/>
                <a:gd name="T7" fmla="*/ 420 h 512"/>
                <a:gd name="T8" fmla="*/ 715 w 717"/>
                <a:gd name="T9" fmla="*/ 431 h 512"/>
                <a:gd name="T10" fmla="*/ 713 w 717"/>
                <a:gd name="T11" fmla="*/ 441 h 512"/>
                <a:gd name="T12" fmla="*/ 710 w 717"/>
                <a:gd name="T13" fmla="*/ 450 h 512"/>
                <a:gd name="T14" fmla="*/ 705 w 717"/>
                <a:gd name="T15" fmla="*/ 459 h 512"/>
                <a:gd name="T16" fmla="*/ 699 w 717"/>
                <a:gd name="T17" fmla="*/ 467 h 512"/>
                <a:gd name="T18" fmla="*/ 693 w 717"/>
                <a:gd name="T19" fmla="*/ 475 h 512"/>
                <a:gd name="T20" fmla="*/ 687 w 717"/>
                <a:gd name="T21" fmla="*/ 483 h 512"/>
                <a:gd name="T22" fmla="*/ 680 w 717"/>
                <a:gd name="T23" fmla="*/ 489 h 512"/>
                <a:gd name="T24" fmla="*/ 672 w 717"/>
                <a:gd name="T25" fmla="*/ 495 h 512"/>
                <a:gd name="T26" fmla="*/ 664 w 717"/>
                <a:gd name="T27" fmla="*/ 500 h 512"/>
                <a:gd name="T28" fmla="*/ 655 w 717"/>
                <a:gd name="T29" fmla="*/ 504 h 512"/>
                <a:gd name="T30" fmla="*/ 645 w 717"/>
                <a:gd name="T31" fmla="*/ 508 h 512"/>
                <a:gd name="T32" fmla="*/ 635 w 717"/>
                <a:gd name="T33" fmla="*/ 510 h 512"/>
                <a:gd name="T34" fmla="*/ 625 w 717"/>
                <a:gd name="T35" fmla="*/ 512 h 512"/>
                <a:gd name="T36" fmla="*/ 615 w 717"/>
                <a:gd name="T37" fmla="*/ 512 h 512"/>
                <a:gd name="T38" fmla="*/ 103 w 717"/>
                <a:gd name="T39" fmla="*/ 512 h 512"/>
                <a:gd name="T40" fmla="*/ 103 w 717"/>
                <a:gd name="T41" fmla="*/ 512 h 512"/>
                <a:gd name="T42" fmla="*/ 92 w 717"/>
                <a:gd name="T43" fmla="*/ 512 h 512"/>
                <a:gd name="T44" fmla="*/ 81 w 717"/>
                <a:gd name="T45" fmla="*/ 510 h 512"/>
                <a:gd name="T46" fmla="*/ 72 w 717"/>
                <a:gd name="T47" fmla="*/ 508 h 512"/>
                <a:gd name="T48" fmla="*/ 63 w 717"/>
                <a:gd name="T49" fmla="*/ 504 h 512"/>
                <a:gd name="T50" fmla="*/ 54 w 717"/>
                <a:gd name="T51" fmla="*/ 500 h 512"/>
                <a:gd name="T52" fmla="*/ 45 w 717"/>
                <a:gd name="T53" fmla="*/ 495 h 512"/>
                <a:gd name="T54" fmla="*/ 38 w 717"/>
                <a:gd name="T55" fmla="*/ 489 h 512"/>
                <a:gd name="T56" fmla="*/ 30 w 717"/>
                <a:gd name="T57" fmla="*/ 483 h 512"/>
                <a:gd name="T58" fmla="*/ 23 w 717"/>
                <a:gd name="T59" fmla="*/ 475 h 512"/>
                <a:gd name="T60" fmla="*/ 17 w 717"/>
                <a:gd name="T61" fmla="*/ 467 h 512"/>
                <a:gd name="T62" fmla="*/ 12 w 717"/>
                <a:gd name="T63" fmla="*/ 459 h 512"/>
                <a:gd name="T64" fmla="*/ 8 w 717"/>
                <a:gd name="T65" fmla="*/ 450 h 512"/>
                <a:gd name="T66" fmla="*/ 5 w 717"/>
                <a:gd name="T67" fmla="*/ 441 h 512"/>
                <a:gd name="T68" fmla="*/ 2 w 717"/>
                <a:gd name="T69" fmla="*/ 431 h 512"/>
                <a:gd name="T70" fmla="*/ 1 w 717"/>
                <a:gd name="T71" fmla="*/ 420 h 512"/>
                <a:gd name="T72" fmla="*/ 0 w 717"/>
                <a:gd name="T73" fmla="*/ 410 h 512"/>
                <a:gd name="T74" fmla="*/ 0 w 717"/>
                <a:gd name="T75"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7" h="512">
                  <a:moveTo>
                    <a:pt x="717" y="0"/>
                  </a:moveTo>
                  <a:lnTo>
                    <a:pt x="717" y="410"/>
                  </a:lnTo>
                  <a:lnTo>
                    <a:pt x="717" y="410"/>
                  </a:lnTo>
                  <a:lnTo>
                    <a:pt x="717" y="420"/>
                  </a:lnTo>
                  <a:lnTo>
                    <a:pt x="715" y="431"/>
                  </a:lnTo>
                  <a:lnTo>
                    <a:pt x="713" y="441"/>
                  </a:lnTo>
                  <a:lnTo>
                    <a:pt x="710" y="450"/>
                  </a:lnTo>
                  <a:lnTo>
                    <a:pt x="705" y="459"/>
                  </a:lnTo>
                  <a:lnTo>
                    <a:pt x="699" y="467"/>
                  </a:lnTo>
                  <a:lnTo>
                    <a:pt x="693" y="475"/>
                  </a:lnTo>
                  <a:lnTo>
                    <a:pt x="687" y="483"/>
                  </a:lnTo>
                  <a:lnTo>
                    <a:pt x="680" y="489"/>
                  </a:lnTo>
                  <a:lnTo>
                    <a:pt x="672" y="495"/>
                  </a:lnTo>
                  <a:lnTo>
                    <a:pt x="664" y="500"/>
                  </a:lnTo>
                  <a:lnTo>
                    <a:pt x="655" y="504"/>
                  </a:lnTo>
                  <a:lnTo>
                    <a:pt x="645" y="508"/>
                  </a:lnTo>
                  <a:lnTo>
                    <a:pt x="635" y="510"/>
                  </a:lnTo>
                  <a:lnTo>
                    <a:pt x="625" y="512"/>
                  </a:lnTo>
                  <a:lnTo>
                    <a:pt x="615" y="512"/>
                  </a:lnTo>
                  <a:lnTo>
                    <a:pt x="103" y="512"/>
                  </a:lnTo>
                  <a:lnTo>
                    <a:pt x="103" y="512"/>
                  </a:lnTo>
                  <a:lnTo>
                    <a:pt x="92" y="512"/>
                  </a:lnTo>
                  <a:lnTo>
                    <a:pt x="81" y="510"/>
                  </a:lnTo>
                  <a:lnTo>
                    <a:pt x="72" y="508"/>
                  </a:lnTo>
                  <a:lnTo>
                    <a:pt x="63" y="504"/>
                  </a:lnTo>
                  <a:lnTo>
                    <a:pt x="54" y="500"/>
                  </a:lnTo>
                  <a:lnTo>
                    <a:pt x="45" y="495"/>
                  </a:lnTo>
                  <a:lnTo>
                    <a:pt x="38" y="489"/>
                  </a:lnTo>
                  <a:lnTo>
                    <a:pt x="30" y="483"/>
                  </a:lnTo>
                  <a:lnTo>
                    <a:pt x="23" y="475"/>
                  </a:lnTo>
                  <a:lnTo>
                    <a:pt x="17" y="467"/>
                  </a:lnTo>
                  <a:lnTo>
                    <a:pt x="12" y="459"/>
                  </a:lnTo>
                  <a:lnTo>
                    <a:pt x="8" y="450"/>
                  </a:lnTo>
                  <a:lnTo>
                    <a:pt x="5" y="441"/>
                  </a:lnTo>
                  <a:lnTo>
                    <a:pt x="2" y="431"/>
                  </a:lnTo>
                  <a:lnTo>
                    <a:pt x="1" y="420"/>
                  </a:lnTo>
                  <a:lnTo>
                    <a:pt x="0" y="410"/>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56" name="Freeform 8"/>
            <p:cNvSpPr>
              <a:spLocks/>
            </p:cNvSpPr>
            <p:nvPr/>
          </p:nvSpPr>
          <p:spPr bwMode="auto">
            <a:xfrm>
              <a:off x="1699245" y="4348724"/>
              <a:ext cx="15875" cy="17463"/>
            </a:xfrm>
            <a:custGeom>
              <a:avLst/>
              <a:gdLst>
                <a:gd name="T0" fmla="*/ 51 w 51"/>
                <a:gd name="T1" fmla="*/ 0 h 51"/>
                <a:gd name="T2" fmla="*/ 0 w 51"/>
                <a:gd name="T3" fmla="*/ 0 h 51"/>
                <a:gd name="T4" fmla="*/ 0 w 51"/>
                <a:gd name="T5" fmla="*/ 51 h 51"/>
                <a:gd name="T6" fmla="*/ 51 w 51"/>
                <a:gd name="T7" fmla="*/ 51 h 51"/>
                <a:gd name="T8" fmla="*/ 51 w 51"/>
                <a:gd name="T9" fmla="*/ 0 h 51"/>
                <a:gd name="T10" fmla="*/ 51 w 51"/>
                <a:gd name="T11" fmla="*/ 0 h 51"/>
              </a:gdLst>
              <a:ahLst/>
              <a:cxnLst>
                <a:cxn ang="0">
                  <a:pos x="T0" y="T1"/>
                </a:cxn>
                <a:cxn ang="0">
                  <a:pos x="T2" y="T3"/>
                </a:cxn>
                <a:cxn ang="0">
                  <a:pos x="T4" y="T5"/>
                </a:cxn>
                <a:cxn ang="0">
                  <a:pos x="T6" y="T7"/>
                </a:cxn>
                <a:cxn ang="0">
                  <a:pos x="T8" y="T9"/>
                </a:cxn>
                <a:cxn ang="0">
                  <a:pos x="T10" y="T11"/>
                </a:cxn>
              </a:cxnLst>
              <a:rect l="0" t="0" r="r" b="b"/>
              <a:pathLst>
                <a:path w="51" h="51">
                  <a:moveTo>
                    <a:pt x="51" y="0"/>
                  </a:moveTo>
                  <a:lnTo>
                    <a:pt x="0" y="0"/>
                  </a:lnTo>
                  <a:lnTo>
                    <a:pt x="0" y="51"/>
                  </a:lnTo>
                  <a:lnTo>
                    <a:pt x="51" y="51"/>
                  </a:lnTo>
                  <a:lnTo>
                    <a:pt x="51" y="0"/>
                  </a:lnTo>
                  <a:lnTo>
                    <a:pt x="51"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7" name="Freeform 9"/>
            <p:cNvSpPr>
              <a:spLocks/>
            </p:cNvSpPr>
            <p:nvPr/>
          </p:nvSpPr>
          <p:spPr bwMode="auto">
            <a:xfrm>
              <a:off x="1748457" y="4348724"/>
              <a:ext cx="15875" cy="17463"/>
            </a:xfrm>
            <a:custGeom>
              <a:avLst/>
              <a:gdLst>
                <a:gd name="T0" fmla="*/ 51 w 51"/>
                <a:gd name="T1" fmla="*/ 0 h 51"/>
                <a:gd name="T2" fmla="*/ 0 w 51"/>
                <a:gd name="T3" fmla="*/ 0 h 51"/>
                <a:gd name="T4" fmla="*/ 0 w 51"/>
                <a:gd name="T5" fmla="*/ 51 h 51"/>
                <a:gd name="T6" fmla="*/ 51 w 51"/>
                <a:gd name="T7" fmla="*/ 51 h 51"/>
                <a:gd name="T8" fmla="*/ 51 w 51"/>
                <a:gd name="T9" fmla="*/ 0 h 51"/>
                <a:gd name="T10" fmla="*/ 51 w 51"/>
                <a:gd name="T11" fmla="*/ 0 h 51"/>
              </a:gdLst>
              <a:ahLst/>
              <a:cxnLst>
                <a:cxn ang="0">
                  <a:pos x="T0" y="T1"/>
                </a:cxn>
                <a:cxn ang="0">
                  <a:pos x="T2" y="T3"/>
                </a:cxn>
                <a:cxn ang="0">
                  <a:pos x="T4" y="T5"/>
                </a:cxn>
                <a:cxn ang="0">
                  <a:pos x="T6" y="T7"/>
                </a:cxn>
                <a:cxn ang="0">
                  <a:pos x="T8" y="T9"/>
                </a:cxn>
                <a:cxn ang="0">
                  <a:pos x="T10" y="T11"/>
                </a:cxn>
              </a:cxnLst>
              <a:rect l="0" t="0" r="r" b="b"/>
              <a:pathLst>
                <a:path w="51" h="51">
                  <a:moveTo>
                    <a:pt x="51" y="0"/>
                  </a:moveTo>
                  <a:lnTo>
                    <a:pt x="0" y="0"/>
                  </a:lnTo>
                  <a:lnTo>
                    <a:pt x="0" y="51"/>
                  </a:lnTo>
                  <a:lnTo>
                    <a:pt x="51" y="51"/>
                  </a:lnTo>
                  <a:lnTo>
                    <a:pt x="51" y="0"/>
                  </a:lnTo>
                  <a:lnTo>
                    <a:pt x="51"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8" name="Freeform 10"/>
            <p:cNvSpPr>
              <a:spLocks/>
            </p:cNvSpPr>
            <p:nvPr/>
          </p:nvSpPr>
          <p:spPr bwMode="auto">
            <a:xfrm>
              <a:off x="1796082" y="4348724"/>
              <a:ext cx="17463" cy="17463"/>
            </a:xfrm>
            <a:custGeom>
              <a:avLst/>
              <a:gdLst>
                <a:gd name="T0" fmla="*/ 52 w 52"/>
                <a:gd name="T1" fmla="*/ 0 h 51"/>
                <a:gd name="T2" fmla="*/ 0 w 52"/>
                <a:gd name="T3" fmla="*/ 0 h 51"/>
                <a:gd name="T4" fmla="*/ 0 w 52"/>
                <a:gd name="T5" fmla="*/ 51 h 51"/>
                <a:gd name="T6" fmla="*/ 52 w 52"/>
                <a:gd name="T7" fmla="*/ 51 h 51"/>
                <a:gd name="T8" fmla="*/ 52 w 52"/>
                <a:gd name="T9" fmla="*/ 0 h 51"/>
                <a:gd name="T10" fmla="*/ 52 w 52"/>
                <a:gd name="T11" fmla="*/ 0 h 51"/>
              </a:gdLst>
              <a:ahLst/>
              <a:cxnLst>
                <a:cxn ang="0">
                  <a:pos x="T0" y="T1"/>
                </a:cxn>
                <a:cxn ang="0">
                  <a:pos x="T2" y="T3"/>
                </a:cxn>
                <a:cxn ang="0">
                  <a:pos x="T4" y="T5"/>
                </a:cxn>
                <a:cxn ang="0">
                  <a:pos x="T6" y="T7"/>
                </a:cxn>
                <a:cxn ang="0">
                  <a:pos x="T8" y="T9"/>
                </a:cxn>
                <a:cxn ang="0">
                  <a:pos x="T10" y="T11"/>
                </a:cxn>
              </a:cxnLst>
              <a:rect l="0" t="0" r="r" b="b"/>
              <a:pathLst>
                <a:path w="52" h="51">
                  <a:moveTo>
                    <a:pt x="52" y="0"/>
                  </a:moveTo>
                  <a:lnTo>
                    <a:pt x="0" y="0"/>
                  </a:lnTo>
                  <a:lnTo>
                    <a:pt x="0" y="51"/>
                  </a:lnTo>
                  <a:lnTo>
                    <a:pt x="52" y="51"/>
                  </a:lnTo>
                  <a:lnTo>
                    <a:pt x="52" y="0"/>
                  </a:lnTo>
                  <a:lnTo>
                    <a:pt x="52"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9" name="Freeform 11"/>
            <p:cNvSpPr>
              <a:spLocks/>
            </p:cNvSpPr>
            <p:nvPr/>
          </p:nvSpPr>
          <p:spPr bwMode="auto">
            <a:xfrm>
              <a:off x="1699245" y="4382061"/>
              <a:ext cx="15875" cy="15875"/>
            </a:xfrm>
            <a:custGeom>
              <a:avLst/>
              <a:gdLst>
                <a:gd name="T0" fmla="*/ 51 w 51"/>
                <a:gd name="T1" fmla="*/ 0 h 51"/>
                <a:gd name="T2" fmla="*/ 0 w 51"/>
                <a:gd name="T3" fmla="*/ 0 h 51"/>
                <a:gd name="T4" fmla="*/ 0 w 51"/>
                <a:gd name="T5" fmla="*/ 51 h 51"/>
                <a:gd name="T6" fmla="*/ 51 w 51"/>
                <a:gd name="T7" fmla="*/ 51 h 51"/>
                <a:gd name="T8" fmla="*/ 51 w 51"/>
                <a:gd name="T9" fmla="*/ 0 h 51"/>
                <a:gd name="T10" fmla="*/ 51 w 51"/>
                <a:gd name="T11" fmla="*/ 0 h 51"/>
              </a:gdLst>
              <a:ahLst/>
              <a:cxnLst>
                <a:cxn ang="0">
                  <a:pos x="T0" y="T1"/>
                </a:cxn>
                <a:cxn ang="0">
                  <a:pos x="T2" y="T3"/>
                </a:cxn>
                <a:cxn ang="0">
                  <a:pos x="T4" y="T5"/>
                </a:cxn>
                <a:cxn ang="0">
                  <a:pos x="T6" y="T7"/>
                </a:cxn>
                <a:cxn ang="0">
                  <a:pos x="T8" y="T9"/>
                </a:cxn>
                <a:cxn ang="0">
                  <a:pos x="T10" y="T11"/>
                </a:cxn>
              </a:cxnLst>
              <a:rect l="0" t="0" r="r" b="b"/>
              <a:pathLst>
                <a:path w="51" h="51">
                  <a:moveTo>
                    <a:pt x="51" y="0"/>
                  </a:moveTo>
                  <a:lnTo>
                    <a:pt x="0" y="0"/>
                  </a:lnTo>
                  <a:lnTo>
                    <a:pt x="0" y="51"/>
                  </a:lnTo>
                  <a:lnTo>
                    <a:pt x="51" y="51"/>
                  </a:lnTo>
                  <a:lnTo>
                    <a:pt x="51" y="0"/>
                  </a:lnTo>
                  <a:lnTo>
                    <a:pt x="51"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0" name="Freeform 12"/>
            <p:cNvSpPr>
              <a:spLocks/>
            </p:cNvSpPr>
            <p:nvPr/>
          </p:nvSpPr>
          <p:spPr bwMode="auto">
            <a:xfrm>
              <a:off x="1748457" y="4382061"/>
              <a:ext cx="15875" cy="15875"/>
            </a:xfrm>
            <a:custGeom>
              <a:avLst/>
              <a:gdLst>
                <a:gd name="T0" fmla="*/ 51 w 51"/>
                <a:gd name="T1" fmla="*/ 0 h 51"/>
                <a:gd name="T2" fmla="*/ 0 w 51"/>
                <a:gd name="T3" fmla="*/ 0 h 51"/>
                <a:gd name="T4" fmla="*/ 0 w 51"/>
                <a:gd name="T5" fmla="*/ 51 h 51"/>
                <a:gd name="T6" fmla="*/ 51 w 51"/>
                <a:gd name="T7" fmla="*/ 51 h 51"/>
                <a:gd name="T8" fmla="*/ 51 w 51"/>
                <a:gd name="T9" fmla="*/ 0 h 51"/>
                <a:gd name="T10" fmla="*/ 51 w 51"/>
                <a:gd name="T11" fmla="*/ 0 h 51"/>
              </a:gdLst>
              <a:ahLst/>
              <a:cxnLst>
                <a:cxn ang="0">
                  <a:pos x="T0" y="T1"/>
                </a:cxn>
                <a:cxn ang="0">
                  <a:pos x="T2" y="T3"/>
                </a:cxn>
                <a:cxn ang="0">
                  <a:pos x="T4" y="T5"/>
                </a:cxn>
                <a:cxn ang="0">
                  <a:pos x="T6" y="T7"/>
                </a:cxn>
                <a:cxn ang="0">
                  <a:pos x="T8" y="T9"/>
                </a:cxn>
                <a:cxn ang="0">
                  <a:pos x="T10" y="T11"/>
                </a:cxn>
              </a:cxnLst>
              <a:rect l="0" t="0" r="r" b="b"/>
              <a:pathLst>
                <a:path w="51" h="51">
                  <a:moveTo>
                    <a:pt x="51" y="0"/>
                  </a:moveTo>
                  <a:lnTo>
                    <a:pt x="0" y="0"/>
                  </a:lnTo>
                  <a:lnTo>
                    <a:pt x="0" y="51"/>
                  </a:lnTo>
                  <a:lnTo>
                    <a:pt x="51" y="51"/>
                  </a:lnTo>
                  <a:lnTo>
                    <a:pt x="51" y="0"/>
                  </a:lnTo>
                  <a:lnTo>
                    <a:pt x="51"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1" name="Freeform 13"/>
            <p:cNvSpPr>
              <a:spLocks/>
            </p:cNvSpPr>
            <p:nvPr/>
          </p:nvSpPr>
          <p:spPr bwMode="auto">
            <a:xfrm>
              <a:off x="1796082" y="4382061"/>
              <a:ext cx="17463" cy="15875"/>
            </a:xfrm>
            <a:custGeom>
              <a:avLst/>
              <a:gdLst>
                <a:gd name="T0" fmla="*/ 52 w 52"/>
                <a:gd name="T1" fmla="*/ 0 h 51"/>
                <a:gd name="T2" fmla="*/ 0 w 52"/>
                <a:gd name="T3" fmla="*/ 0 h 51"/>
                <a:gd name="T4" fmla="*/ 0 w 52"/>
                <a:gd name="T5" fmla="*/ 51 h 51"/>
                <a:gd name="T6" fmla="*/ 52 w 52"/>
                <a:gd name="T7" fmla="*/ 51 h 51"/>
                <a:gd name="T8" fmla="*/ 52 w 52"/>
                <a:gd name="T9" fmla="*/ 0 h 51"/>
                <a:gd name="T10" fmla="*/ 52 w 52"/>
                <a:gd name="T11" fmla="*/ 0 h 51"/>
              </a:gdLst>
              <a:ahLst/>
              <a:cxnLst>
                <a:cxn ang="0">
                  <a:pos x="T0" y="T1"/>
                </a:cxn>
                <a:cxn ang="0">
                  <a:pos x="T2" y="T3"/>
                </a:cxn>
                <a:cxn ang="0">
                  <a:pos x="T4" y="T5"/>
                </a:cxn>
                <a:cxn ang="0">
                  <a:pos x="T6" y="T7"/>
                </a:cxn>
                <a:cxn ang="0">
                  <a:pos x="T8" y="T9"/>
                </a:cxn>
                <a:cxn ang="0">
                  <a:pos x="T10" y="T11"/>
                </a:cxn>
              </a:cxnLst>
              <a:rect l="0" t="0" r="r" b="b"/>
              <a:pathLst>
                <a:path w="52" h="51">
                  <a:moveTo>
                    <a:pt x="52" y="0"/>
                  </a:moveTo>
                  <a:lnTo>
                    <a:pt x="0" y="0"/>
                  </a:lnTo>
                  <a:lnTo>
                    <a:pt x="0" y="51"/>
                  </a:lnTo>
                  <a:lnTo>
                    <a:pt x="52" y="51"/>
                  </a:lnTo>
                  <a:lnTo>
                    <a:pt x="52" y="0"/>
                  </a:lnTo>
                  <a:lnTo>
                    <a:pt x="52"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2" name="Freeform 14"/>
            <p:cNvSpPr>
              <a:spLocks/>
            </p:cNvSpPr>
            <p:nvPr/>
          </p:nvSpPr>
          <p:spPr bwMode="auto">
            <a:xfrm>
              <a:off x="1699245" y="4413811"/>
              <a:ext cx="15875" cy="17463"/>
            </a:xfrm>
            <a:custGeom>
              <a:avLst/>
              <a:gdLst>
                <a:gd name="T0" fmla="*/ 51 w 51"/>
                <a:gd name="T1" fmla="*/ 0 h 51"/>
                <a:gd name="T2" fmla="*/ 0 w 51"/>
                <a:gd name="T3" fmla="*/ 0 h 51"/>
                <a:gd name="T4" fmla="*/ 0 w 51"/>
                <a:gd name="T5" fmla="*/ 51 h 51"/>
                <a:gd name="T6" fmla="*/ 51 w 51"/>
                <a:gd name="T7" fmla="*/ 51 h 51"/>
                <a:gd name="T8" fmla="*/ 51 w 51"/>
                <a:gd name="T9" fmla="*/ 0 h 51"/>
                <a:gd name="T10" fmla="*/ 51 w 51"/>
                <a:gd name="T11" fmla="*/ 0 h 51"/>
              </a:gdLst>
              <a:ahLst/>
              <a:cxnLst>
                <a:cxn ang="0">
                  <a:pos x="T0" y="T1"/>
                </a:cxn>
                <a:cxn ang="0">
                  <a:pos x="T2" y="T3"/>
                </a:cxn>
                <a:cxn ang="0">
                  <a:pos x="T4" y="T5"/>
                </a:cxn>
                <a:cxn ang="0">
                  <a:pos x="T6" y="T7"/>
                </a:cxn>
                <a:cxn ang="0">
                  <a:pos x="T8" y="T9"/>
                </a:cxn>
                <a:cxn ang="0">
                  <a:pos x="T10" y="T11"/>
                </a:cxn>
              </a:cxnLst>
              <a:rect l="0" t="0" r="r" b="b"/>
              <a:pathLst>
                <a:path w="51" h="51">
                  <a:moveTo>
                    <a:pt x="51" y="0"/>
                  </a:moveTo>
                  <a:lnTo>
                    <a:pt x="0" y="0"/>
                  </a:lnTo>
                  <a:lnTo>
                    <a:pt x="0" y="51"/>
                  </a:lnTo>
                  <a:lnTo>
                    <a:pt x="51" y="51"/>
                  </a:lnTo>
                  <a:lnTo>
                    <a:pt x="51" y="0"/>
                  </a:lnTo>
                  <a:lnTo>
                    <a:pt x="51"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3" name="Freeform 15"/>
            <p:cNvSpPr>
              <a:spLocks/>
            </p:cNvSpPr>
            <p:nvPr/>
          </p:nvSpPr>
          <p:spPr bwMode="auto">
            <a:xfrm>
              <a:off x="1748457" y="4413811"/>
              <a:ext cx="15875" cy="17463"/>
            </a:xfrm>
            <a:custGeom>
              <a:avLst/>
              <a:gdLst>
                <a:gd name="T0" fmla="*/ 51 w 51"/>
                <a:gd name="T1" fmla="*/ 0 h 51"/>
                <a:gd name="T2" fmla="*/ 0 w 51"/>
                <a:gd name="T3" fmla="*/ 0 h 51"/>
                <a:gd name="T4" fmla="*/ 0 w 51"/>
                <a:gd name="T5" fmla="*/ 51 h 51"/>
                <a:gd name="T6" fmla="*/ 51 w 51"/>
                <a:gd name="T7" fmla="*/ 51 h 51"/>
                <a:gd name="T8" fmla="*/ 51 w 51"/>
                <a:gd name="T9" fmla="*/ 0 h 51"/>
                <a:gd name="T10" fmla="*/ 51 w 51"/>
                <a:gd name="T11" fmla="*/ 0 h 51"/>
              </a:gdLst>
              <a:ahLst/>
              <a:cxnLst>
                <a:cxn ang="0">
                  <a:pos x="T0" y="T1"/>
                </a:cxn>
                <a:cxn ang="0">
                  <a:pos x="T2" y="T3"/>
                </a:cxn>
                <a:cxn ang="0">
                  <a:pos x="T4" y="T5"/>
                </a:cxn>
                <a:cxn ang="0">
                  <a:pos x="T6" y="T7"/>
                </a:cxn>
                <a:cxn ang="0">
                  <a:pos x="T8" y="T9"/>
                </a:cxn>
                <a:cxn ang="0">
                  <a:pos x="T10" y="T11"/>
                </a:cxn>
              </a:cxnLst>
              <a:rect l="0" t="0" r="r" b="b"/>
              <a:pathLst>
                <a:path w="51" h="51">
                  <a:moveTo>
                    <a:pt x="51" y="0"/>
                  </a:moveTo>
                  <a:lnTo>
                    <a:pt x="0" y="0"/>
                  </a:lnTo>
                  <a:lnTo>
                    <a:pt x="0" y="51"/>
                  </a:lnTo>
                  <a:lnTo>
                    <a:pt x="51" y="51"/>
                  </a:lnTo>
                  <a:lnTo>
                    <a:pt x="51" y="0"/>
                  </a:lnTo>
                  <a:lnTo>
                    <a:pt x="51"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4" name="Freeform 16"/>
            <p:cNvSpPr>
              <a:spLocks/>
            </p:cNvSpPr>
            <p:nvPr/>
          </p:nvSpPr>
          <p:spPr bwMode="auto">
            <a:xfrm>
              <a:off x="1796082" y="4413811"/>
              <a:ext cx="17463" cy="17463"/>
            </a:xfrm>
            <a:custGeom>
              <a:avLst/>
              <a:gdLst>
                <a:gd name="T0" fmla="*/ 52 w 52"/>
                <a:gd name="T1" fmla="*/ 0 h 51"/>
                <a:gd name="T2" fmla="*/ 0 w 52"/>
                <a:gd name="T3" fmla="*/ 0 h 51"/>
                <a:gd name="T4" fmla="*/ 0 w 52"/>
                <a:gd name="T5" fmla="*/ 51 h 51"/>
                <a:gd name="T6" fmla="*/ 52 w 52"/>
                <a:gd name="T7" fmla="*/ 51 h 51"/>
                <a:gd name="T8" fmla="*/ 52 w 52"/>
                <a:gd name="T9" fmla="*/ 0 h 51"/>
                <a:gd name="T10" fmla="*/ 52 w 52"/>
                <a:gd name="T11" fmla="*/ 0 h 51"/>
              </a:gdLst>
              <a:ahLst/>
              <a:cxnLst>
                <a:cxn ang="0">
                  <a:pos x="T0" y="T1"/>
                </a:cxn>
                <a:cxn ang="0">
                  <a:pos x="T2" y="T3"/>
                </a:cxn>
                <a:cxn ang="0">
                  <a:pos x="T4" y="T5"/>
                </a:cxn>
                <a:cxn ang="0">
                  <a:pos x="T6" y="T7"/>
                </a:cxn>
                <a:cxn ang="0">
                  <a:pos x="T8" y="T9"/>
                </a:cxn>
                <a:cxn ang="0">
                  <a:pos x="T10" y="T11"/>
                </a:cxn>
              </a:cxnLst>
              <a:rect l="0" t="0" r="r" b="b"/>
              <a:pathLst>
                <a:path w="52" h="51">
                  <a:moveTo>
                    <a:pt x="52" y="0"/>
                  </a:moveTo>
                  <a:lnTo>
                    <a:pt x="0" y="0"/>
                  </a:lnTo>
                  <a:lnTo>
                    <a:pt x="0" y="51"/>
                  </a:lnTo>
                  <a:lnTo>
                    <a:pt x="52" y="51"/>
                  </a:lnTo>
                  <a:lnTo>
                    <a:pt x="52" y="0"/>
                  </a:lnTo>
                  <a:lnTo>
                    <a:pt x="52"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465" name="Gruppieren 464"/>
          <p:cNvGrpSpPr/>
          <p:nvPr/>
        </p:nvGrpSpPr>
        <p:grpSpPr>
          <a:xfrm>
            <a:off x="3325647" y="4172745"/>
            <a:ext cx="468313" cy="345282"/>
            <a:chOff x="3473617" y="4241801"/>
            <a:chExt cx="374650" cy="276225"/>
          </a:xfrm>
        </p:grpSpPr>
        <p:sp>
          <p:nvSpPr>
            <p:cNvPr id="466" name="Freeform 17"/>
            <p:cNvSpPr>
              <a:spLocks/>
            </p:cNvSpPr>
            <p:nvPr/>
          </p:nvSpPr>
          <p:spPr bwMode="auto">
            <a:xfrm>
              <a:off x="3506955" y="4257676"/>
              <a:ext cx="49213" cy="33338"/>
            </a:xfrm>
            <a:custGeom>
              <a:avLst/>
              <a:gdLst>
                <a:gd name="T0" fmla="*/ 0 w 153"/>
                <a:gd name="T1" fmla="*/ 103 h 103"/>
                <a:gd name="T2" fmla="*/ 1 w 153"/>
                <a:gd name="T3" fmla="*/ 51 h 103"/>
                <a:gd name="T4" fmla="*/ 1 w 153"/>
                <a:gd name="T5" fmla="*/ 51 h 103"/>
                <a:gd name="T6" fmla="*/ 2 w 153"/>
                <a:gd name="T7" fmla="*/ 42 h 103"/>
                <a:gd name="T8" fmla="*/ 5 w 153"/>
                <a:gd name="T9" fmla="*/ 32 h 103"/>
                <a:gd name="T10" fmla="*/ 9 w 153"/>
                <a:gd name="T11" fmla="*/ 24 h 103"/>
                <a:gd name="T12" fmla="*/ 15 w 153"/>
                <a:gd name="T13" fmla="*/ 16 h 103"/>
                <a:gd name="T14" fmla="*/ 24 w 153"/>
                <a:gd name="T15" fmla="*/ 10 h 103"/>
                <a:gd name="T16" fmla="*/ 32 w 153"/>
                <a:gd name="T17" fmla="*/ 5 h 103"/>
                <a:gd name="T18" fmla="*/ 41 w 153"/>
                <a:gd name="T19" fmla="*/ 2 h 103"/>
                <a:gd name="T20" fmla="*/ 51 w 153"/>
                <a:gd name="T21" fmla="*/ 0 h 103"/>
                <a:gd name="T22" fmla="*/ 99 w 153"/>
                <a:gd name="T23" fmla="*/ 0 h 103"/>
                <a:gd name="T24" fmla="*/ 99 w 153"/>
                <a:gd name="T25" fmla="*/ 0 h 103"/>
                <a:gd name="T26" fmla="*/ 109 w 153"/>
                <a:gd name="T27" fmla="*/ 2 h 103"/>
                <a:gd name="T28" fmla="*/ 120 w 153"/>
                <a:gd name="T29" fmla="*/ 5 h 103"/>
                <a:gd name="T30" fmla="*/ 129 w 153"/>
                <a:gd name="T31" fmla="*/ 10 h 103"/>
                <a:gd name="T32" fmla="*/ 137 w 153"/>
                <a:gd name="T33" fmla="*/ 16 h 103"/>
                <a:gd name="T34" fmla="*/ 144 w 153"/>
                <a:gd name="T35" fmla="*/ 24 h 103"/>
                <a:gd name="T36" fmla="*/ 149 w 153"/>
                <a:gd name="T37" fmla="*/ 32 h 103"/>
                <a:gd name="T38" fmla="*/ 152 w 153"/>
                <a:gd name="T39" fmla="*/ 42 h 103"/>
                <a:gd name="T40" fmla="*/ 153 w 153"/>
                <a:gd name="T41" fmla="*/ 51 h 103"/>
                <a:gd name="T42" fmla="*/ 153 w 153"/>
                <a:gd name="T4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3" h="103">
                  <a:moveTo>
                    <a:pt x="0" y="103"/>
                  </a:moveTo>
                  <a:lnTo>
                    <a:pt x="1" y="51"/>
                  </a:lnTo>
                  <a:lnTo>
                    <a:pt x="1" y="51"/>
                  </a:lnTo>
                  <a:lnTo>
                    <a:pt x="2" y="42"/>
                  </a:lnTo>
                  <a:lnTo>
                    <a:pt x="5" y="32"/>
                  </a:lnTo>
                  <a:lnTo>
                    <a:pt x="9" y="24"/>
                  </a:lnTo>
                  <a:lnTo>
                    <a:pt x="15" y="16"/>
                  </a:lnTo>
                  <a:lnTo>
                    <a:pt x="24" y="10"/>
                  </a:lnTo>
                  <a:lnTo>
                    <a:pt x="32" y="5"/>
                  </a:lnTo>
                  <a:lnTo>
                    <a:pt x="41" y="2"/>
                  </a:lnTo>
                  <a:lnTo>
                    <a:pt x="51" y="0"/>
                  </a:lnTo>
                  <a:lnTo>
                    <a:pt x="99" y="0"/>
                  </a:lnTo>
                  <a:lnTo>
                    <a:pt x="99" y="0"/>
                  </a:lnTo>
                  <a:lnTo>
                    <a:pt x="109" y="2"/>
                  </a:lnTo>
                  <a:lnTo>
                    <a:pt x="120" y="5"/>
                  </a:lnTo>
                  <a:lnTo>
                    <a:pt x="129" y="10"/>
                  </a:lnTo>
                  <a:lnTo>
                    <a:pt x="137" y="16"/>
                  </a:lnTo>
                  <a:lnTo>
                    <a:pt x="144" y="24"/>
                  </a:lnTo>
                  <a:lnTo>
                    <a:pt x="149" y="32"/>
                  </a:lnTo>
                  <a:lnTo>
                    <a:pt x="152" y="42"/>
                  </a:lnTo>
                  <a:lnTo>
                    <a:pt x="153" y="51"/>
                  </a:lnTo>
                  <a:lnTo>
                    <a:pt x="153" y="103"/>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67" name="Freeform 18"/>
            <p:cNvSpPr>
              <a:spLocks/>
            </p:cNvSpPr>
            <p:nvPr/>
          </p:nvSpPr>
          <p:spPr bwMode="auto">
            <a:xfrm>
              <a:off x="3473617" y="4241801"/>
              <a:ext cx="374650" cy="276225"/>
            </a:xfrm>
            <a:custGeom>
              <a:avLst/>
              <a:gdLst>
                <a:gd name="T0" fmla="*/ 922 w 1179"/>
                <a:gd name="T1" fmla="*/ 50 h 870"/>
                <a:gd name="T2" fmla="*/ 915 w 1179"/>
                <a:gd name="T3" fmla="*/ 40 h 870"/>
                <a:gd name="T4" fmla="*/ 899 w 1179"/>
                <a:gd name="T5" fmla="*/ 23 h 870"/>
                <a:gd name="T6" fmla="*/ 879 w 1179"/>
                <a:gd name="T7" fmla="*/ 9 h 870"/>
                <a:gd name="T8" fmla="*/ 858 w 1179"/>
                <a:gd name="T9" fmla="*/ 1 h 870"/>
                <a:gd name="T10" fmla="*/ 590 w 1179"/>
                <a:gd name="T11" fmla="*/ 0 h 870"/>
                <a:gd name="T12" fmla="*/ 577 w 1179"/>
                <a:gd name="T13" fmla="*/ 1 h 870"/>
                <a:gd name="T14" fmla="*/ 556 w 1179"/>
                <a:gd name="T15" fmla="*/ 9 h 870"/>
                <a:gd name="T16" fmla="*/ 537 w 1179"/>
                <a:gd name="T17" fmla="*/ 23 h 870"/>
                <a:gd name="T18" fmla="*/ 519 w 1179"/>
                <a:gd name="T19" fmla="*/ 40 h 870"/>
                <a:gd name="T20" fmla="*/ 436 w 1179"/>
                <a:gd name="T21" fmla="*/ 153 h 870"/>
                <a:gd name="T22" fmla="*/ 103 w 1179"/>
                <a:gd name="T23" fmla="*/ 153 h 870"/>
                <a:gd name="T24" fmla="*/ 77 w 1179"/>
                <a:gd name="T25" fmla="*/ 154 h 870"/>
                <a:gd name="T26" fmla="*/ 54 w 1179"/>
                <a:gd name="T27" fmla="*/ 160 h 870"/>
                <a:gd name="T28" fmla="*/ 37 w 1179"/>
                <a:gd name="T29" fmla="*/ 167 h 870"/>
                <a:gd name="T30" fmla="*/ 23 w 1179"/>
                <a:gd name="T31" fmla="*/ 177 h 870"/>
                <a:gd name="T32" fmla="*/ 12 w 1179"/>
                <a:gd name="T33" fmla="*/ 190 h 870"/>
                <a:gd name="T34" fmla="*/ 5 w 1179"/>
                <a:gd name="T35" fmla="*/ 205 h 870"/>
                <a:gd name="T36" fmla="*/ 1 w 1179"/>
                <a:gd name="T37" fmla="*/ 222 h 870"/>
                <a:gd name="T38" fmla="*/ 0 w 1179"/>
                <a:gd name="T39" fmla="*/ 241 h 870"/>
                <a:gd name="T40" fmla="*/ 0 w 1179"/>
                <a:gd name="T41" fmla="*/ 773 h 870"/>
                <a:gd name="T42" fmla="*/ 1 w 1179"/>
                <a:gd name="T43" fmla="*/ 793 h 870"/>
                <a:gd name="T44" fmla="*/ 5 w 1179"/>
                <a:gd name="T45" fmla="*/ 811 h 870"/>
                <a:gd name="T46" fmla="*/ 12 w 1179"/>
                <a:gd name="T47" fmla="*/ 827 h 870"/>
                <a:gd name="T48" fmla="*/ 23 w 1179"/>
                <a:gd name="T49" fmla="*/ 842 h 870"/>
                <a:gd name="T50" fmla="*/ 37 w 1179"/>
                <a:gd name="T51" fmla="*/ 854 h 870"/>
                <a:gd name="T52" fmla="*/ 55 w 1179"/>
                <a:gd name="T53" fmla="*/ 863 h 870"/>
                <a:gd name="T54" fmla="*/ 78 w 1179"/>
                <a:gd name="T55" fmla="*/ 868 h 870"/>
                <a:gd name="T56" fmla="*/ 105 w 1179"/>
                <a:gd name="T57" fmla="*/ 870 h 870"/>
                <a:gd name="T58" fmla="*/ 1073 w 1179"/>
                <a:gd name="T59" fmla="*/ 870 h 870"/>
                <a:gd name="T60" fmla="*/ 1101 w 1179"/>
                <a:gd name="T61" fmla="*/ 868 h 870"/>
                <a:gd name="T62" fmla="*/ 1123 w 1179"/>
                <a:gd name="T63" fmla="*/ 863 h 870"/>
                <a:gd name="T64" fmla="*/ 1141 w 1179"/>
                <a:gd name="T65" fmla="*/ 854 h 870"/>
                <a:gd name="T66" fmla="*/ 1156 w 1179"/>
                <a:gd name="T67" fmla="*/ 842 h 870"/>
                <a:gd name="T68" fmla="*/ 1167 w 1179"/>
                <a:gd name="T69" fmla="*/ 827 h 870"/>
                <a:gd name="T70" fmla="*/ 1173 w 1179"/>
                <a:gd name="T71" fmla="*/ 811 h 870"/>
                <a:gd name="T72" fmla="*/ 1177 w 1179"/>
                <a:gd name="T73" fmla="*/ 793 h 870"/>
                <a:gd name="T74" fmla="*/ 1179 w 1179"/>
                <a:gd name="T75" fmla="*/ 773 h 870"/>
                <a:gd name="T76" fmla="*/ 1179 w 1179"/>
                <a:gd name="T77" fmla="*/ 241 h 870"/>
                <a:gd name="T78" fmla="*/ 1177 w 1179"/>
                <a:gd name="T79" fmla="*/ 222 h 870"/>
                <a:gd name="T80" fmla="*/ 1173 w 1179"/>
                <a:gd name="T81" fmla="*/ 205 h 870"/>
                <a:gd name="T82" fmla="*/ 1167 w 1179"/>
                <a:gd name="T83" fmla="*/ 190 h 870"/>
                <a:gd name="T84" fmla="*/ 1156 w 1179"/>
                <a:gd name="T85" fmla="*/ 177 h 870"/>
                <a:gd name="T86" fmla="*/ 1141 w 1179"/>
                <a:gd name="T87" fmla="*/ 167 h 870"/>
                <a:gd name="T88" fmla="*/ 1123 w 1179"/>
                <a:gd name="T89" fmla="*/ 160 h 870"/>
                <a:gd name="T90" fmla="*/ 1101 w 1179"/>
                <a:gd name="T91" fmla="*/ 154 h 870"/>
                <a:gd name="T92" fmla="*/ 1073 w 1179"/>
                <a:gd name="T93" fmla="*/ 153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79" h="870">
                  <a:moveTo>
                    <a:pt x="974" y="153"/>
                  </a:moveTo>
                  <a:lnTo>
                    <a:pt x="922" y="50"/>
                  </a:lnTo>
                  <a:lnTo>
                    <a:pt x="922" y="50"/>
                  </a:lnTo>
                  <a:lnTo>
                    <a:pt x="915" y="40"/>
                  </a:lnTo>
                  <a:lnTo>
                    <a:pt x="908" y="31"/>
                  </a:lnTo>
                  <a:lnTo>
                    <a:pt x="899" y="23"/>
                  </a:lnTo>
                  <a:lnTo>
                    <a:pt x="890" y="15"/>
                  </a:lnTo>
                  <a:lnTo>
                    <a:pt x="879" y="9"/>
                  </a:lnTo>
                  <a:lnTo>
                    <a:pt x="869" y="4"/>
                  </a:lnTo>
                  <a:lnTo>
                    <a:pt x="858" y="1"/>
                  </a:lnTo>
                  <a:lnTo>
                    <a:pt x="846" y="0"/>
                  </a:lnTo>
                  <a:lnTo>
                    <a:pt x="590" y="0"/>
                  </a:lnTo>
                  <a:lnTo>
                    <a:pt x="590" y="0"/>
                  </a:lnTo>
                  <a:lnTo>
                    <a:pt x="577" y="1"/>
                  </a:lnTo>
                  <a:lnTo>
                    <a:pt x="566" y="4"/>
                  </a:lnTo>
                  <a:lnTo>
                    <a:pt x="556" y="9"/>
                  </a:lnTo>
                  <a:lnTo>
                    <a:pt x="546" y="15"/>
                  </a:lnTo>
                  <a:lnTo>
                    <a:pt x="537" y="23"/>
                  </a:lnTo>
                  <a:lnTo>
                    <a:pt x="527" y="31"/>
                  </a:lnTo>
                  <a:lnTo>
                    <a:pt x="519" y="40"/>
                  </a:lnTo>
                  <a:lnTo>
                    <a:pt x="512" y="50"/>
                  </a:lnTo>
                  <a:lnTo>
                    <a:pt x="436" y="153"/>
                  </a:lnTo>
                  <a:lnTo>
                    <a:pt x="103" y="153"/>
                  </a:lnTo>
                  <a:lnTo>
                    <a:pt x="103" y="153"/>
                  </a:lnTo>
                  <a:lnTo>
                    <a:pt x="89" y="153"/>
                  </a:lnTo>
                  <a:lnTo>
                    <a:pt x="77" y="154"/>
                  </a:lnTo>
                  <a:lnTo>
                    <a:pt x="64" y="157"/>
                  </a:lnTo>
                  <a:lnTo>
                    <a:pt x="54" y="160"/>
                  </a:lnTo>
                  <a:lnTo>
                    <a:pt x="45" y="163"/>
                  </a:lnTo>
                  <a:lnTo>
                    <a:pt x="37" y="167"/>
                  </a:lnTo>
                  <a:lnTo>
                    <a:pt x="29" y="172"/>
                  </a:lnTo>
                  <a:lnTo>
                    <a:pt x="23" y="177"/>
                  </a:lnTo>
                  <a:lnTo>
                    <a:pt x="18" y="183"/>
                  </a:lnTo>
                  <a:lnTo>
                    <a:pt x="12" y="190"/>
                  </a:lnTo>
                  <a:lnTo>
                    <a:pt x="8" y="197"/>
                  </a:lnTo>
                  <a:lnTo>
                    <a:pt x="5" y="205"/>
                  </a:lnTo>
                  <a:lnTo>
                    <a:pt x="3" y="214"/>
                  </a:lnTo>
                  <a:lnTo>
                    <a:pt x="1" y="222"/>
                  </a:lnTo>
                  <a:lnTo>
                    <a:pt x="0" y="232"/>
                  </a:lnTo>
                  <a:lnTo>
                    <a:pt x="0" y="241"/>
                  </a:lnTo>
                  <a:lnTo>
                    <a:pt x="0" y="773"/>
                  </a:lnTo>
                  <a:lnTo>
                    <a:pt x="0" y="773"/>
                  </a:lnTo>
                  <a:lnTo>
                    <a:pt x="0" y="784"/>
                  </a:lnTo>
                  <a:lnTo>
                    <a:pt x="1" y="793"/>
                  </a:lnTo>
                  <a:lnTo>
                    <a:pt x="3" y="802"/>
                  </a:lnTo>
                  <a:lnTo>
                    <a:pt x="5" y="811"/>
                  </a:lnTo>
                  <a:lnTo>
                    <a:pt x="8" y="819"/>
                  </a:lnTo>
                  <a:lnTo>
                    <a:pt x="12" y="827"/>
                  </a:lnTo>
                  <a:lnTo>
                    <a:pt x="18" y="835"/>
                  </a:lnTo>
                  <a:lnTo>
                    <a:pt x="23" y="842"/>
                  </a:lnTo>
                  <a:lnTo>
                    <a:pt x="30" y="848"/>
                  </a:lnTo>
                  <a:lnTo>
                    <a:pt x="37" y="854"/>
                  </a:lnTo>
                  <a:lnTo>
                    <a:pt x="46" y="859"/>
                  </a:lnTo>
                  <a:lnTo>
                    <a:pt x="55" y="863"/>
                  </a:lnTo>
                  <a:lnTo>
                    <a:pt x="66" y="866"/>
                  </a:lnTo>
                  <a:lnTo>
                    <a:pt x="78" y="868"/>
                  </a:lnTo>
                  <a:lnTo>
                    <a:pt x="91" y="870"/>
                  </a:lnTo>
                  <a:lnTo>
                    <a:pt x="105" y="870"/>
                  </a:lnTo>
                  <a:lnTo>
                    <a:pt x="1073" y="870"/>
                  </a:lnTo>
                  <a:lnTo>
                    <a:pt x="1073" y="870"/>
                  </a:lnTo>
                  <a:lnTo>
                    <a:pt x="1087" y="870"/>
                  </a:lnTo>
                  <a:lnTo>
                    <a:pt x="1101" y="868"/>
                  </a:lnTo>
                  <a:lnTo>
                    <a:pt x="1113" y="866"/>
                  </a:lnTo>
                  <a:lnTo>
                    <a:pt x="1123" y="863"/>
                  </a:lnTo>
                  <a:lnTo>
                    <a:pt x="1133" y="859"/>
                  </a:lnTo>
                  <a:lnTo>
                    <a:pt x="1141" y="854"/>
                  </a:lnTo>
                  <a:lnTo>
                    <a:pt x="1150" y="848"/>
                  </a:lnTo>
                  <a:lnTo>
                    <a:pt x="1156" y="842"/>
                  </a:lnTo>
                  <a:lnTo>
                    <a:pt x="1162" y="835"/>
                  </a:lnTo>
                  <a:lnTo>
                    <a:pt x="1167" y="827"/>
                  </a:lnTo>
                  <a:lnTo>
                    <a:pt x="1170" y="819"/>
                  </a:lnTo>
                  <a:lnTo>
                    <a:pt x="1173" y="811"/>
                  </a:lnTo>
                  <a:lnTo>
                    <a:pt x="1176" y="802"/>
                  </a:lnTo>
                  <a:lnTo>
                    <a:pt x="1177" y="793"/>
                  </a:lnTo>
                  <a:lnTo>
                    <a:pt x="1178" y="784"/>
                  </a:lnTo>
                  <a:lnTo>
                    <a:pt x="1179" y="773"/>
                  </a:lnTo>
                  <a:lnTo>
                    <a:pt x="1179" y="241"/>
                  </a:lnTo>
                  <a:lnTo>
                    <a:pt x="1179" y="241"/>
                  </a:lnTo>
                  <a:lnTo>
                    <a:pt x="1178" y="232"/>
                  </a:lnTo>
                  <a:lnTo>
                    <a:pt x="1177" y="222"/>
                  </a:lnTo>
                  <a:lnTo>
                    <a:pt x="1176" y="214"/>
                  </a:lnTo>
                  <a:lnTo>
                    <a:pt x="1173" y="205"/>
                  </a:lnTo>
                  <a:lnTo>
                    <a:pt x="1170" y="197"/>
                  </a:lnTo>
                  <a:lnTo>
                    <a:pt x="1167" y="190"/>
                  </a:lnTo>
                  <a:lnTo>
                    <a:pt x="1162" y="183"/>
                  </a:lnTo>
                  <a:lnTo>
                    <a:pt x="1156" y="177"/>
                  </a:lnTo>
                  <a:lnTo>
                    <a:pt x="1150" y="172"/>
                  </a:lnTo>
                  <a:lnTo>
                    <a:pt x="1141" y="167"/>
                  </a:lnTo>
                  <a:lnTo>
                    <a:pt x="1133" y="163"/>
                  </a:lnTo>
                  <a:lnTo>
                    <a:pt x="1123" y="160"/>
                  </a:lnTo>
                  <a:lnTo>
                    <a:pt x="1113" y="157"/>
                  </a:lnTo>
                  <a:lnTo>
                    <a:pt x="1101" y="154"/>
                  </a:lnTo>
                  <a:lnTo>
                    <a:pt x="1087" y="153"/>
                  </a:lnTo>
                  <a:lnTo>
                    <a:pt x="1073" y="153"/>
                  </a:lnTo>
                  <a:lnTo>
                    <a:pt x="974" y="153"/>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68" name="Freeform 19"/>
            <p:cNvSpPr>
              <a:spLocks/>
            </p:cNvSpPr>
            <p:nvPr/>
          </p:nvSpPr>
          <p:spPr bwMode="auto">
            <a:xfrm>
              <a:off x="3613317" y="4306889"/>
              <a:ext cx="177800" cy="179388"/>
            </a:xfrm>
            <a:custGeom>
              <a:avLst/>
              <a:gdLst>
                <a:gd name="T0" fmla="*/ 563 w 564"/>
                <a:gd name="T1" fmla="*/ 296 h 564"/>
                <a:gd name="T2" fmla="*/ 558 w 564"/>
                <a:gd name="T3" fmla="*/ 339 h 564"/>
                <a:gd name="T4" fmla="*/ 546 w 564"/>
                <a:gd name="T5" fmla="*/ 379 h 564"/>
                <a:gd name="T6" fmla="*/ 529 w 564"/>
                <a:gd name="T7" fmla="*/ 416 h 564"/>
                <a:gd name="T8" fmla="*/ 508 w 564"/>
                <a:gd name="T9" fmla="*/ 451 h 564"/>
                <a:gd name="T10" fmla="*/ 481 w 564"/>
                <a:gd name="T11" fmla="*/ 482 h 564"/>
                <a:gd name="T12" fmla="*/ 450 w 564"/>
                <a:gd name="T13" fmla="*/ 508 h 564"/>
                <a:gd name="T14" fmla="*/ 416 w 564"/>
                <a:gd name="T15" fmla="*/ 530 h 564"/>
                <a:gd name="T16" fmla="*/ 378 w 564"/>
                <a:gd name="T17" fmla="*/ 547 h 564"/>
                <a:gd name="T18" fmla="*/ 338 w 564"/>
                <a:gd name="T19" fmla="*/ 558 h 564"/>
                <a:gd name="T20" fmla="*/ 296 w 564"/>
                <a:gd name="T21" fmla="*/ 563 h 564"/>
                <a:gd name="T22" fmla="*/ 267 w 564"/>
                <a:gd name="T23" fmla="*/ 563 h 564"/>
                <a:gd name="T24" fmla="*/ 225 w 564"/>
                <a:gd name="T25" fmla="*/ 558 h 564"/>
                <a:gd name="T26" fmla="*/ 184 w 564"/>
                <a:gd name="T27" fmla="*/ 547 h 564"/>
                <a:gd name="T28" fmla="*/ 148 w 564"/>
                <a:gd name="T29" fmla="*/ 530 h 564"/>
                <a:gd name="T30" fmla="*/ 113 w 564"/>
                <a:gd name="T31" fmla="*/ 508 h 564"/>
                <a:gd name="T32" fmla="*/ 82 w 564"/>
                <a:gd name="T33" fmla="*/ 482 h 564"/>
                <a:gd name="T34" fmla="*/ 56 w 564"/>
                <a:gd name="T35" fmla="*/ 451 h 564"/>
                <a:gd name="T36" fmla="*/ 33 w 564"/>
                <a:gd name="T37" fmla="*/ 416 h 564"/>
                <a:gd name="T38" fmla="*/ 17 w 564"/>
                <a:gd name="T39" fmla="*/ 379 h 564"/>
                <a:gd name="T40" fmla="*/ 6 w 564"/>
                <a:gd name="T41" fmla="*/ 339 h 564"/>
                <a:gd name="T42" fmla="*/ 0 w 564"/>
                <a:gd name="T43" fmla="*/ 296 h 564"/>
                <a:gd name="T44" fmla="*/ 0 w 564"/>
                <a:gd name="T45" fmla="*/ 268 h 564"/>
                <a:gd name="T46" fmla="*/ 6 w 564"/>
                <a:gd name="T47" fmla="*/ 226 h 564"/>
                <a:gd name="T48" fmla="*/ 17 w 564"/>
                <a:gd name="T49" fmla="*/ 185 h 564"/>
                <a:gd name="T50" fmla="*/ 33 w 564"/>
                <a:gd name="T51" fmla="*/ 148 h 564"/>
                <a:gd name="T52" fmla="*/ 56 w 564"/>
                <a:gd name="T53" fmla="*/ 114 h 564"/>
                <a:gd name="T54" fmla="*/ 82 w 564"/>
                <a:gd name="T55" fmla="*/ 83 h 564"/>
                <a:gd name="T56" fmla="*/ 113 w 564"/>
                <a:gd name="T57" fmla="*/ 57 h 564"/>
                <a:gd name="T58" fmla="*/ 148 w 564"/>
                <a:gd name="T59" fmla="*/ 34 h 564"/>
                <a:gd name="T60" fmla="*/ 184 w 564"/>
                <a:gd name="T61" fmla="*/ 18 h 564"/>
                <a:gd name="T62" fmla="*/ 225 w 564"/>
                <a:gd name="T63" fmla="*/ 6 h 564"/>
                <a:gd name="T64" fmla="*/ 267 w 564"/>
                <a:gd name="T65" fmla="*/ 0 h 564"/>
                <a:gd name="T66" fmla="*/ 296 w 564"/>
                <a:gd name="T67" fmla="*/ 0 h 564"/>
                <a:gd name="T68" fmla="*/ 338 w 564"/>
                <a:gd name="T69" fmla="*/ 6 h 564"/>
                <a:gd name="T70" fmla="*/ 378 w 564"/>
                <a:gd name="T71" fmla="*/ 18 h 564"/>
                <a:gd name="T72" fmla="*/ 416 w 564"/>
                <a:gd name="T73" fmla="*/ 34 h 564"/>
                <a:gd name="T74" fmla="*/ 450 w 564"/>
                <a:gd name="T75" fmla="*/ 57 h 564"/>
                <a:gd name="T76" fmla="*/ 481 w 564"/>
                <a:gd name="T77" fmla="*/ 83 h 564"/>
                <a:gd name="T78" fmla="*/ 508 w 564"/>
                <a:gd name="T79" fmla="*/ 114 h 564"/>
                <a:gd name="T80" fmla="*/ 529 w 564"/>
                <a:gd name="T81" fmla="*/ 148 h 564"/>
                <a:gd name="T82" fmla="*/ 546 w 564"/>
                <a:gd name="T83" fmla="*/ 185 h 564"/>
                <a:gd name="T84" fmla="*/ 558 w 564"/>
                <a:gd name="T85" fmla="*/ 226 h 564"/>
                <a:gd name="T86" fmla="*/ 563 w 564"/>
                <a:gd name="T87" fmla="*/ 268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4" h="564">
                  <a:moveTo>
                    <a:pt x="564" y="282"/>
                  </a:moveTo>
                  <a:lnTo>
                    <a:pt x="564" y="282"/>
                  </a:lnTo>
                  <a:lnTo>
                    <a:pt x="563" y="296"/>
                  </a:lnTo>
                  <a:lnTo>
                    <a:pt x="562" y="310"/>
                  </a:lnTo>
                  <a:lnTo>
                    <a:pt x="561" y="325"/>
                  </a:lnTo>
                  <a:lnTo>
                    <a:pt x="558" y="339"/>
                  </a:lnTo>
                  <a:lnTo>
                    <a:pt x="555" y="352"/>
                  </a:lnTo>
                  <a:lnTo>
                    <a:pt x="550" y="365"/>
                  </a:lnTo>
                  <a:lnTo>
                    <a:pt x="546" y="379"/>
                  </a:lnTo>
                  <a:lnTo>
                    <a:pt x="541" y="392"/>
                  </a:lnTo>
                  <a:lnTo>
                    <a:pt x="535" y="404"/>
                  </a:lnTo>
                  <a:lnTo>
                    <a:pt x="529" y="416"/>
                  </a:lnTo>
                  <a:lnTo>
                    <a:pt x="523" y="428"/>
                  </a:lnTo>
                  <a:lnTo>
                    <a:pt x="516" y="440"/>
                  </a:lnTo>
                  <a:lnTo>
                    <a:pt x="508" y="451"/>
                  </a:lnTo>
                  <a:lnTo>
                    <a:pt x="499" y="461"/>
                  </a:lnTo>
                  <a:lnTo>
                    <a:pt x="490" y="471"/>
                  </a:lnTo>
                  <a:lnTo>
                    <a:pt x="481" y="482"/>
                  </a:lnTo>
                  <a:lnTo>
                    <a:pt x="471" y="491"/>
                  </a:lnTo>
                  <a:lnTo>
                    <a:pt x="461" y="499"/>
                  </a:lnTo>
                  <a:lnTo>
                    <a:pt x="450" y="508"/>
                  </a:lnTo>
                  <a:lnTo>
                    <a:pt x="439" y="515"/>
                  </a:lnTo>
                  <a:lnTo>
                    <a:pt x="428" y="523"/>
                  </a:lnTo>
                  <a:lnTo>
                    <a:pt x="416" y="530"/>
                  </a:lnTo>
                  <a:lnTo>
                    <a:pt x="404" y="536"/>
                  </a:lnTo>
                  <a:lnTo>
                    <a:pt x="391" y="542"/>
                  </a:lnTo>
                  <a:lnTo>
                    <a:pt x="378" y="547"/>
                  </a:lnTo>
                  <a:lnTo>
                    <a:pt x="366" y="551"/>
                  </a:lnTo>
                  <a:lnTo>
                    <a:pt x="352" y="555"/>
                  </a:lnTo>
                  <a:lnTo>
                    <a:pt x="338" y="558"/>
                  </a:lnTo>
                  <a:lnTo>
                    <a:pt x="324" y="560"/>
                  </a:lnTo>
                  <a:lnTo>
                    <a:pt x="311" y="562"/>
                  </a:lnTo>
                  <a:lnTo>
                    <a:pt x="296" y="563"/>
                  </a:lnTo>
                  <a:lnTo>
                    <a:pt x="281" y="564"/>
                  </a:lnTo>
                  <a:lnTo>
                    <a:pt x="281" y="564"/>
                  </a:lnTo>
                  <a:lnTo>
                    <a:pt x="267" y="563"/>
                  </a:lnTo>
                  <a:lnTo>
                    <a:pt x="253" y="562"/>
                  </a:lnTo>
                  <a:lnTo>
                    <a:pt x="238" y="560"/>
                  </a:lnTo>
                  <a:lnTo>
                    <a:pt x="225" y="558"/>
                  </a:lnTo>
                  <a:lnTo>
                    <a:pt x="211" y="555"/>
                  </a:lnTo>
                  <a:lnTo>
                    <a:pt x="198" y="551"/>
                  </a:lnTo>
                  <a:lnTo>
                    <a:pt x="184" y="547"/>
                  </a:lnTo>
                  <a:lnTo>
                    <a:pt x="172" y="542"/>
                  </a:lnTo>
                  <a:lnTo>
                    <a:pt x="160" y="536"/>
                  </a:lnTo>
                  <a:lnTo>
                    <a:pt x="148" y="530"/>
                  </a:lnTo>
                  <a:lnTo>
                    <a:pt x="135" y="523"/>
                  </a:lnTo>
                  <a:lnTo>
                    <a:pt x="124" y="515"/>
                  </a:lnTo>
                  <a:lnTo>
                    <a:pt x="113" y="508"/>
                  </a:lnTo>
                  <a:lnTo>
                    <a:pt x="103" y="499"/>
                  </a:lnTo>
                  <a:lnTo>
                    <a:pt x="93" y="491"/>
                  </a:lnTo>
                  <a:lnTo>
                    <a:pt x="82" y="482"/>
                  </a:lnTo>
                  <a:lnTo>
                    <a:pt x="73" y="471"/>
                  </a:lnTo>
                  <a:lnTo>
                    <a:pt x="64" y="461"/>
                  </a:lnTo>
                  <a:lnTo>
                    <a:pt x="56" y="451"/>
                  </a:lnTo>
                  <a:lnTo>
                    <a:pt x="48" y="440"/>
                  </a:lnTo>
                  <a:lnTo>
                    <a:pt x="40" y="428"/>
                  </a:lnTo>
                  <a:lnTo>
                    <a:pt x="33" y="416"/>
                  </a:lnTo>
                  <a:lnTo>
                    <a:pt x="27" y="404"/>
                  </a:lnTo>
                  <a:lnTo>
                    <a:pt x="22" y="392"/>
                  </a:lnTo>
                  <a:lnTo>
                    <a:pt x="17" y="379"/>
                  </a:lnTo>
                  <a:lnTo>
                    <a:pt x="12" y="365"/>
                  </a:lnTo>
                  <a:lnTo>
                    <a:pt x="9" y="352"/>
                  </a:lnTo>
                  <a:lnTo>
                    <a:pt x="6" y="339"/>
                  </a:lnTo>
                  <a:lnTo>
                    <a:pt x="3" y="325"/>
                  </a:lnTo>
                  <a:lnTo>
                    <a:pt x="2" y="310"/>
                  </a:lnTo>
                  <a:lnTo>
                    <a:pt x="0" y="296"/>
                  </a:lnTo>
                  <a:lnTo>
                    <a:pt x="0" y="282"/>
                  </a:lnTo>
                  <a:lnTo>
                    <a:pt x="0" y="282"/>
                  </a:lnTo>
                  <a:lnTo>
                    <a:pt x="0" y="268"/>
                  </a:lnTo>
                  <a:lnTo>
                    <a:pt x="2" y="253"/>
                  </a:lnTo>
                  <a:lnTo>
                    <a:pt x="3" y="239"/>
                  </a:lnTo>
                  <a:lnTo>
                    <a:pt x="6" y="226"/>
                  </a:lnTo>
                  <a:lnTo>
                    <a:pt x="9" y="211"/>
                  </a:lnTo>
                  <a:lnTo>
                    <a:pt x="12" y="198"/>
                  </a:lnTo>
                  <a:lnTo>
                    <a:pt x="17" y="185"/>
                  </a:lnTo>
                  <a:lnTo>
                    <a:pt x="22" y="173"/>
                  </a:lnTo>
                  <a:lnTo>
                    <a:pt x="27" y="159"/>
                  </a:lnTo>
                  <a:lnTo>
                    <a:pt x="33" y="148"/>
                  </a:lnTo>
                  <a:lnTo>
                    <a:pt x="40" y="136"/>
                  </a:lnTo>
                  <a:lnTo>
                    <a:pt x="48" y="125"/>
                  </a:lnTo>
                  <a:lnTo>
                    <a:pt x="56" y="114"/>
                  </a:lnTo>
                  <a:lnTo>
                    <a:pt x="64" y="102"/>
                  </a:lnTo>
                  <a:lnTo>
                    <a:pt x="73" y="92"/>
                  </a:lnTo>
                  <a:lnTo>
                    <a:pt x="82" y="83"/>
                  </a:lnTo>
                  <a:lnTo>
                    <a:pt x="93" y="74"/>
                  </a:lnTo>
                  <a:lnTo>
                    <a:pt x="103" y="65"/>
                  </a:lnTo>
                  <a:lnTo>
                    <a:pt x="113" y="57"/>
                  </a:lnTo>
                  <a:lnTo>
                    <a:pt x="124" y="48"/>
                  </a:lnTo>
                  <a:lnTo>
                    <a:pt x="135" y="41"/>
                  </a:lnTo>
                  <a:lnTo>
                    <a:pt x="148" y="34"/>
                  </a:lnTo>
                  <a:lnTo>
                    <a:pt x="160" y="28"/>
                  </a:lnTo>
                  <a:lnTo>
                    <a:pt x="172" y="23"/>
                  </a:lnTo>
                  <a:lnTo>
                    <a:pt x="184" y="18"/>
                  </a:lnTo>
                  <a:lnTo>
                    <a:pt x="198" y="13"/>
                  </a:lnTo>
                  <a:lnTo>
                    <a:pt x="211" y="10"/>
                  </a:lnTo>
                  <a:lnTo>
                    <a:pt x="225" y="6"/>
                  </a:lnTo>
                  <a:lnTo>
                    <a:pt x="238" y="3"/>
                  </a:lnTo>
                  <a:lnTo>
                    <a:pt x="253" y="1"/>
                  </a:lnTo>
                  <a:lnTo>
                    <a:pt x="267" y="0"/>
                  </a:lnTo>
                  <a:lnTo>
                    <a:pt x="281" y="0"/>
                  </a:lnTo>
                  <a:lnTo>
                    <a:pt x="281" y="0"/>
                  </a:lnTo>
                  <a:lnTo>
                    <a:pt x="296" y="0"/>
                  </a:lnTo>
                  <a:lnTo>
                    <a:pt x="311" y="1"/>
                  </a:lnTo>
                  <a:lnTo>
                    <a:pt x="324" y="3"/>
                  </a:lnTo>
                  <a:lnTo>
                    <a:pt x="338" y="6"/>
                  </a:lnTo>
                  <a:lnTo>
                    <a:pt x="352" y="10"/>
                  </a:lnTo>
                  <a:lnTo>
                    <a:pt x="366" y="13"/>
                  </a:lnTo>
                  <a:lnTo>
                    <a:pt x="378" y="18"/>
                  </a:lnTo>
                  <a:lnTo>
                    <a:pt x="391" y="23"/>
                  </a:lnTo>
                  <a:lnTo>
                    <a:pt x="404" y="28"/>
                  </a:lnTo>
                  <a:lnTo>
                    <a:pt x="416" y="34"/>
                  </a:lnTo>
                  <a:lnTo>
                    <a:pt x="428" y="41"/>
                  </a:lnTo>
                  <a:lnTo>
                    <a:pt x="439" y="48"/>
                  </a:lnTo>
                  <a:lnTo>
                    <a:pt x="450" y="57"/>
                  </a:lnTo>
                  <a:lnTo>
                    <a:pt x="461" y="65"/>
                  </a:lnTo>
                  <a:lnTo>
                    <a:pt x="471" y="74"/>
                  </a:lnTo>
                  <a:lnTo>
                    <a:pt x="481" y="83"/>
                  </a:lnTo>
                  <a:lnTo>
                    <a:pt x="490" y="92"/>
                  </a:lnTo>
                  <a:lnTo>
                    <a:pt x="499" y="102"/>
                  </a:lnTo>
                  <a:lnTo>
                    <a:pt x="508" y="114"/>
                  </a:lnTo>
                  <a:lnTo>
                    <a:pt x="516" y="125"/>
                  </a:lnTo>
                  <a:lnTo>
                    <a:pt x="523" y="136"/>
                  </a:lnTo>
                  <a:lnTo>
                    <a:pt x="529" y="148"/>
                  </a:lnTo>
                  <a:lnTo>
                    <a:pt x="535" y="159"/>
                  </a:lnTo>
                  <a:lnTo>
                    <a:pt x="541" y="173"/>
                  </a:lnTo>
                  <a:lnTo>
                    <a:pt x="546" y="185"/>
                  </a:lnTo>
                  <a:lnTo>
                    <a:pt x="550" y="198"/>
                  </a:lnTo>
                  <a:lnTo>
                    <a:pt x="555" y="211"/>
                  </a:lnTo>
                  <a:lnTo>
                    <a:pt x="558" y="226"/>
                  </a:lnTo>
                  <a:lnTo>
                    <a:pt x="561" y="239"/>
                  </a:lnTo>
                  <a:lnTo>
                    <a:pt x="562" y="253"/>
                  </a:lnTo>
                  <a:lnTo>
                    <a:pt x="563" y="268"/>
                  </a:lnTo>
                  <a:lnTo>
                    <a:pt x="564" y="282"/>
                  </a:lnTo>
                  <a:lnTo>
                    <a:pt x="564" y="282"/>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69" name="Freeform 20"/>
            <p:cNvSpPr>
              <a:spLocks/>
            </p:cNvSpPr>
            <p:nvPr/>
          </p:nvSpPr>
          <p:spPr bwMode="auto">
            <a:xfrm>
              <a:off x="3653005" y="4348164"/>
              <a:ext cx="98425" cy="96838"/>
            </a:xfrm>
            <a:custGeom>
              <a:avLst/>
              <a:gdLst>
                <a:gd name="T0" fmla="*/ 307 w 307"/>
                <a:gd name="T1" fmla="*/ 154 h 308"/>
                <a:gd name="T2" fmla="*/ 304 w 307"/>
                <a:gd name="T3" fmla="*/ 185 h 308"/>
                <a:gd name="T4" fmla="*/ 295 w 307"/>
                <a:gd name="T5" fmla="*/ 214 h 308"/>
                <a:gd name="T6" fmla="*/ 281 w 307"/>
                <a:gd name="T7" fmla="*/ 239 h 308"/>
                <a:gd name="T8" fmla="*/ 262 w 307"/>
                <a:gd name="T9" fmla="*/ 263 h 308"/>
                <a:gd name="T10" fmla="*/ 240 w 307"/>
                <a:gd name="T11" fmla="*/ 281 h 308"/>
                <a:gd name="T12" fmla="*/ 213 w 307"/>
                <a:gd name="T13" fmla="*/ 296 h 308"/>
                <a:gd name="T14" fmla="*/ 185 w 307"/>
                <a:gd name="T15" fmla="*/ 305 h 308"/>
                <a:gd name="T16" fmla="*/ 153 w 307"/>
                <a:gd name="T17" fmla="*/ 308 h 308"/>
                <a:gd name="T18" fmla="*/ 138 w 307"/>
                <a:gd name="T19" fmla="*/ 307 h 308"/>
                <a:gd name="T20" fmla="*/ 108 w 307"/>
                <a:gd name="T21" fmla="*/ 301 h 308"/>
                <a:gd name="T22" fmla="*/ 81 w 307"/>
                <a:gd name="T23" fmla="*/ 289 h 308"/>
                <a:gd name="T24" fmla="*/ 56 w 307"/>
                <a:gd name="T25" fmla="*/ 273 h 308"/>
                <a:gd name="T26" fmla="*/ 35 w 307"/>
                <a:gd name="T27" fmla="*/ 252 h 308"/>
                <a:gd name="T28" fmla="*/ 19 w 307"/>
                <a:gd name="T29" fmla="*/ 227 h 308"/>
                <a:gd name="T30" fmla="*/ 6 w 307"/>
                <a:gd name="T31" fmla="*/ 200 h 308"/>
                <a:gd name="T32" fmla="*/ 0 w 307"/>
                <a:gd name="T33" fmla="*/ 170 h 308"/>
                <a:gd name="T34" fmla="*/ 0 w 307"/>
                <a:gd name="T35" fmla="*/ 154 h 308"/>
                <a:gd name="T36" fmla="*/ 3 w 307"/>
                <a:gd name="T37" fmla="*/ 123 h 308"/>
                <a:gd name="T38" fmla="*/ 12 w 307"/>
                <a:gd name="T39" fmla="*/ 95 h 308"/>
                <a:gd name="T40" fmla="*/ 26 w 307"/>
                <a:gd name="T41" fmla="*/ 68 h 308"/>
                <a:gd name="T42" fmla="*/ 45 w 307"/>
                <a:gd name="T43" fmla="*/ 46 h 308"/>
                <a:gd name="T44" fmla="*/ 68 w 307"/>
                <a:gd name="T45" fmla="*/ 26 h 308"/>
                <a:gd name="T46" fmla="*/ 94 w 307"/>
                <a:gd name="T47" fmla="*/ 12 h 308"/>
                <a:gd name="T48" fmla="*/ 123 w 307"/>
                <a:gd name="T49" fmla="*/ 4 h 308"/>
                <a:gd name="T50" fmla="*/ 153 w 307"/>
                <a:gd name="T51" fmla="*/ 0 h 308"/>
                <a:gd name="T52" fmla="*/ 170 w 307"/>
                <a:gd name="T53" fmla="*/ 1 h 308"/>
                <a:gd name="T54" fmla="*/ 199 w 307"/>
                <a:gd name="T55" fmla="*/ 7 h 308"/>
                <a:gd name="T56" fmla="*/ 227 w 307"/>
                <a:gd name="T57" fmla="*/ 19 h 308"/>
                <a:gd name="T58" fmla="*/ 251 w 307"/>
                <a:gd name="T59" fmla="*/ 36 h 308"/>
                <a:gd name="T60" fmla="*/ 273 w 307"/>
                <a:gd name="T61" fmla="*/ 56 h 308"/>
                <a:gd name="T62" fmla="*/ 289 w 307"/>
                <a:gd name="T63" fmla="*/ 80 h 308"/>
                <a:gd name="T64" fmla="*/ 300 w 307"/>
                <a:gd name="T65" fmla="*/ 108 h 308"/>
                <a:gd name="T66" fmla="*/ 306 w 307"/>
                <a:gd name="T67" fmla="*/ 139 h 308"/>
                <a:gd name="T68" fmla="*/ 307 w 307"/>
                <a:gd name="T6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7" h="308">
                  <a:moveTo>
                    <a:pt x="307" y="154"/>
                  </a:moveTo>
                  <a:lnTo>
                    <a:pt x="307" y="154"/>
                  </a:lnTo>
                  <a:lnTo>
                    <a:pt x="306" y="170"/>
                  </a:lnTo>
                  <a:lnTo>
                    <a:pt x="304" y="185"/>
                  </a:lnTo>
                  <a:lnTo>
                    <a:pt x="300" y="200"/>
                  </a:lnTo>
                  <a:lnTo>
                    <a:pt x="295" y="214"/>
                  </a:lnTo>
                  <a:lnTo>
                    <a:pt x="289" y="227"/>
                  </a:lnTo>
                  <a:lnTo>
                    <a:pt x="281" y="239"/>
                  </a:lnTo>
                  <a:lnTo>
                    <a:pt x="273" y="252"/>
                  </a:lnTo>
                  <a:lnTo>
                    <a:pt x="262" y="263"/>
                  </a:lnTo>
                  <a:lnTo>
                    <a:pt x="251" y="273"/>
                  </a:lnTo>
                  <a:lnTo>
                    <a:pt x="240" y="281"/>
                  </a:lnTo>
                  <a:lnTo>
                    <a:pt x="227" y="289"/>
                  </a:lnTo>
                  <a:lnTo>
                    <a:pt x="213" y="296"/>
                  </a:lnTo>
                  <a:lnTo>
                    <a:pt x="199" y="301"/>
                  </a:lnTo>
                  <a:lnTo>
                    <a:pt x="185" y="305"/>
                  </a:lnTo>
                  <a:lnTo>
                    <a:pt x="170" y="307"/>
                  </a:lnTo>
                  <a:lnTo>
                    <a:pt x="153" y="308"/>
                  </a:lnTo>
                  <a:lnTo>
                    <a:pt x="153" y="308"/>
                  </a:lnTo>
                  <a:lnTo>
                    <a:pt x="138" y="307"/>
                  </a:lnTo>
                  <a:lnTo>
                    <a:pt x="123" y="305"/>
                  </a:lnTo>
                  <a:lnTo>
                    <a:pt x="108" y="301"/>
                  </a:lnTo>
                  <a:lnTo>
                    <a:pt x="94" y="296"/>
                  </a:lnTo>
                  <a:lnTo>
                    <a:pt x="81" y="289"/>
                  </a:lnTo>
                  <a:lnTo>
                    <a:pt x="68" y="281"/>
                  </a:lnTo>
                  <a:lnTo>
                    <a:pt x="56" y="273"/>
                  </a:lnTo>
                  <a:lnTo>
                    <a:pt x="45" y="263"/>
                  </a:lnTo>
                  <a:lnTo>
                    <a:pt x="35" y="252"/>
                  </a:lnTo>
                  <a:lnTo>
                    <a:pt x="26" y="239"/>
                  </a:lnTo>
                  <a:lnTo>
                    <a:pt x="19" y="227"/>
                  </a:lnTo>
                  <a:lnTo>
                    <a:pt x="12" y="214"/>
                  </a:lnTo>
                  <a:lnTo>
                    <a:pt x="6" y="200"/>
                  </a:lnTo>
                  <a:lnTo>
                    <a:pt x="3" y="185"/>
                  </a:lnTo>
                  <a:lnTo>
                    <a:pt x="0" y="170"/>
                  </a:lnTo>
                  <a:lnTo>
                    <a:pt x="0" y="154"/>
                  </a:lnTo>
                  <a:lnTo>
                    <a:pt x="0" y="154"/>
                  </a:lnTo>
                  <a:lnTo>
                    <a:pt x="0" y="139"/>
                  </a:lnTo>
                  <a:lnTo>
                    <a:pt x="3" y="123"/>
                  </a:lnTo>
                  <a:lnTo>
                    <a:pt x="6" y="108"/>
                  </a:lnTo>
                  <a:lnTo>
                    <a:pt x="12" y="95"/>
                  </a:lnTo>
                  <a:lnTo>
                    <a:pt x="19" y="80"/>
                  </a:lnTo>
                  <a:lnTo>
                    <a:pt x="26" y="68"/>
                  </a:lnTo>
                  <a:lnTo>
                    <a:pt x="35" y="56"/>
                  </a:lnTo>
                  <a:lnTo>
                    <a:pt x="45" y="46"/>
                  </a:lnTo>
                  <a:lnTo>
                    <a:pt x="56" y="36"/>
                  </a:lnTo>
                  <a:lnTo>
                    <a:pt x="68" y="26"/>
                  </a:lnTo>
                  <a:lnTo>
                    <a:pt x="81" y="19"/>
                  </a:lnTo>
                  <a:lnTo>
                    <a:pt x="94" y="12"/>
                  </a:lnTo>
                  <a:lnTo>
                    <a:pt x="108" y="7"/>
                  </a:lnTo>
                  <a:lnTo>
                    <a:pt x="123" y="4"/>
                  </a:lnTo>
                  <a:lnTo>
                    <a:pt x="138" y="1"/>
                  </a:lnTo>
                  <a:lnTo>
                    <a:pt x="153" y="0"/>
                  </a:lnTo>
                  <a:lnTo>
                    <a:pt x="153" y="0"/>
                  </a:lnTo>
                  <a:lnTo>
                    <a:pt x="170" y="1"/>
                  </a:lnTo>
                  <a:lnTo>
                    <a:pt x="185" y="4"/>
                  </a:lnTo>
                  <a:lnTo>
                    <a:pt x="199" y="7"/>
                  </a:lnTo>
                  <a:lnTo>
                    <a:pt x="213" y="12"/>
                  </a:lnTo>
                  <a:lnTo>
                    <a:pt x="227" y="19"/>
                  </a:lnTo>
                  <a:lnTo>
                    <a:pt x="240" y="26"/>
                  </a:lnTo>
                  <a:lnTo>
                    <a:pt x="251" y="36"/>
                  </a:lnTo>
                  <a:lnTo>
                    <a:pt x="262" y="46"/>
                  </a:lnTo>
                  <a:lnTo>
                    <a:pt x="273" y="56"/>
                  </a:lnTo>
                  <a:lnTo>
                    <a:pt x="281" y="68"/>
                  </a:lnTo>
                  <a:lnTo>
                    <a:pt x="289" y="80"/>
                  </a:lnTo>
                  <a:lnTo>
                    <a:pt x="295" y="95"/>
                  </a:lnTo>
                  <a:lnTo>
                    <a:pt x="300" y="108"/>
                  </a:lnTo>
                  <a:lnTo>
                    <a:pt x="304" y="123"/>
                  </a:lnTo>
                  <a:lnTo>
                    <a:pt x="306" y="139"/>
                  </a:lnTo>
                  <a:lnTo>
                    <a:pt x="307" y="154"/>
                  </a:lnTo>
                  <a:lnTo>
                    <a:pt x="307" y="154"/>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0" name="Freeform 21"/>
            <p:cNvSpPr>
              <a:spLocks/>
            </p:cNvSpPr>
            <p:nvPr/>
          </p:nvSpPr>
          <p:spPr bwMode="auto">
            <a:xfrm>
              <a:off x="3506955" y="4322764"/>
              <a:ext cx="49213" cy="49213"/>
            </a:xfrm>
            <a:custGeom>
              <a:avLst/>
              <a:gdLst>
                <a:gd name="T0" fmla="*/ 153 w 153"/>
                <a:gd name="T1" fmla="*/ 77 h 154"/>
                <a:gd name="T2" fmla="*/ 152 w 153"/>
                <a:gd name="T3" fmla="*/ 93 h 154"/>
                <a:gd name="T4" fmla="*/ 147 w 153"/>
                <a:gd name="T5" fmla="*/ 107 h 154"/>
                <a:gd name="T6" fmla="*/ 140 w 153"/>
                <a:gd name="T7" fmla="*/ 121 h 154"/>
                <a:gd name="T8" fmla="*/ 131 w 153"/>
                <a:gd name="T9" fmla="*/ 132 h 154"/>
                <a:gd name="T10" fmla="*/ 120 w 153"/>
                <a:gd name="T11" fmla="*/ 141 h 154"/>
                <a:gd name="T12" fmla="*/ 106 w 153"/>
                <a:gd name="T13" fmla="*/ 148 h 154"/>
                <a:gd name="T14" fmla="*/ 92 w 153"/>
                <a:gd name="T15" fmla="*/ 152 h 154"/>
                <a:gd name="T16" fmla="*/ 77 w 153"/>
                <a:gd name="T17" fmla="*/ 154 h 154"/>
                <a:gd name="T18" fmla="*/ 69 w 153"/>
                <a:gd name="T19" fmla="*/ 153 h 154"/>
                <a:gd name="T20" fmla="*/ 53 w 153"/>
                <a:gd name="T21" fmla="*/ 150 h 154"/>
                <a:gd name="T22" fmla="*/ 40 w 153"/>
                <a:gd name="T23" fmla="*/ 145 h 154"/>
                <a:gd name="T24" fmla="*/ 28 w 153"/>
                <a:gd name="T25" fmla="*/ 137 h 154"/>
                <a:gd name="T26" fmla="*/ 18 w 153"/>
                <a:gd name="T27" fmla="*/ 126 h 154"/>
                <a:gd name="T28" fmla="*/ 9 w 153"/>
                <a:gd name="T29" fmla="*/ 114 h 154"/>
                <a:gd name="T30" fmla="*/ 3 w 153"/>
                <a:gd name="T31" fmla="*/ 100 h 154"/>
                <a:gd name="T32" fmla="*/ 0 w 153"/>
                <a:gd name="T33" fmla="*/ 85 h 154"/>
                <a:gd name="T34" fmla="*/ 0 w 153"/>
                <a:gd name="T35" fmla="*/ 77 h 154"/>
                <a:gd name="T36" fmla="*/ 1 w 153"/>
                <a:gd name="T37" fmla="*/ 62 h 154"/>
                <a:gd name="T38" fmla="*/ 5 w 153"/>
                <a:gd name="T39" fmla="*/ 47 h 154"/>
                <a:gd name="T40" fmla="*/ 12 w 153"/>
                <a:gd name="T41" fmla="*/ 34 h 154"/>
                <a:gd name="T42" fmla="*/ 23 w 153"/>
                <a:gd name="T43" fmla="*/ 23 h 154"/>
                <a:gd name="T44" fmla="*/ 34 w 153"/>
                <a:gd name="T45" fmla="*/ 14 h 154"/>
                <a:gd name="T46" fmla="*/ 47 w 153"/>
                <a:gd name="T47" fmla="*/ 7 h 154"/>
                <a:gd name="T48" fmla="*/ 61 w 153"/>
                <a:gd name="T49" fmla="*/ 2 h 154"/>
                <a:gd name="T50" fmla="*/ 77 w 153"/>
                <a:gd name="T51" fmla="*/ 0 h 154"/>
                <a:gd name="T52" fmla="*/ 85 w 153"/>
                <a:gd name="T53" fmla="*/ 1 h 154"/>
                <a:gd name="T54" fmla="*/ 99 w 153"/>
                <a:gd name="T55" fmla="*/ 4 h 154"/>
                <a:gd name="T56" fmla="*/ 113 w 153"/>
                <a:gd name="T57" fmla="*/ 10 h 154"/>
                <a:gd name="T58" fmla="*/ 126 w 153"/>
                <a:gd name="T59" fmla="*/ 18 h 154"/>
                <a:gd name="T60" fmla="*/ 136 w 153"/>
                <a:gd name="T61" fmla="*/ 29 h 154"/>
                <a:gd name="T62" fmla="*/ 144 w 153"/>
                <a:gd name="T63" fmla="*/ 41 h 154"/>
                <a:gd name="T64" fmla="*/ 150 w 153"/>
                <a:gd name="T65" fmla="*/ 54 h 154"/>
                <a:gd name="T66" fmla="*/ 153 w 153"/>
                <a:gd name="T67" fmla="*/ 70 h 154"/>
                <a:gd name="T68" fmla="*/ 153 w 153"/>
                <a:gd name="T69"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154">
                  <a:moveTo>
                    <a:pt x="153" y="77"/>
                  </a:moveTo>
                  <a:lnTo>
                    <a:pt x="153" y="77"/>
                  </a:lnTo>
                  <a:lnTo>
                    <a:pt x="153" y="85"/>
                  </a:lnTo>
                  <a:lnTo>
                    <a:pt x="152" y="93"/>
                  </a:lnTo>
                  <a:lnTo>
                    <a:pt x="150" y="100"/>
                  </a:lnTo>
                  <a:lnTo>
                    <a:pt x="147" y="107"/>
                  </a:lnTo>
                  <a:lnTo>
                    <a:pt x="144" y="114"/>
                  </a:lnTo>
                  <a:lnTo>
                    <a:pt x="140" y="121"/>
                  </a:lnTo>
                  <a:lnTo>
                    <a:pt x="136" y="126"/>
                  </a:lnTo>
                  <a:lnTo>
                    <a:pt x="131" y="132"/>
                  </a:lnTo>
                  <a:lnTo>
                    <a:pt x="126" y="137"/>
                  </a:lnTo>
                  <a:lnTo>
                    <a:pt x="120" y="141"/>
                  </a:lnTo>
                  <a:lnTo>
                    <a:pt x="113" y="145"/>
                  </a:lnTo>
                  <a:lnTo>
                    <a:pt x="106" y="148"/>
                  </a:lnTo>
                  <a:lnTo>
                    <a:pt x="99" y="150"/>
                  </a:lnTo>
                  <a:lnTo>
                    <a:pt x="92" y="152"/>
                  </a:lnTo>
                  <a:lnTo>
                    <a:pt x="85" y="153"/>
                  </a:lnTo>
                  <a:lnTo>
                    <a:pt x="77" y="154"/>
                  </a:lnTo>
                  <a:lnTo>
                    <a:pt x="77" y="154"/>
                  </a:lnTo>
                  <a:lnTo>
                    <a:pt x="69" y="153"/>
                  </a:lnTo>
                  <a:lnTo>
                    <a:pt x="61" y="152"/>
                  </a:lnTo>
                  <a:lnTo>
                    <a:pt x="53" y="150"/>
                  </a:lnTo>
                  <a:lnTo>
                    <a:pt x="47" y="148"/>
                  </a:lnTo>
                  <a:lnTo>
                    <a:pt x="40" y="145"/>
                  </a:lnTo>
                  <a:lnTo>
                    <a:pt x="34" y="141"/>
                  </a:lnTo>
                  <a:lnTo>
                    <a:pt x="28" y="137"/>
                  </a:lnTo>
                  <a:lnTo>
                    <a:pt x="23" y="132"/>
                  </a:lnTo>
                  <a:lnTo>
                    <a:pt x="18" y="126"/>
                  </a:lnTo>
                  <a:lnTo>
                    <a:pt x="12" y="121"/>
                  </a:lnTo>
                  <a:lnTo>
                    <a:pt x="9" y="114"/>
                  </a:lnTo>
                  <a:lnTo>
                    <a:pt x="5" y="107"/>
                  </a:lnTo>
                  <a:lnTo>
                    <a:pt x="3" y="100"/>
                  </a:lnTo>
                  <a:lnTo>
                    <a:pt x="1" y="93"/>
                  </a:lnTo>
                  <a:lnTo>
                    <a:pt x="0" y="85"/>
                  </a:lnTo>
                  <a:lnTo>
                    <a:pt x="0" y="77"/>
                  </a:lnTo>
                  <a:lnTo>
                    <a:pt x="0" y="77"/>
                  </a:lnTo>
                  <a:lnTo>
                    <a:pt x="0" y="70"/>
                  </a:lnTo>
                  <a:lnTo>
                    <a:pt x="1" y="62"/>
                  </a:lnTo>
                  <a:lnTo>
                    <a:pt x="3" y="54"/>
                  </a:lnTo>
                  <a:lnTo>
                    <a:pt x="5" y="47"/>
                  </a:lnTo>
                  <a:lnTo>
                    <a:pt x="9" y="41"/>
                  </a:lnTo>
                  <a:lnTo>
                    <a:pt x="12" y="34"/>
                  </a:lnTo>
                  <a:lnTo>
                    <a:pt x="18" y="29"/>
                  </a:lnTo>
                  <a:lnTo>
                    <a:pt x="23" y="23"/>
                  </a:lnTo>
                  <a:lnTo>
                    <a:pt x="28" y="18"/>
                  </a:lnTo>
                  <a:lnTo>
                    <a:pt x="34" y="14"/>
                  </a:lnTo>
                  <a:lnTo>
                    <a:pt x="40" y="10"/>
                  </a:lnTo>
                  <a:lnTo>
                    <a:pt x="47" y="7"/>
                  </a:lnTo>
                  <a:lnTo>
                    <a:pt x="53" y="4"/>
                  </a:lnTo>
                  <a:lnTo>
                    <a:pt x="61" y="2"/>
                  </a:lnTo>
                  <a:lnTo>
                    <a:pt x="69" y="1"/>
                  </a:lnTo>
                  <a:lnTo>
                    <a:pt x="77" y="0"/>
                  </a:lnTo>
                  <a:lnTo>
                    <a:pt x="77" y="0"/>
                  </a:lnTo>
                  <a:lnTo>
                    <a:pt x="85" y="1"/>
                  </a:lnTo>
                  <a:lnTo>
                    <a:pt x="92" y="2"/>
                  </a:lnTo>
                  <a:lnTo>
                    <a:pt x="99" y="4"/>
                  </a:lnTo>
                  <a:lnTo>
                    <a:pt x="106" y="7"/>
                  </a:lnTo>
                  <a:lnTo>
                    <a:pt x="113" y="10"/>
                  </a:lnTo>
                  <a:lnTo>
                    <a:pt x="120" y="14"/>
                  </a:lnTo>
                  <a:lnTo>
                    <a:pt x="126" y="18"/>
                  </a:lnTo>
                  <a:lnTo>
                    <a:pt x="131" y="23"/>
                  </a:lnTo>
                  <a:lnTo>
                    <a:pt x="136" y="29"/>
                  </a:lnTo>
                  <a:lnTo>
                    <a:pt x="140" y="34"/>
                  </a:lnTo>
                  <a:lnTo>
                    <a:pt x="144" y="41"/>
                  </a:lnTo>
                  <a:lnTo>
                    <a:pt x="147" y="47"/>
                  </a:lnTo>
                  <a:lnTo>
                    <a:pt x="150" y="54"/>
                  </a:lnTo>
                  <a:lnTo>
                    <a:pt x="152" y="62"/>
                  </a:lnTo>
                  <a:lnTo>
                    <a:pt x="153" y="70"/>
                  </a:lnTo>
                  <a:lnTo>
                    <a:pt x="153" y="77"/>
                  </a:lnTo>
                  <a:lnTo>
                    <a:pt x="153" y="77"/>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71" name="Gruppieren 470"/>
          <p:cNvGrpSpPr/>
          <p:nvPr/>
        </p:nvGrpSpPr>
        <p:grpSpPr>
          <a:xfrm>
            <a:off x="4053647" y="4170365"/>
            <a:ext cx="341313" cy="341313"/>
            <a:chOff x="4627796" y="4862513"/>
            <a:chExt cx="341313" cy="341313"/>
          </a:xfrm>
        </p:grpSpPr>
        <p:sp>
          <p:nvSpPr>
            <p:cNvPr id="472" name="Freeform 22"/>
            <p:cNvSpPr>
              <a:spLocks/>
            </p:cNvSpPr>
            <p:nvPr/>
          </p:nvSpPr>
          <p:spPr bwMode="auto">
            <a:xfrm>
              <a:off x="4675421" y="4967288"/>
              <a:ext cx="179388" cy="122238"/>
            </a:xfrm>
            <a:custGeom>
              <a:avLst/>
              <a:gdLst>
                <a:gd name="T0" fmla="*/ 564 w 564"/>
                <a:gd name="T1" fmla="*/ 385 h 385"/>
                <a:gd name="T2" fmla="*/ 410 w 564"/>
                <a:gd name="T3" fmla="*/ 0 h 385"/>
                <a:gd name="T4" fmla="*/ 282 w 564"/>
                <a:gd name="T5" fmla="*/ 282 h 385"/>
                <a:gd name="T6" fmla="*/ 154 w 564"/>
                <a:gd name="T7" fmla="*/ 128 h 385"/>
                <a:gd name="T8" fmla="*/ 0 w 564"/>
                <a:gd name="T9" fmla="*/ 385 h 385"/>
              </a:gdLst>
              <a:ahLst/>
              <a:cxnLst>
                <a:cxn ang="0">
                  <a:pos x="T0" y="T1"/>
                </a:cxn>
                <a:cxn ang="0">
                  <a:pos x="T2" y="T3"/>
                </a:cxn>
                <a:cxn ang="0">
                  <a:pos x="T4" y="T5"/>
                </a:cxn>
                <a:cxn ang="0">
                  <a:pos x="T6" y="T7"/>
                </a:cxn>
                <a:cxn ang="0">
                  <a:pos x="T8" y="T9"/>
                </a:cxn>
              </a:cxnLst>
              <a:rect l="0" t="0" r="r" b="b"/>
              <a:pathLst>
                <a:path w="564" h="385">
                  <a:moveTo>
                    <a:pt x="564" y="385"/>
                  </a:moveTo>
                  <a:lnTo>
                    <a:pt x="410" y="0"/>
                  </a:lnTo>
                  <a:lnTo>
                    <a:pt x="282" y="282"/>
                  </a:lnTo>
                  <a:lnTo>
                    <a:pt x="154" y="128"/>
                  </a:lnTo>
                  <a:lnTo>
                    <a:pt x="0" y="385"/>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3" name="Rectangle 23"/>
            <p:cNvSpPr>
              <a:spLocks noChangeArrowheads="1"/>
            </p:cNvSpPr>
            <p:nvPr/>
          </p:nvSpPr>
          <p:spPr bwMode="auto">
            <a:xfrm>
              <a:off x="4627796" y="4862513"/>
              <a:ext cx="276225" cy="276225"/>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4" name="Freeform 24"/>
            <p:cNvSpPr>
              <a:spLocks/>
            </p:cNvSpPr>
            <p:nvPr/>
          </p:nvSpPr>
          <p:spPr bwMode="auto">
            <a:xfrm>
              <a:off x="4703996" y="4957763"/>
              <a:ext cx="265113" cy="246063"/>
            </a:xfrm>
            <a:custGeom>
              <a:avLst/>
              <a:gdLst>
                <a:gd name="T0" fmla="*/ 734 w 836"/>
                <a:gd name="T1" fmla="*/ 0 h 774"/>
                <a:gd name="T2" fmla="*/ 836 w 836"/>
                <a:gd name="T3" fmla="*/ 9 h 774"/>
                <a:gd name="T4" fmla="*/ 765 w 836"/>
                <a:gd name="T5" fmla="*/ 774 h 774"/>
                <a:gd name="T6" fmla="*/ 0 w 836"/>
                <a:gd name="T7" fmla="*/ 704 h 774"/>
              </a:gdLst>
              <a:ahLst/>
              <a:cxnLst>
                <a:cxn ang="0">
                  <a:pos x="T0" y="T1"/>
                </a:cxn>
                <a:cxn ang="0">
                  <a:pos x="T2" y="T3"/>
                </a:cxn>
                <a:cxn ang="0">
                  <a:pos x="T4" y="T5"/>
                </a:cxn>
                <a:cxn ang="0">
                  <a:pos x="T6" y="T7"/>
                </a:cxn>
              </a:cxnLst>
              <a:rect l="0" t="0" r="r" b="b"/>
              <a:pathLst>
                <a:path w="836" h="774">
                  <a:moveTo>
                    <a:pt x="734" y="0"/>
                  </a:moveTo>
                  <a:lnTo>
                    <a:pt x="836" y="9"/>
                  </a:lnTo>
                  <a:lnTo>
                    <a:pt x="765" y="774"/>
                  </a:lnTo>
                  <a:lnTo>
                    <a:pt x="0" y="704"/>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5" name="Line 25"/>
            <p:cNvSpPr>
              <a:spLocks noChangeShapeType="1"/>
            </p:cNvSpPr>
            <p:nvPr/>
          </p:nvSpPr>
          <p:spPr bwMode="auto">
            <a:xfrm>
              <a:off x="4627796" y="5089526"/>
              <a:ext cx="27622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6" name="Freeform 26"/>
            <p:cNvSpPr>
              <a:spLocks/>
            </p:cNvSpPr>
            <p:nvPr/>
          </p:nvSpPr>
          <p:spPr bwMode="auto">
            <a:xfrm>
              <a:off x="4675421" y="4911726"/>
              <a:ext cx="49213" cy="47625"/>
            </a:xfrm>
            <a:custGeom>
              <a:avLst/>
              <a:gdLst>
                <a:gd name="T0" fmla="*/ 154 w 154"/>
                <a:gd name="T1" fmla="*/ 76 h 154"/>
                <a:gd name="T2" fmla="*/ 153 w 154"/>
                <a:gd name="T3" fmla="*/ 92 h 154"/>
                <a:gd name="T4" fmla="*/ 147 w 154"/>
                <a:gd name="T5" fmla="*/ 107 h 154"/>
                <a:gd name="T6" fmla="*/ 140 w 154"/>
                <a:gd name="T7" fmla="*/ 119 h 154"/>
                <a:gd name="T8" fmla="*/ 131 w 154"/>
                <a:gd name="T9" fmla="*/ 132 h 154"/>
                <a:gd name="T10" fmla="*/ 120 w 154"/>
                <a:gd name="T11" fmla="*/ 141 h 154"/>
                <a:gd name="T12" fmla="*/ 107 w 154"/>
                <a:gd name="T13" fmla="*/ 148 h 154"/>
                <a:gd name="T14" fmla="*/ 92 w 154"/>
                <a:gd name="T15" fmla="*/ 152 h 154"/>
                <a:gd name="T16" fmla="*/ 77 w 154"/>
                <a:gd name="T17" fmla="*/ 154 h 154"/>
                <a:gd name="T18" fmla="*/ 69 w 154"/>
                <a:gd name="T19" fmla="*/ 153 h 154"/>
                <a:gd name="T20" fmla="*/ 54 w 154"/>
                <a:gd name="T21" fmla="*/ 150 h 154"/>
                <a:gd name="T22" fmla="*/ 40 w 154"/>
                <a:gd name="T23" fmla="*/ 145 h 154"/>
                <a:gd name="T24" fmla="*/ 28 w 154"/>
                <a:gd name="T25" fmla="*/ 136 h 154"/>
                <a:gd name="T26" fmla="*/ 18 w 154"/>
                <a:gd name="T27" fmla="*/ 125 h 154"/>
                <a:gd name="T28" fmla="*/ 10 w 154"/>
                <a:gd name="T29" fmla="*/ 113 h 154"/>
                <a:gd name="T30" fmla="*/ 4 w 154"/>
                <a:gd name="T31" fmla="*/ 100 h 154"/>
                <a:gd name="T32" fmla="*/ 1 w 154"/>
                <a:gd name="T33" fmla="*/ 85 h 154"/>
                <a:gd name="T34" fmla="*/ 0 w 154"/>
                <a:gd name="T35" fmla="*/ 76 h 154"/>
                <a:gd name="T36" fmla="*/ 2 w 154"/>
                <a:gd name="T37" fmla="*/ 61 h 154"/>
                <a:gd name="T38" fmla="*/ 6 w 154"/>
                <a:gd name="T39" fmla="*/ 47 h 154"/>
                <a:gd name="T40" fmla="*/ 13 w 154"/>
                <a:gd name="T41" fmla="*/ 34 h 154"/>
                <a:gd name="T42" fmla="*/ 23 w 154"/>
                <a:gd name="T43" fmla="*/ 22 h 154"/>
                <a:gd name="T44" fmla="*/ 34 w 154"/>
                <a:gd name="T45" fmla="*/ 13 h 154"/>
                <a:gd name="T46" fmla="*/ 46 w 154"/>
                <a:gd name="T47" fmla="*/ 6 h 154"/>
                <a:gd name="T48" fmla="*/ 62 w 154"/>
                <a:gd name="T49" fmla="*/ 1 h 154"/>
                <a:gd name="T50" fmla="*/ 77 w 154"/>
                <a:gd name="T51" fmla="*/ 0 h 154"/>
                <a:gd name="T52" fmla="*/ 85 w 154"/>
                <a:gd name="T53" fmla="*/ 0 h 154"/>
                <a:gd name="T54" fmla="*/ 99 w 154"/>
                <a:gd name="T55" fmla="*/ 3 h 154"/>
                <a:gd name="T56" fmla="*/ 114 w 154"/>
                <a:gd name="T57" fmla="*/ 9 h 154"/>
                <a:gd name="T58" fmla="*/ 126 w 154"/>
                <a:gd name="T59" fmla="*/ 17 h 154"/>
                <a:gd name="T60" fmla="*/ 136 w 154"/>
                <a:gd name="T61" fmla="*/ 28 h 154"/>
                <a:gd name="T62" fmla="*/ 144 w 154"/>
                <a:gd name="T63" fmla="*/ 40 h 154"/>
                <a:gd name="T64" fmla="*/ 150 w 154"/>
                <a:gd name="T65" fmla="*/ 54 h 154"/>
                <a:gd name="T66" fmla="*/ 154 w 154"/>
                <a:gd name="T67" fmla="*/ 69 h 154"/>
                <a:gd name="T68" fmla="*/ 154 w 154"/>
                <a:gd name="T69" fmla="*/ 7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4" h="154">
                  <a:moveTo>
                    <a:pt x="154" y="76"/>
                  </a:moveTo>
                  <a:lnTo>
                    <a:pt x="154" y="76"/>
                  </a:lnTo>
                  <a:lnTo>
                    <a:pt x="154" y="85"/>
                  </a:lnTo>
                  <a:lnTo>
                    <a:pt x="153" y="92"/>
                  </a:lnTo>
                  <a:lnTo>
                    <a:pt x="150" y="100"/>
                  </a:lnTo>
                  <a:lnTo>
                    <a:pt x="147" y="107"/>
                  </a:lnTo>
                  <a:lnTo>
                    <a:pt x="144" y="113"/>
                  </a:lnTo>
                  <a:lnTo>
                    <a:pt x="140" y="119"/>
                  </a:lnTo>
                  <a:lnTo>
                    <a:pt x="136" y="125"/>
                  </a:lnTo>
                  <a:lnTo>
                    <a:pt x="131" y="132"/>
                  </a:lnTo>
                  <a:lnTo>
                    <a:pt x="126" y="136"/>
                  </a:lnTo>
                  <a:lnTo>
                    <a:pt x="120" y="141"/>
                  </a:lnTo>
                  <a:lnTo>
                    <a:pt x="114" y="145"/>
                  </a:lnTo>
                  <a:lnTo>
                    <a:pt x="107" y="148"/>
                  </a:lnTo>
                  <a:lnTo>
                    <a:pt x="99" y="150"/>
                  </a:lnTo>
                  <a:lnTo>
                    <a:pt x="92" y="152"/>
                  </a:lnTo>
                  <a:lnTo>
                    <a:pt x="85" y="153"/>
                  </a:lnTo>
                  <a:lnTo>
                    <a:pt x="77" y="154"/>
                  </a:lnTo>
                  <a:lnTo>
                    <a:pt x="77" y="154"/>
                  </a:lnTo>
                  <a:lnTo>
                    <a:pt x="69" y="153"/>
                  </a:lnTo>
                  <a:lnTo>
                    <a:pt x="62" y="152"/>
                  </a:lnTo>
                  <a:lnTo>
                    <a:pt x="54" y="150"/>
                  </a:lnTo>
                  <a:lnTo>
                    <a:pt x="46" y="148"/>
                  </a:lnTo>
                  <a:lnTo>
                    <a:pt x="40" y="145"/>
                  </a:lnTo>
                  <a:lnTo>
                    <a:pt x="34" y="141"/>
                  </a:lnTo>
                  <a:lnTo>
                    <a:pt x="28" y="136"/>
                  </a:lnTo>
                  <a:lnTo>
                    <a:pt x="23" y="132"/>
                  </a:lnTo>
                  <a:lnTo>
                    <a:pt x="18" y="125"/>
                  </a:lnTo>
                  <a:lnTo>
                    <a:pt x="13" y="119"/>
                  </a:lnTo>
                  <a:lnTo>
                    <a:pt x="10" y="113"/>
                  </a:lnTo>
                  <a:lnTo>
                    <a:pt x="6" y="107"/>
                  </a:lnTo>
                  <a:lnTo>
                    <a:pt x="4" y="100"/>
                  </a:lnTo>
                  <a:lnTo>
                    <a:pt x="2" y="92"/>
                  </a:lnTo>
                  <a:lnTo>
                    <a:pt x="1" y="85"/>
                  </a:lnTo>
                  <a:lnTo>
                    <a:pt x="0" y="76"/>
                  </a:lnTo>
                  <a:lnTo>
                    <a:pt x="0" y="76"/>
                  </a:lnTo>
                  <a:lnTo>
                    <a:pt x="1" y="69"/>
                  </a:lnTo>
                  <a:lnTo>
                    <a:pt x="2" y="61"/>
                  </a:lnTo>
                  <a:lnTo>
                    <a:pt x="4" y="54"/>
                  </a:lnTo>
                  <a:lnTo>
                    <a:pt x="6" y="47"/>
                  </a:lnTo>
                  <a:lnTo>
                    <a:pt x="10" y="40"/>
                  </a:lnTo>
                  <a:lnTo>
                    <a:pt x="13" y="34"/>
                  </a:lnTo>
                  <a:lnTo>
                    <a:pt x="18" y="28"/>
                  </a:lnTo>
                  <a:lnTo>
                    <a:pt x="23" y="22"/>
                  </a:lnTo>
                  <a:lnTo>
                    <a:pt x="28" y="17"/>
                  </a:lnTo>
                  <a:lnTo>
                    <a:pt x="34" y="13"/>
                  </a:lnTo>
                  <a:lnTo>
                    <a:pt x="40" y="9"/>
                  </a:lnTo>
                  <a:lnTo>
                    <a:pt x="46" y="6"/>
                  </a:lnTo>
                  <a:lnTo>
                    <a:pt x="54" y="3"/>
                  </a:lnTo>
                  <a:lnTo>
                    <a:pt x="62" y="1"/>
                  </a:lnTo>
                  <a:lnTo>
                    <a:pt x="69" y="0"/>
                  </a:lnTo>
                  <a:lnTo>
                    <a:pt x="77" y="0"/>
                  </a:lnTo>
                  <a:lnTo>
                    <a:pt x="77" y="0"/>
                  </a:lnTo>
                  <a:lnTo>
                    <a:pt x="85" y="0"/>
                  </a:lnTo>
                  <a:lnTo>
                    <a:pt x="92" y="1"/>
                  </a:lnTo>
                  <a:lnTo>
                    <a:pt x="99" y="3"/>
                  </a:lnTo>
                  <a:lnTo>
                    <a:pt x="107" y="6"/>
                  </a:lnTo>
                  <a:lnTo>
                    <a:pt x="114" y="9"/>
                  </a:lnTo>
                  <a:lnTo>
                    <a:pt x="120" y="13"/>
                  </a:lnTo>
                  <a:lnTo>
                    <a:pt x="126" y="17"/>
                  </a:lnTo>
                  <a:lnTo>
                    <a:pt x="131" y="22"/>
                  </a:lnTo>
                  <a:lnTo>
                    <a:pt x="136" y="28"/>
                  </a:lnTo>
                  <a:lnTo>
                    <a:pt x="140" y="34"/>
                  </a:lnTo>
                  <a:lnTo>
                    <a:pt x="144" y="40"/>
                  </a:lnTo>
                  <a:lnTo>
                    <a:pt x="147" y="47"/>
                  </a:lnTo>
                  <a:lnTo>
                    <a:pt x="150" y="54"/>
                  </a:lnTo>
                  <a:lnTo>
                    <a:pt x="153" y="61"/>
                  </a:lnTo>
                  <a:lnTo>
                    <a:pt x="154" y="69"/>
                  </a:lnTo>
                  <a:lnTo>
                    <a:pt x="154" y="76"/>
                  </a:lnTo>
                  <a:lnTo>
                    <a:pt x="154" y="76"/>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77" name="Gruppieren 476"/>
          <p:cNvGrpSpPr/>
          <p:nvPr/>
        </p:nvGrpSpPr>
        <p:grpSpPr>
          <a:xfrm>
            <a:off x="5185958" y="4163060"/>
            <a:ext cx="453135" cy="355212"/>
            <a:chOff x="5276437" y="4162671"/>
            <a:chExt cx="374650" cy="293688"/>
          </a:xfrm>
        </p:grpSpPr>
        <p:sp>
          <p:nvSpPr>
            <p:cNvPr id="478" name="Freeform 27"/>
            <p:cNvSpPr>
              <a:spLocks/>
            </p:cNvSpPr>
            <p:nvPr/>
          </p:nvSpPr>
          <p:spPr bwMode="auto">
            <a:xfrm>
              <a:off x="5276437" y="4162671"/>
              <a:ext cx="374650" cy="293688"/>
            </a:xfrm>
            <a:custGeom>
              <a:avLst/>
              <a:gdLst>
                <a:gd name="T0" fmla="*/ 1178 w 1178"/>
                <a:gd name="T1" fmla="*/ 820 h 922"/>
                <a:gd name="T2" fmla="*/ 1176 w 1178"/>
                <a:gd name="T3" fmla="*/ 840 h 922"/>
                <a:gd name="T4" fmla="*/ 1170 w 1178"/>
                <a:gd name="T5" fmla="*/ 859 h 922"/>
                <a:gd name="T6" fmla="*/ 1161 w 1178"/>
                <a:gd name="T7" fmla="*/ 877 h 922"/>
                <a:gd name="T8" fmla="*/ 1148 w 1178"/>
                <a:gd name="T9" fmla="*/ 892 h 922"/>
                <a:gd name="T10" fmla="*/ 1133 w 1178"/>
                <a:gd name="T11" fmla="*/ 904 h 922"/>
                <a:gd name="T12" fmla="*/ 1116 w 1178"/>
                <a:gd name="T13" fmla="*/ 914 h 922"/>
                <a:gd name="T14" fmla="*/ 1096 w 1178"/>
                <a:gd name="T15" fmla="*/ 920 h 922"/>
                <a:gd name="T16" fmla="*/ 1076 w 1178"/>
                <a:gd name="T17" fmla="*/ 922 h 922"/>
                <a:gd name="T18" fmla="*/ 102 w 1178"/>
                <a:gd name="T19" fmla="*/ 922 h 922"/>
                <a:gd name="T20" fmla="*/ 82 w 1178"/>
                <a:gd name="T21" fmla="*/ 920 h 922"/>
                <a:gd name="T22" fmla="*/ 62 w 1178"/>
                <a:gd name="T23" fmla="*/ 914 h 922"/>
                <a:gd name="T24" fmla="*/ 45 w 1178"/>
                <a:gd name="T25" fmla="*/ 904 h 922"/>
                <a:gd name="T26" fmla="*/ 30 w 1178"/>
                <a:gd name="T27" fmla="*/ 892 h 922"/>
                <a:gd name="T28" fmla="*/ 17 w 1178"/>
                <a:gd name="T29" fmla="*/ 877 h 922"/>
                <a:gd name="T30" fmla="*/ 8 w 1178"/>
                <a:gd name="T31" fmla="*/ 859 h 922"/>
                <a:gd name="T32" fmla="*/ 2 w 1178"/>
                <a:gd name="T33" fmla="*/ 840 h 922"/>
                <a:gd name="T34" fmla="*/ 0 w 1178"/>
                <a:gd name="T35" fmla="*/ 820 h 922"/>
                <a:gd name="T36" fmla="*/ 0 w 1178"/>
                <a:gd name="T37" fmla="*/ 103 h 922"/>
                <a:gd name="T38" fmla="*/ 2 w 1178"/>
                <a:gd name="T39" fmla="*/ 82 h 922"/>
                <a:gd name="T40" fmla="*/ 8 w 1178"/>
                <a:gd name="T41" fmla="*/ 62 h 922"/>
                <a:gd name="T42" fmla="*/ 17 w 1178"/>
                <a:gd name="T43" fmla="*/ 45 h 922"/>
                <a:gd name="T44" fmla="*/ 30 w 1178"/>
                <a:gd name="T45" fmla="*/ 30 h 922"/>
                <a:gd name="T46" fmla="*/ 45 w 1178"/>
                <a:gd name="T47" fmla="*/ 17 h 922"/>
                <a:gd name="T48" fmla="*/ 62 w 1178"/>
                <a:gd name="T49" fmla="*/ 8 h 922"/>
                <a:gd name="T50" fmla="*/ 82 w 1178"/>
                <a:gd name="T51" fmla="*/ 2 h 922"/>
                <a:gd name="T52" fmla="*/ 102 w 1178"/>
                <a:gd name="T53" fmla="*/ 0 h 922"/>
                <a:gd name="T54" fmla="*/ 1076 w 1178"/>
                <a:gd name="T55" fmla="*/ 0 h 922"/>
                <a:gd name="T56" fmla="*/ 1096 w 1178"/>
                <a:gd name="T57" fmla="*/ 2 h 922"/>
                <a:gd name="T58" fmla="*/ 1116 w 1178"/>
                <a:gd name="T59" fmla="*/ 8 h 922"/>
                <a:gd name="T60" fmla="*/ 1133 w 1178"/>
                <a:gd name="T61" fmla="*/ 17 h 922"/>
                <a:gd name="T62" fmla="*/ 1148 w 1178"/>
                <a:gd name="T63" fmla="*/ 30 h 922"/>
                <a:gd name="T64" fmla="*/ 1161 w 1178"/>
                <a:gd name="T65" fmla="*/ 45 h 922"/>
                <a:gd name="T66" fmla="*/ 1170 w 1178"/>
                <a:gd name="T67" fmla="*/ 62 h 922"/>
                <a:gd name="T68" fmla="*/ 1176 w 1178"/>
                <a:gd name="T69" fmla="*/ 82 h 922"/>
                <a:gd name="T70" fmla="*/ 1178 w 1178"/>
                <a:gd name="T71" fmla="*/ 103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8" h="922">
                  <a:moveTo>
                    <a:pt x="1178" y="820"/>
                  </a:moveTo>
                  <a:lnTo>
                    <a:pt x="1178" y="820"/>
                  </a:lnTo>
                  <a:lnTo>
                    <a:pt x="1178" y="830"/>
                  </a:lnTo>
                  <a:lnTo>
                    <a:pt x="1176" y="840"/>
                  </a:lnTo>
                  <a:lnTo>
                    <a:pt x="1174" y="850"/>
                  </a:lnTo>
                  <a:lnTo>
                    <a:pt x="1170" y="859"/>
                  </a:lnTo>
                  <a:lnTo>
                    <a:pt x="1166" y="869"/>
                  </a:lnTo>
                  <a:lnTo>
                    <a:pt x="1161" y="877"/>
                  </a:lnTo>
                  <a:lnTo>
                    <a:pt x="1155" y="885"/>
                  </a:lnTo>
                  <a:lnTo>
                    <a:pt x="1148" y="892"/>
                  </a:lnTo>
                  <a:lnTo>
                    <a:pt x="1141" y="898"/>
                  </a:lnTo>
                  <a:lnTo>
                    <a:pt x="1133" y="904"/>
                  </a:lnTo>
                  <a:lnTo>
                    <a:pt x="1125" y="909"/>
                  </a:lnTo>
                  <a:lnTo>
                    <a:pt x="1116" y="914"/>
                  </a:lnTo>
                  <a:lnTo>
                    <a:pt x="1107" y="918"/>
                  </a:lnTo>
                  <a:lnTo>
                    <a:pt x="1096" y="920"/>
                  </a:lnTo>
                  <a:lnTo>
                    <a:pt x="1086" y="922"/>
                  </a:lnTo>
                  <a:lnTo>
                    <a:pt x="1076" y="922"/>
                  </a:lnTo>
                  <a:lnTo>
                    <a:pt x="102" y="922"/>
                  </a:lnTo>
                  <a:lnTo>
                    <a:pt x="102" y="922"/>
                  </a:lnTo>
                  <a:lnTo>
                    <a:pt x="92" y="922"/>
                  </a:lnTo>
                  <a:lnTo>
                    <a:pt x="82" y="920"/>
                  </a:lnTo>
                  <a:lnTo>
                    <a:pt x="71" y="918"/>
                  </a:lnTo>
                  <a:lnTo>
                    <a:pt x="62" y="914"/>
                  </a:lnTo>
                  <a:lnTo>
                    <a:pt x="53" y="909"/>
                  </a:lnTo>
                  <a:lnTo>
                    <a:pt x="45" y="904"/>
                  </a:lnTo>
                  <a:lnTo>
                    <a:pt x="37" y="898"/>
                  </a:lnTo>
                  <a:lnTo>
                    <a:pt x="30" y="892"/>
                  </a:lnTo>
                  <a:lnTo>
                    <a:pt x="23" y="885"/>
                  </a:lnTo>
                  <a:lnTo>
                    <a:pt x="17" y="877"/>
                  </a:lnTo>
                  <a:lnTo>
                    <a:pt x="12" y="869"/>
                  </a:lnTo>
                  <a:lnTo>
                    <a:pt x="8" y="859"/>
                  </a:lnTo>
                  <a:lnTo>
                    <a:pt x="4" y="850"/>
                  </a:lnTo>
                  <a:lnTo>
                    <a:pt x="2" y="840"/>
                  </a:lnTo>
                  <a:lnTo>
                    <a:pt x="0" y="830"/>
                  </a:lnTo>
                  <a:lnTo>
                    <a:pt x="0" y="820"/>
                  </a:lnTo>
                  <a:lnTo>
                    <a:pt x="0" y="103"/>
                  </a:lnTo>
                  <a:lnTo>
                    <a:pt x="0" y="103"/>
                  </a:lnTo>
                  <a:lnTo>
                    <a:pt x="0" y="92"/>
                  </a:lnTo>
                  <a:lnTo>
                    <a:pt x="2" y="82"/>
                  </a:lnTo>
                  <a:lnTo>
                    <a:pt x="4" y="72"/>
                  </a:lnTo>
                  <a:lnTo>
                    <a:pt x="8" y="62"/>
                  </a:lnTo>
                  <a:lnTo>
                    <a:pt x="12" y="54"/>
                  </a:lnTo>
                  <a:lnTo>
                    <a:pt x="17" y="45"/>
                  </a:lnTo>
                  <a:lnTo>
                    <a:pt x="23" y="38"/>
                  </a:lnTo>
                  <a:lnTo>
                    <a:pt x="30" y="30"/>
                  </a:lnTo>
                  <a:lnTo>
                    <a:pt x="37" y="23"/>
                  </a:lnTo>
                  <a:lnTo>
                    <a:pt x="45" y="17"/>
                  </a:lnTo>
                  <a:lnTo>
                    <a:pt x="53" y="12"/>
                  </a:lnTo>
                  <a:lnTo>
                    <a:pt x="62" y="8"/>
                  </a:lnTo>
                  <a:lnTo>
                    <a:pt x="71" y="5"/>
                  </a:lnTo>
                  <a:lnTo>
                    <a:pt x="82" y="2"/>
                  </a:lnTo>
                  <a:lnTo>
                    <a:pt x="92" y="1"/>
                  </a:lnTo>
                  <a:lnTo>
                    <a:pt x="102" y="0"/>
                  </a:lnTo>
                  <a:lnTo>
                    <a:pt x="1076" y="0"/>
                  </a:lnTo>
                  <a:lnTo>
                    <a:pt x="1076" y="0"/>
                  </a:lnTo>
                  <a:lnTo>
                    <a:pt x="1086" y="1"/>
                  </a:lnTo>
                  <a:lnTo>
                    <a:pt x="1096" y="2"/>
                  </a:lnTo>
                  <a:lnTo>
                    <a:pt x="1107" y="5"/>
                  </a:lnTo>
                  <a:lnTo>
                    <a:pt x="1116" y="8"/>
                  </a:lnTo>
                  <a:lnTo>
                    <a:pt x="1125" y="12"/>
                  </a:lnTo>
                  <a:lnTo>
                    <a:pt x="1133" y="17"/>
                  </a:lnTo>
                  <a:lnTo>
                    <a:pt x="1141" y="23"/>
                  </a:lnTo>
                  <a:lnTo>
                    <a:pt x="1148" y="30"/>
                  </a:lnTo>
                  <a:lnTo>
                    <a:pt x="1155" y="38"/>
                  </a:lnTo>
                  <a:lnTo>
                    <a:pt x="1161" y="45"/>
                  </a:lnTo>
                  <a:lnTo>
                    <a:pt x="1166" y="54"/>
                  </a:lnTo>
                  <a:lnTo>
                    <a:pt x="1170" y="62"/>
                  </a:lnTo>
                  <a:lnTo>
                    <a:pt x="1174" y="72"/>
                  </a:lnTo>
                  <a:lnTo>
                    <a:pt x="1176" y="82"/>
                  </a:lnTo>
                  <a:lnTo>
                    <a:pt x="1178" y="92"/>
                  </a:lnTo>
                  <a:lnTo>
                    <a:pt x="1178" y="103"/>
                  </a:lnTo>
                  <a:lnTo>
                    <a:pt x="1178" y="82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9" name="Line 28"/>
            <p:cNvSpPr>
              <a:spLocks noChangeShapeType="1"/>
            </p:cNvSpPr>
            <p:nvPr/>
          </p:nvSpPr>
          <p:spPr bwMode="auto">
            <a:xfrm>
              <a:off x="5276437" y="4243633"/>
              <a:ext cx="37465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0" name="Freeform 29"/>
            <p:cNvSpPr>
              <a:spLocks/>
            </p:cNvSpPr>
            <p:nvPr/>
          </p:nvSpPr>
          <p:spPr bwMode="auto">
            <a:xfrm>
              <a:off x="5325650" y="4196008"/>
              <a:ext cx="15875" cy="15875"/>
            </a:xfrm>
            <a:custGeom>
              <a:avLst/>
              <a:gdLst>
                <a:gd name="T0" fmla="*/ 52 w 52"/>
                <a:gd name="T1" fmla="*/ 25 h 51"/>
                <a:gd name="T2" fmla="*/ 52 w 52"/>
                <a:gd name="T3" fmla="*/ 25 h 51"/>
                <a:gd name="T4" fmla="*/ 51 w 52"/>
                <a:gd name="T5" fmla="*/ 31 h 51"/>
                <a:gd name="T6" fmla="*/ 50 w 52"/>
                <a:gd name="T7" fmla="*/ 35 h 51"/>
                <a:gd name="T8" fmla="*/ 47 w 52"/>
                <a:gd name="T9" fmla="*/ 40 h 51"/>
                <a:gd name="T10" fmla="*/ 44 w 52"/>
                <a:gd name="T11" fmla="*/ 43 h 51"/>
                <a:gd name="T12" fmla="*/ 41 w 52"/>
                <a:gd name="T13" fmla="*/ 46 h 51"/>
                <a:gd name="T14" fmla="*/ 36 w 52"/>
                <a:gd name="T15" fmla="*/ 49 h 51"/>
                <a:gd name="T16" fmla="*/ 32 w 52"/>
                <a:gd name="T17" fmla="*/ 50 h 51"/>
                <a:gd name="T18" fmla="*/ 26 w 52"/>
                <a:gd name="T19" fmla="*/ 51 h 51"/>
                <a:gd name="T20" fmla="*/ 26 w 52"/>
                <a:gd name="T21" fmla="*/ 51 h 51"/>
                <a:gd name="T22" fmla="*/ 21 w 52"/>
                <a:gd name="T23" fmla="*/ 50 h 51"/>
                <a:gd name="T24" fmla="*/ 16 w 52"/>
                <a:gd name="T25" fmla="*/ 49 h 51"/>
                <a:gd name="T26" fmla="*/ 12 w 52"/>
                <a:gd name="T27" fmla="*/ 46 h 51"/>
                <a:gd name="T28" fmla="*/ 8 w 52"/>
                <a:gd name="T29" fmla="*/ 43 h 51"/>
                <a:gd name="T30" fmla="*/ 5 w 52"/>
                <a:gd name="T31" fmla="*/ 40 h 51"/>
                <a:gd name="T32" fmla="*/ 2 w 52"/>
                <a:gd name="T33" fmla="*/ 35 h 51"/>
                <a:gd name="T34" fmla="*/ 1 w 52"/>
                <a:gd name="T35" fmla="*/ 31 h 51"/>
                <a:gd name="T36" fmla="*/ 0 w 52"/>
                <a:gd name="T37" fmla="*/ 25 h 51"/>
                <a:gd name="T38" fmla="*/ 0 w 52"/>
                <a:gd name="T39" fmla="*/ 25 h 51"/>
                <a:gd name="T40" fmla="*/ 1 w 52"/>
                <a:gd name="T41" fmla="*/ 20 h 51"/>
                <a:gd name="T42" fmla="*/ 2 w 52"/>
                <a:gd name="T43" fmla="*/ 15 h 51"/>
                <a:gd name="T44" fmla="*/ 5 w 52"/>
                <a:gd name="T45" fmla="*/ 11 h 51"/>
                <a:gd name="T46" fmla="*/ 8 w 52"/>
                <a:gd name="T47" fmla="*/ 7 h 51"/>
                <a:gd name="T48" fmla="*/ 12 w 52"/>
                <a:gd name="T49" fmla="*/ 4 h 51"/>
                <a:gd name="T50" fmla="*/ 16 w 52"/>
                <a:gd name="T51" fmla="*/ 1 h 51"/>
                <a:gd name="T52" fmla="*/ 21 w 52"/>
                <a:gd name="T53" fmla="*/ 0 h 51"/>
                <a:gd name="T54" fmla="*/ 26 w 52"/>
                <a:gd name="T55" fmla="*/ 0 h 51"/>
                <a:gd name="T56" fmla="*/ 26 w 52"/>
                <a:gd name="T57" fmla="*/ 0 h 51"/>
                <a:gd name="T58" fmla="*/ 32 w 52"/>
                <a:gd name="T59" fmla="*/ 0 h 51"/>
                <a:gd name="T60" fmla="*/ 36 w 52"/>
                <a:gd name="T61" fmla="*/ 1 h 51"/>
                <a:gd name="T62" fmla="*/ 41 w 52"/>
                <a:gd name="T63" fmla="*/ 4 h 51"/>
                <a:gd name="T64" fmla="*/ 44 w 52"/>
                <a:gd name="T65" fmla="*/ 7 h 51"/>
                <a:gd name="T66" fmla="*/ 47 w 52"/>
                <a:gd name="T67" fmla="*/ 11 h 51"/>
                <a:gd name="T68" fmla="*/ 50 w 52"/>
                <a:gd name="T69" fmla="*/ 15 h 51"/>
                <a:gd name="T70" fmla="*/ 51 w 52"/>
                <a:gd name="T71" fmla="*/ 20 h 51"/>
                <a:gd name="T72" fmla="*/ 52 w 52"/>
                <a:gd name="T73" fmla="*/ 25 h 51"/>
                <a:gd name="T74" fmla="*/ 52 w 52"/>
                <a:gd name="T75"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1">
                  <a:moveTo>
                    <a:pt x="52" y="25"/>
                  </a:moveTo>
                  <a:lnTo>
                    <a:pt x="52" y="25"/>
                  </a:lnTo>
                  <a:lnTo>
                    <a:pt x="51" y="31"/>
                  </a:lnTo>
                  <a:lnTo>
                    <a:pt x="50" y="35"/>
                  </a:lnTo>
                  <a:lnTo>
                    <a:pt x="47" y="40"/>
                  </a:lnTo>
                  <a:lnTo>
                    <a:pt x="44" y="43"/>
                  </a:lnTo>
                  <a:lnTo>
                    <a:pt x="41" y="46"/>
                  </a:lnTo>
                  <a:lnTo>
                    <a:pt x="36" y="49"/>
                  </a:lnTo>
                  <a:lnTo>
                    <a:pt x="32" y="50"/>
                  </a:lnTo>
                  <a:lnTo>
                    <a:pt x="26" y="51"/>
                  </a:lnTo>
                  <a:lnTo>
                    <a:pt x="26" y="51"/>
                  </a:lnTo>
                  <a:lnTo>
                    <a:pt x="21" y="50"/>
                  </a:lnTo>
                  <a:lnTo>
                    <a:pt x="16" y="49"/>
                  </a:lnTo>
                  <a:lnTo>
                    <a:pt x="12" y="46"/>
                  </a:lnTo>
                  <a:lnTo>
                    <a:pt x="8" y="43"/>
                  </a:lnTo>
                  <a:lnTo>
                    <a:pt x="5" y="40"/>
                  </a:lnTo>
                  <a:lnTo>
                    <a:pt x="2" y="35"/>
                  </a:lnTo>
                  <a:lnTo>
                    <a:pt x="1" y="31"/>
                  </a:lnTo>
                  <a:lnTo>
                    <a:pt x="0" y="25"/>
                  </a:lnTo>
                  <a:lnTo>
                    <a:pt x="0" y="25"/>
                  </a:lnTo>
                  <a:lnTo>
                    <a:pt x="1" y="20"/>
                  </a:lnTo>
                  <a:lnTo>
                    <a:pt x="2" y="15"/>
                  </a:lnTo>
                  <a:lnTo>
                    <a:pt x="5" y="11"/>
                  </a:lnTo>
                  <a:lnTo>
                    <a:pt x="8" y="7"/>
                  </a:lnTo>
                  <a:lnTo>
                    <a:pt x="12" y="4"/>
                  </a:lnTo>
                  <a:lnTo>
                    <a:pt x="16" y="1"/>
                  </a:lnTo>
                  <a:lnTo>
                    <a:pt x="21" y="0"/>
                  </a:lnTo>
                  <a:lnTo>
                    <a:pt x="26" y="0"/>
                  </a:lnTo>
                  <a:lnTo>
                    <a:pt x="26" y="0"/>
                  </a:lnTo>
                  <a:lnTo>
                    <a:pt x="32" y="0"/>
                  </a:lnTo>
                  <a:lnTo>
                    <a:pt x="36" y="1"/>
                  </a:lnTo>
                  <a:lnTo>
                    <a:pt x="41" y="4"/>
                  </a:lnTo>
                  <a:lnTo>
                    <a:pt x="44" y="7"/>
                  </a:lnTo>
                  <a:lnTo>
                    <a:pt x="47" y="11"/>
                  </a:lnTo>
                  <a:lnTo>
                    <a:pt x="50" y="15"/>
                  </a:lnTo>
                  <a:lnTo>
                    <a:pt x="51" y="20"/>
                  </a:lnTo>
                  <a:lnTo>
                    <a:pt x="52" y="25"/>
                  </a:lnTo>
                  <a:lnTo>
                    <a:pt x="52" y="25"/>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1" name="Freeform 30"/>
            <p:cNvSpPr>
              <a:spLocks/>
            </p:cNvSpPr>
            <p:nvPr/>
          </p:nvSpPr>
          <p:spPr bwMode="auto">
            <a:xfrm>
              <a:off x="5373275" y="4196008"/>
              <a:ext cx="17463" cy="15875"/>
            </a:xfrm>
            <a:custGeom>
              <a:avLst/>
              <a:gdLst>
                <a:gd name="T0" fmla="*/ 51 w 51"/>
                <a:gd name="T1" fmla="*/ 25 h 51"/>
                <a:gd name="T2" fmla="*/ 51 w 51"/>
                <a:gd name="T3" fmla="*/ 25 h 51"/>
                <a:gd name="T4" fmla="*/ 51 w 51"/>
                <a:gd name="T5" fmla="*/ 31 h 51"/>
                <a:gd name="T6" fmla="*/ 49 w 51"/>
                <a:gd name="T7" fmla="*/ 35 h 51"/>
                <a:gd name="T8" fmla="*/ 47 w 51"/>
                <a:gd name="T9" fmla="*/ 40 h 51"/>
                <a:gd name="T10" fmla="*/ 44 w 51"/>
                <a:gd name="T11" fmla="*/ 43 h 51"/>
                <a:gd name="T12" fmla="*/ 40 w 51"/>
                <a:gd name="T13" fmla="*/ 46 h 51"/>
                <a:gd name="T14" fmla="*/ 36 w 51"/>
                <a:gd name="T15" fmla="*/ 49 h 51"/>
                <a:gd name="T16" fmla="*/ 31 w 51"/>
                <a:gd name="T17" fmla="*/ 50 h 51"/>
                <a:gd name="T18" fmla="*/ 25 w 51"/>
                <a:gd name="T19" fmla="*/ 51 h 51"/>
                <a:gd name="T20" fmla="*/ 25 w 51"/>
                <a:gd name="T21" fmla="*/ 51 h 51"/>
                <a:gd name="T22" fmla="*/ 20 w 51"/>
                <a:gd name="T23" fmla="*/ 50 h 51"/>
                <a:gd name="T24" fmla="*/ 16 w 51"/>
                <a:gd name="T25" fmla="*/ 49 h 51"/>
                <a:gd name="T26" fmla="*/ 11 w 51"/>
                <a:gd name="T27" fmla="*/ 46 h 51"/>
                <a:gd name="T28" fmla="*/ 8 w 51"/>
                <a:gd name="T29" fmla="*/ 43 h 51"/>
                <a:gd name="T30" fmla="*/ 4 w 51"/>
                <a:gd name="T31" fmla="*/ 40 h 51"/>
                <a:gd name="T32" fmla="*/ 2 w 51"/>
                <a:gd name="T33" fmla="*/ 35 h 51"/>
                <a:gd name="T34" fmla="*/ 1 w 51"/>
                <a:gd name="T35" fmla="*/ 31 h 51"/>
                <a:gd name="T36" fmla="*/ 0 w 51"/>
                <a:gd name="T37" fmla="*/ 25 h 51"/>
                <a:gd name="T38" fmla="*/ 0 w 51"/>
                <a:gd name="T39" fmla="*/ 25 h 51"/>
                <a:gd name="T40" fmla="*/ 1 w 51"/>
                <a:gd name="T41" fmla="*/ 20 h 51"/>
                <a:gd name="T42" fmla="*/ 2 w 51"/>
                <a:gd name="T43" fmla="*/ 15 h 51"/>
                <a:gd name="T44" fmla="*/ 4 w 51"/>
                <a:gd name="T45" fmla="*/ 11 h 51"/>
                <a:gd name="T46" fmla="*/ 8 w 51"/>
                <a:gd name="T47" fmla="*/ 7 h 51"/>
                <a:gd name="T48" fmla="*/ 11 w 51"/>
                <a:gd name="T49" fmla="*/ 4 h 51"/>
                <a:gd name="T50" fmla="*/ 16 w 51"/>
                <a:gd name="T51" fmla="*/ 1 h 51"/>
                <a:gd name="T52" fmla="*/ 20 w 51"/>
                <a:gd name="T53" fmla="*/ 0 h 51"/>
                <a:gd name="T54" fmla="*/ 25 w 51"/>
                <a:gd name="T55" fmla="*/ 0 h 51"/>
                <a:gd name="T56" fmla="*/ 25 w 51"/>
                <a:gd name="T57" fmla="*/ 0 h 51"/>
                <a:gd name="T58" fmla="*/ 31 w 51"/>
                <a:gd name="T59" fmla="*/ 0 h 51"/>
                <a:gd name="T60" fmla="*/ 36 w 51"/>
                <a:gd name="T61" fmla="*/ 1 h 51"/>
                <a:gd name="T62" fmla="*/ 40 w 51"/>
                <a:gd name="T63" fmla="*/ 4 h 51"/>
                <a:gd name="T64" fmla="*/ 44 w 51"/>
                <a:gd name="T65" fmla="*/ 7 h 51"/>
                <a:gd name="T66" fmla="*/ 47 w 51"/>
                <a:gd name="T67" fmla="*/ 11 h 51"/>
                <a:gd name="T68" fmla="*/ 49 w 51"/>
                <a:gd name="T69" fmla="*/ 15 h 51"/>
                <a:gd name="T70" fmla="*/ 51 w 51"/>
                <a:gd name="T71" fmla="*/ 20 h 51"/>
                <a:gd name="T72" fmla="*/ 51 w 51"/>
                <a:gd name="T73" fmla="*/ 25 h 51"/>
                <a:gd name="T74" fmla="*/ 51 w 51"/>
                <a:gd name="T75"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1">
                  <a:moveTo>
                    <a:pt x="51" y="25"/>
                  </a:moveTo>
                  <a:lnTo>
                    <a:pt x="51" y="25"/>
                  </a:lnTo>
                  <a:lnTo>
                    <a:pt x="51" y="31"/>
                  </a:lnTo>
                  <a:lnTo>
                    <a:pt x="49" y="35"/>
                  </a:lnTo>
                  <a:lnTo>
                    <a:pt x="47" y="40"/>
                  </a:lnTo>
                  <a:lnTo>
                    <a:pt x="44" y="43"/>
                  </a:lnTo>
                  <a:lnTo>
                    <a:pt x="40" y="46"/>
                  </a:lnTo>
                  <a:lnTo>
                    <a:pt x="36" y="49"/>
                  </a:lnTo>
                  <a:lnTo>
                    <a:pt x="31" y="50"/>
                  </a:lnTo>
                  <a:lnTo>
                    <a:pt x="25" y="51"/>
                  </a:lnTo>
                  <a:lnTo>
                    <a:pt x="25" y="51"/>
                  </a:lnTo>
                  <a:lnTo>
                    <a:pt x="20" y="50"/>
                  </a:lnTo>
                  <a:lnTo>
                    <a:pt x="16" y="49"/>
                  </a:lnTo>
                  <a:lnTo>
                    <a:pt x="11" y="46"/>
                  </a:lnTo>
                  <a:lnTo>
                    <a:pt x="8" y="43"/>
                  </a:lnTo>
                  <a:lnTo>
                    <a:pt x="4" y="40"/>
                  </a:lnTo>
                  <a:lnTo>
                    <a:pt x="2" y="35"/>
                  </a:lnTo>
                  <a:lnTo>
                    <a:pt x="1" y="31"/>
                  </a:lnTo>
                  <a:lnTo>
                    <a:pt x="0" y="25"/>
                  </a:lnTo>
                  <a:lnTo>
                    <a:pt x="0" y="25"/>
                  </a:lnTo>
                  <a:lnTo>
                    <a:pt x="1" y="20"/>
                  </a:lnTo>
                  <a:lnTo>
                    <a:pt x="2" y="15"/>
                  </a:lnTo>
                  <a:lnTo>
                    <a:pt x="4" y="11"/>
                  </a:lnTo>
                  <a:lnTo>
                    <a:pt x="8" y="7"/>
                  </a:lnTo>
                  <a:lnTo>
                    <a:pt x="11" y="4"/>
                  </a:lnTo>
                  <a:lnTo>
                    <a:pt x="16" y="1"/>
                  </a:lnTo>
                  <a:lnTo>
                    <a:pt x="20" y="0"/>
                  </a:lnTo>
                  <a:lnTo>
                    <a:pt x="25" y="0"/>
                  </a:lnTo>
                  <a:lnTo>
                    <a:pt x="25" y="0"/>
                  </a:lnTo>
                  <a:lnTo>
                    <a:pt x="31" y="0"/>
                  </a:lnTo>
                  <a:lnTo>
                    <a:pt x="36" y="1"/>
                  </a:lnTo>
                  <a:lnTo>
                    <a:pt x="40" y="4"/>
                  </a:lnTo>
                  <a:lnTo>
                    <a:pt x="44" y="7"/>
                  </a:lnTo>
                  <a:lnTo>
                    <a:pt x="47" y="11"/>
                  </a:lnTo>
                  <a:lnTo>
                    <a:pt x="49" y="15"/>
                  </a:lnTo>
                  <a:lnTo>
                    <a:pt x="51" y="20"/>
                  </a:lnTo>
                  <a:lnTo>
                    <a:pt x="51" y="25"/>
                  </a:lnTo>
                  <a:lnTo>
                    <a:pt x="51" y="25"/>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2" name="Freeform 31"/>
            <p:cNvSpPr>
              <a:spLocks/>
            </p:cNvSpPr>
            <p:nvPr/>
          </p:nvSpPr>
          <p:spPr bwMode="auto">
            <a:xfrm>
              <a:off x="5422487" y="4196008"/>
              <a:ext cx="15875" cy="15875"/>
            </a:xfrm>
            <a:custGeom>
              <a:avLst/>
              <a:gdLst>
                <a:gd name="T0" fmla="*/ 51 w 51"/>
                <a:gd name="T1" fmla="*/ 25 h 51"/>
                <a:gd name="T2" fmla="*/ 51 w 51"/>
                <a:gd name="T3" fmla="*/ 25 h 51"/>
                <a:gd name="T4" fmla="*/ 51 w 51"/>
                <a:gd name="T5" fmla="*/ 31 h 51"/>
                <a:gd name="T6" fmla="*/ 49 w 51"/>
                <a:gd name="T7" fmla="*/ 35 h 51"/>
                <a:gd name="T8" fmla="*/ 47 w 51"/>
                <a:gd name="T9" fmla="*/ 40 h 51"/>
                <a:gd name="T10" fmla="*/ 44 w 51"/>
                <a:gd name="T11" fmla="*/ 43 h 51"/>
                <a:gd name="T12" fmla="*/ 40 w 51"/>
                <a:gd name="T13" fmla="*/ 46 h 51"/>
                <a:gd name="T14" fmla="*/ 36 w 51"/>
                <a:gd name="T15" fmla="*/ 49 h 51"/>
                <a:gd name="T16" fmla="*/ 31 w 51"/>
                <a:gd name="T17" fmla="*/ 50 h 51"/>
                <a:gd name="T18" fmla="*/ 25 w 51"/>
                <a:gd name="T19" fmla="*/ 51 h 51"/>
                <a:gd name="T20" fmla="*/ 25 w 51"/>
                <a:gd name="T21" fmla="*/ 51 h 51"/>
                <a:gd name="T22" fmla="*/ 20 w 51"/>
                <a:gd name="T23" fmla="*/ 50 h 51"/>
                <a:gd name="T24" fmla="*/ 15 w 51"/>
                <a:gd name="T25" fmla="*/ 49 h 51"/>
                <a:gd name="T26" fmla="*/ 11 w 51"/>
                <a:gd name="T27" fmla="*/ 46 h 51"/>
                <a:gd name="T28" fmla="*/ 7 w 51"/>
                <a:gd name="T29" fmla="*/ 43 h 51"/>
                <a:gd name="T30" fmla="*/ 4 w 51"/>
                <a:gd name="T31" fmla="*/ 40 h 51"/>
                <a:gd name="T32" fmla="*/ 2 w 51"/>
                <a:gd name="T33" fmla="*/ 35 h 51"/>
                <a:gd name="T34" fmla="*/ 0 w 51"/>
                <a:gd name="T35" fmla="*/ 31 h 51"/>
                <a:gd name="T36" fmla="*/ 0 w 51"/>
                <a:gd name="T37" fmla="*/ 25 h 51"/>
                <a:gd name="T38" fmla="*/ 0 w 51"/>
                <a:gd name="T39" fmla="*/ 25 h 51"/>
                <a:gd name="T40" fmla="*/ 0 w 51"/>
                <a:gd name="T41" fmla="*/ 20 h 51"/>
                <a:gd name="T42" fmla="*/ 2 w 51"/>
                <a:gd name="T43" fmla="*/ 15 h 51"/>
                <a:gd name="T44" fmla="*/ 4 w 51"/>
                <a:gd name="T45" fmla="*/ 11 h 51"/>
                <a:gd name="T46" fmla="*/ 7 w 51"/>
                <a:gd name="T47" fmla="*/ 7 h 51"/>
                <a:gd name="T48" fmla="*/ 11 w 51"/>
                <a:gd name="T49" fmla="*/ 4 h 51"/>
                <a:gd name="T50" fmla="*/ 15 w 51"/>
                <a:gd name="T51" fmla="*/ 1 h 51"/>
                <a:gd name="T52" fmla="*/ 20 w 51"/>
                <a:gd name="T53" fmla="*/ 0 h 51"/>
                <a:gd name="T54" fmla="*/ 25 w 51"/>
                <a:gd name="T55" fmla="*/ 0 h 51"/>
                <a:gd name="T56" fmla="*/ 25 w 51"/>
                <a:gd name="T57" fmla="*/ 0 h 51"/>
                <a:gd name="T58" fmla="*/ 31 w 51"/>
                <a:gd name="T59" fmla="*/ 0 h 51"/>
                <a:gd name="T60" fmla="*/ 36 w 51"/>
                <a:gd name="T61" fmla="*/ 1 h 51"/>
                <a:gd name="T62" fmla="*/ 40 w 51"/>
                <a:gd name="T63" fmla="*/ 4 h 51"/>
                <a:gd name="T64" fmla="*/ 44 w 51"/>
                <a:gd name="T65" fmla="*/ 7 h 51"/>
                <a:gd name="T66" fmla="*/ 47 w 51"/>
                <a:gd name="T67" fmla="*/ 11 h 51"/>
                <a:gd name="T68" fmla="*/ 49 w 51"/>
                <a:gd name="T69" fmla="*/ 15 h 51"/>
                <a:gd name="T70" fmla="*/ 51 w 51"/>
                <a:gd name="T71" fmla="*/ 20 h 51"/>
                <a:gd name="T72" fmla="*/ 51 w 51"/>
                <a:gd name="T73" fmla="*/ 25 h 51"/>
                <a:gd name="T74" fmla="*/ 51 w 51"/>
                <a:gd name="T75"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1">
                  <a:moveTo>
                    <a:pt x="51" y="25"/>
                  </a:moveTo>
                  <a:lnTo>
                    <a:pt x="51" y="25"/>
                  </a:lnTo>
                  <a:lnTo>
                    <a:pt x="51" y="31"/>
                  </a:lnTo>
                  <a:lnTo>
                    <a:pt x="49" y="35"/>
                  </a:lnTo>
                  <a:lnTo>
                    <a:pt x="47" y="40"/>
                  </a:lnTo>
                  <a:lnTo>
                    <a:pt x="44" y="43"/>
                  </a:lnTo>
                  <a:lnTo>
                    <a:pt x="40" y="46"/>
                  </a:lnTo>
                  <a:lnTo>
                    <a:pt x="36" y="49"/>
                  </a:lnTo>
                  <a:lnTo>
                    <a:pt x="31" y="50"/>
                  </a:lnTo>
                  <a:lnTo>
                    <a:pt x="25" y="51"/>
                  </a:lnTo>
                  <a:lnTo>
                    <a:pt x="25" y="51"/>
                  </a:lnTo>
                  <a:lnTo>
                    <a:pt x="20" y="50"/>
                  </a:lnTo>
                  <a:lnTo>
                    <a:pt x="15" y="49"/>
                  </a:lnTo>
                  <a:lnTo>
                    <a:pt x="11" y="46"/>
                  </a:lnTo>
                  <a:lnTo>
                    <a:pt x="7" y="43"/>
                  </a:lnTo>
                  <a:lnTo>
                    <a:pt x="4" y="40"/>
                  </a:lnTo>
                  <a:lnTo>
                    <a:pt x="2" y="35"/>
                  </a:lnTo>
                  <a:lnTo>
                    <a:pt x="0" y="31"/>
                  </a:lnTo>
                  <a:lnTo>
                    <a:pt x="0" y="25"/>
                  </a:lnTo>
                  <a:lnTo>
                    <a:pt x="0" y="25"/>
                  </a:lnTo>
                  <a:lnTo>
                    <a:pt x="0" y="20"/>
                  </a:lnTo>
                  <a:lnTo>
                    <a:pt x="2" y="15"/>
                  </a:lnTo>
                  <a:lnTo>
                    <a:pt x="4" y="11"/>
                  </a:lnTo>
                  <a:lnTo>
                    <a:pt x="7" y="7"/>
                  </a:lnTo>
                  <a:lnTo>
                    <a:pt x="11" y="4"/>
                  </a:lnTo>
                  <a:lnTo>
                    <a:pt x="15" y="1"/>
                  </a:lnTo>
                  <a:lnTo>
                    <a:pt x="20" y="0"/>
                  </a:lnTo>
                  <a:lnTo>
                    <a:pt x="25" y="0"/>
                  </a:lnTo>
                  <a:lnTo>
                    <a:pt x="25" y="0"/>
                  </a:lnTo>
                  <a:lnTo>
                    <a:pt x="31" y="0"/>
                  </a:lnTo>
                  <a:lnTo>
                    <a:pt x="36" y="1"/>
                  </a:lnTo>
                  <a:lnTo>
                    <a:pt x="40" y="4"/>
                  </a:lnTo>
                  <a:lnTo>
                    <a:pt x="44" y="7"/>
                  </a:lnTo>
                  <a:lnTo>
                    <a:pt x="47" y="11"/>
                  </a:lnTo>
                  <a:lnTo>
                    <a:pt x="49" y="15"/>
                  </a:lnTo>
                  <a:lnTo>
                    <a:pt x="51" y="20"/>
                  </a:lnTo>
                  <a:lnTo>
                    <a:pt x="51" y="25"/>
                  </a:lnTo>
                  <a:lnTo>
                    <a:pt x="51" y="25"/>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83" name="Gruppieren 482"/>
          <p:cNvGrpSpPr/>
          <p:nvPr/>
        </p:nvGrpSpPr>
        <p:grpSpPr>
          <a:xfrm>
            <a:off x="2750662" y="4192588"/>
            <a:ext cx="374650" cy="341313"/>
            <a:chOff x="2798818" y="4192588"/>
            <a:chExt cx="374650" cy="341313"/>
          </a:xfrm>
        </p:grpSpPr>
        <p:sp>
          <p:nvSpPr>
            <p:cNvPr id="484" name="Freeform 32"/>
            <p:cNvSpPr>
              <a:spLocks/>
            </p:cNvSpPr>
            <p:nvPr/>
          </p:nvSpPr>
          <p:spPr bwMode="auto">
            <a:xfrm>
              <a:off x="2798818" y="4289426"/>
              <a:ext cx="374650" cy="163513"/>
            </a:xfrm>
            <a:custGeom>
              <a:avLst/>
              <a:gdLst>
                <a:gd name="T0" fmla="*/ 102 w 1178"/>
                <a:gd name="T1" fmla="*/ 512 h 512"/>
                <a:gd name="T2" fmla="*/ 92 w 1178"/>
                <a:gd name="T3" fmla="*/ 512 h 512"/>
                <a:gd name="T4" fmla="*/ 71 w 1178"/>
                <a:gd name="T5" fmla="*/ 508 h 512"/>
                <a:gd name="T6" fmla="*/ 53 w 1178"/>
                <a:gd name="T7" fmla="*/ 500 h 512"/>
                <a:gd name="T8" fmla="*/ 37 w 1178"/>
                <a:gd name="T9" fmla="*/ 489 h 512"/>
                <a:gd name="T10" fmla="*/ 23 w 1178"/>
                <a:gd name="T11" fmla="*/ 475 h 512"/>
                <a:gd name="T12" fmla="*/ 12 w 1178"/>
                <a:gd name="T13" fmla="*/ 459 h 512"/>
                <a:gd name="T14" fmla="*/ 4 w 1178"/>
                <a:gd name="T15" fmla="*/ 441 h 512"/>
                <a:gd name="T16" fmla="*/ 0 w 1178"/>
                <a:gd name="T17" fmla="*/ 420 h 512"/>
                <a:gd name="T18" fmla="*/ 0 w 1178"/>
                <a:gd name="T19" fmla="*/ 103 h 512"/>
                <a:gd name="T20" fmla="*/ 0 w 1178"/>
                <a:gd name="T21" fmla="*/ 92 h 512"/>
                <a:gd name="T22" fmla="*/ 4 w 1178"/>
                <a:gd name="T23" fmla="*/ 73 h 512"/>
                <a:gd name="T24" fmla="*/ 12 w 1178"/>
                <a:gd name="T25" fmla="*/ 54 h 512"/>
                <a:gd name="T26" fmla="*/ 23 w 1178"/>
                <a:gd name="T27" fmla="*/ 38 h 512"/>
                <a:gd name="T28" fmla="*/ 37 w 1178"/>
                <a:gd name="T29" fmla="*/ 24 h 512"/>
                <a:gd name="T30" fmla="*/ 53 w 1178"/>
                <a:gd name="T31" fmla="*/ 13 h 512"/>
                <a:gd name="T32" fmla="*/ 71 w 1178"/>
                <a:gd name="T33" fmla="*/ 5 h 512"/>
                <a:gd name="T34" fmla="*/ 92 w 1178"/>
                <a:gd name="T35" fmla="*/ 1 h 512"/>
                <a:gd name="T36" fmla="*/ 1076 w 1178"/>
                <a:gd name="T37" fmla="*/ 0 h 512"/>
                <a:gd name="T38" fmla="*/ 1086 w 1178"/>
                <a:gd name="T39" fmla="*/ 1 h 512"/>
                <a:gd name="T40" fmla="*/ 1107 w 1178"/>
                <a:gd name="T41" fmla="*/ 5 h 512"/>
                <a:gd name="T42" fmla="*/ 1125 w 1178"/>
                <a:gd name="T43" fmla="*/ 13 h 512"/>
                <a:gd name="T44" fmla="*/ 1141 w 1178"/>
                <a:gd name="T45" fmla="*/ 24 h 512"/>
                <a:gd name="T46" fmla="*/ 1155 w 1178"/>
                <a:gd name="T47" fmla="*/ 38 h 512"/>
                <a:gd name="T48" fmla="*/ 1166 w 1178"/>
                <a:gd name="T49" fmla="*/ 54 h 512"/>
                <a:gd name="T50" fmla="*/ 1174 w 1178"/>
                <a:gd name="T51" fmla="*/ 73 h 512"/>
                <a:gd name="T52" fmla="*/ 1178 w 1178"/>
                <a:gd name="T53" fmla="*/ 92 h 512"/>
                <a:gd name="T54" fmla="*/ 1178 w 1178"/>
                <a:gd name="T55" fmla="*/ 410 h 512"/>
                <a:gd name="T56" fmla="*/ 1178 w 1178"/>
                <a:gd name="T57" fmla="*/ 420 h 512"/>
                <a:gd name="T58" fmla="*/ 1174 w 1178"/>
                <a:gd name="T59" fmla="*/ 441 h 512"/>
                <a:gd name="T60" fmla="*/ 1166 w 1178"/>
                <a:gd name="T61" fmla="*/ 459 h 512"/>
                <a:gd name="T62" fmla="*/ 1155 w 1178"/>
                <a:gd name="T63" fmla="*/ 475 h 512"/>
                <a:gd name="T64" fmla="*/ 1141 w 1178"/>
                <a:gd name="T65" fmla="*/ 489 h 512"/>
                <a:gd name="T66" fmla="*/ 1125 w 1178"/>
                <a:gd name="T67" fmla="*/ 500 h 512"/>
                <a:gd name="T68" fmla="*/ 1107 w 1178"/>
                <a:gd name="T69" fmla="*/ 508 h 512"/>
                <a:gd name="T70" fmla="*/ 1086 w 1178"/>
                <a:gd name="T71" fmla="*/ 512 h 512"/>
                <a:gd name="T72" fmla="*/ 922 w 1178"/>
                <a:gd name="T73"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8" h="512">
                  <a:moveTo>
                    <a:pt x="256" y="512"/>
                  </a:moveTo>
                  <a:lnTo>
                    <a:pt x="102" y="512"/>
                  </a:lnTo>
                  <a:lnTo>
                    <a:pt x="102" y="512"/>
                  </a:lnTo>
                  <a:lnTo>
                    <a:pt x="92" y="512"/>
                  </a:lnTo>
                  <a:lnTo>
                    <a:pt x="82" y="510"/>
                  </a:lnTo>
                  <a:lnTo>
                    <a:pt x="71" y="508"/>
                  </a:lnTo>
                  <a:lnTo>
                    <a:pt x="62" y="505"/>
                  </a:lnTo>
                  <a:lnTo>
                    <a:pt x="53" y="500"/>
                  </a:lnTo>
                  <a:lnTo>
                    <a:pt x="45" y="495"/>
                  </a:lnTo>
                  <a:lnTo>
                    <a:pt x="37" y="489"/>
                  </a:lnTo>
                  <a:lnTo>
                    <a:pt x="30" y="483"/>
                  </a:lnTo>
                  <a:lnTo>
                    <a:pt x="23" y="475"/>
                  </a:lnTo>
                  <a:lnTo>
                    <a:pt x="17" y="467"/>
                  </a:lnTo>
                  <a:lnTo>
                    <a:pt x="12" y="459"/>
                  </a:lnTo>
                  <a:lnTo>
                    <a:pt x="8" y="450"/>
                  </a:lnTo>
                  <a:lnTo>
                    <a:pt x="4" y="441"/>
                  </a:lnTo>
                  <a:lnTo>
                    <a:pt x="2" y="431"/>
                  </a:lnTo>
                  <a:lnTo>
                    <a:pt x="0" y="420"/>
                  </a:lnTo>
                  <a:lnTo>
                    <a:pt x="0" y="410"/>
                  </a:lnTo>
                  <a:lnTo>
                    <a:pt x="0" y="103"/>
                  </a:lnTo>
                  <a:lnTo>
                    <a:pt x="0" y="103"/>
                  </a:lnTo>
                  <a:lnTo>
                    <a:pt x="0" y="92"/>
                  </a:lnTo>
                  <a:lnTo>
                    <a:pt x="2" y="82"/>
                  </a:lnTo>
                  <a:lnTo>
                    <a:pt x="4" y="73"/>
                  </a:lnTo>
                  <a:lnTo>
                    <a:pt x="8" y="62"/>
                  </a:lnTo>
                  <a:lnTo>
                    <a:pt x="12" y="54"/>
                  </a:lnTo>
                  <a:lnTo>
                    <a:pt x="17" y="45"/>
                  </a:lnTo>
                  <a:lnTo>
                    <a:pt x="23" y="38"/>
                  </a:lnTo>
                  <a:lnTo>
                    <a:pt x="30" y="31"/>
                  </a:lnTo>
                  <a:lnTo>
                    <a:pt x="37" y="24"/>
                  </a:lnTo>
                  <a:lnTo>
                    <a:pt x="45" y="18"/>
                  </a:lnTo>
                  <a:lnTo>
                    <a:pt x="53" y="13"/>
                  </a:lnTo>
                  <a:lnTo>
                    <a:pt x="62" y="8"/>
                  </a:lnTo>
                  <a:lnTo>
                    <a:pt x="71" y="5"/>
                  </a:lnTo>
                  <a:lnTo>
                    <a:pt x="82" y="2"/>
                  </a:lnTo>
                  <a:lnTo>
                    <a:pt x="92" y="1"/>
                  </a:lnTo>
                  <a:lnTo>
                    <a:pt x="102" y="0"/>
                  </a:lnTo>
                  <a:lnTo>
                    <a:pt x="1076" y="0"/>
                  </a:lnTo>
                  <a:lnTo>
                    <a:pt x="1076" y="0"/>
                  </a:lnTo>
                  <a:lnTo>
                    <a:pt x="1086" y="1"/>
                  </a:lnTo>
                  <a:lnTo>
                    <a:pt x="1096" y="2"/>
                  </a:lnTo>
                  <a:lnTo>
                    <a:pt x="1107" y="5"/>
                  </a:lnTo>
                  <a:lnTo>
                    <a:pt x="1116" y="8"/>
                  </a:lnTo>
                  <a:lnTo>
                    <a:pt x="1125" y="13"/>
                  </a:lnTo>
                  <a:lnTo>
                    <a:pt x="1133" y="18"/>
                  </a:lnTo>
                  <a:lnTo>
                    <a:pt x="1141" y="24"/>
                  </a:lnTo>
                  <a:lnTo>
                    <a:pt x="1148" y="31"/>
                  </a:lnTo>
                  <a:lnTo>
                    <a:pt x="1155" y="38"/>
                  </a:lnTo>
                  <a:lnTo>
                    <a:pt x="1161" y="45"/>
                  </a:lnTo>
                  <a:lnTo>
                    <a:pt x="1166" y="54"/>
                  </a:lnTo>
                  <a:lnTo>
                    <a:pt x="1170" y="62"/>
                  </a:lnTo>
                  <a:lnTo>
                    <a:pt x="1174" y="73"/>
                  </a:lnTo>
                  <a:lnTo>
                    <a:pt x="1176" y="82"/>
                  </a:lnTo>
                  <a:lnTo>
                    <a:pt x="1178" y="92"/>
                  </a:lnTo>
                  <a:lnTo>
                    <a:pt x="1178" y="103"/>
                  </a:lnTo>
                  <a:lnTo>
                    <a:pt x="1178" y="410"/>
                  </a:lnTo>
                  <a:lnTo>
                    <a:pt x="1178" y="410"/>
                  </a:lnTo>
                  <a:lnTo>
                    <a:pt x="1178" y="420"/>
                  </a:lnTo>
                  <a:lnTo>
                    <a:pt x="1176" y="431"/>
                  </a:lnTo>
                  <a:lnTo>
                    <a:pt x="1174" y="441"/>
                  </a:lnTo>
                  <a:lnTo>
                    <a:pt x="1170" y="450"/>
                  </a:lnTo>
                  <a:lnTo>
                    <a:pt x="1166" y="459"/>
                  </a:lnTo>
                  <a:lnTo>
                    <a:pt x="1161" y="467"/>
                  </a:lnTo>
                  <a:lnTo>
                    <a:pt x="1155" y="475"/>
                  </a:lnTo>
                  <a:lnTo>
                    <a:pt x="1148" y="483"/>
                  </a:lnTo>
                  <a:lnTo>
                    <a:pt x="1141" y="489"/>
                  </a:lnTo>
                  <a:lnTo>
                    <a:pt x="1133" y="495"/>
                  </a:lnTo>
                  <a:lnTo>
                    <a:pt x="1125" y="500"/>
                  </a:lnTo>
                  <a:lnTo>
                    <a:pt x="1116" y="505"/>
                  </a:lnTo>
                  <a:lnTo>
                    <a:pt x="1107" y="508"/>
                  </a:lnTo>
                  <a:lnTo>
                    <a:pt x="1096" y="510"/>
                  </a:lnTo>
                  <a:lnTo>
                    <a:pt x="1086" y="512"/>
                  </a:lnTo>
                  <a:lnTo>
                    <a:pt x="1076" y="512"/>
                  </a:lnTo>
                  <a:lnTo>
                    <a:pt x="922" y="512"/>
                  </a:lnTo>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5" name="Freeform 33"/>
            <p:cNvSpPr>
              <a:spLocks/>
            </p:cNvSpPr>
            <p:nvPr/>
          </p:nvSpPr>
          <p:spPr bwMode="auto">
            <a:xfrm>
              <a:off x="2879781" y="4192588"/>
              <a:ext cx="211138" cy="65088"/>
            </a:xfrm>
            <a:custGeom>
              <a:avLst/>
              <a:gdLst>
                <a:gd name="T0" fmla="*/ 0 w 666"/>
                <a:gd name="T1" fmla="*/ 205 h 205"/>
                <a:gd name="T2" fmla="*/ 0 w 666"/>
                <a:gd name="T3" fmla="*/ 0 h 205"/>
                <a:gd name="T4" fmla="*/ 512 w 666"/>
                <a:gd name="T5" fmla="*/ 0 h 205"/>
                <a:gd name="T6" fmla="*/ 666 w 666"/>
                <a:gd name="T7" fmla="*/ 153 h 205"/>
                <a:gd name="T8" fmla="*/ 666 w 666"/>
                <a:gd name="T9" fmla="*/ 205 h 205"/>
              </a:gdLst>
              <a:ahLst/>
              <a:cxnLst>
                <a:cxn ang="0">
                  <a:pos x="T0" y="T1"/>
                </a:cxn>
                <a:cxn ang="0">
                  <a:pos x="T2" y="T3"/>
                </a:cxn>
                <a:cxn ang="0">
                  <a:pos x="T4" y="T5"/>
                </a:cxn>
                <a:cxn ang="0">
                  <a:pos x="T6" y="T7"/>
                </a:cxn>
                <a:cxn ang="0">
                  <a:pos x="T8" y="T9"/>
                </a:cxn>
              </a:cxnLst>
              <a:rect l="0" t="0" r="r" b="b"/>
              <a:pathLst>
                <a:path w="666" h="205">
                  <a:moveTo>
                    <a:pt x="0" y="205"/>
                  </a:moveTo>
                  <a:lnTo>
                    <a:pt x="0" y="0"/>
                  </a:lnTo>
                  <a:lnTo>
                    <a:pt x="512" y="0"/>
                  </a:lnTo>
                  <a:lnTo>
                    <a:pt x="666" y="153"/>
                  </a:lnTo>
                  <a:lnTo>
                    <a:pt x="666" y="205"/>
                  </a:lnTo>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6" name="Rectangle 34"/>
            <p:cNvSpPr>
              <a:spLocks noChangeArrowheads="1"/>
            </p:cNvSpPr>
            <p:nvPr/>
          </p:nvSpPr>
          <p:spPr bwMode="auto">
            <a:xfrm>
              <a:off x="2879781" y="4403726"/>
              <a:ext cx="211138" cy="130175"/>
            </a:xfrm>
            <a:prstGeom prst="rect">
              <a:avLst/>
            </a:prstGeom>
            <a:noFill/>
            <a:ln w="3175">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7" name="Freeform 35"/>
            <p:cNvSpPr>
              <a:spLocks/>
            </p:cNvSpPr>
            <p:nvPr/>
          </p:nvSpPr>
          <p:spPr bwMode="auto">
            <a:xfrm>
              <a:off x="2830568" y="4322763"/>
              <a:ext cx="33338" cy="31750"/>
            </a:xfrm>
            <a:custGeom>
              <a:avLst/>
              <a:gdLst>
                <a:gd name="T0" fmla="*/ 103 w 103"/>
                <a:gd name="T1" fmla="*/ 51 h 102"/>
                <a:gd name="T2" fmla="*/ 103 w 103"/>
                <a:gd name="T3" fmla="*/ 51 h 102"/>
                <a:gd name="T4" fmla="*/ 102 w 103"/>
                <a:gd name="T5" fmla="*/ 61 h 102"/>
                <a:gd name="T6" fmla="*/ 99 w 103"/>
                <a:gd name="T7" fmla="*/ 71 h 102"/>
                <a:gd name="T8" fmla="*/ 94 w 103"/>
                <a:gd name="T9" fmla="*/ 80 h 102"/>
                <a:gd name="T10" fmla="*/ 88 w 103"/>
                <a:gd name="T11" fmla="*/ 87 h 102"/>
                <a:gd name="T12" fmla="*/ 81 w 103"/>
                <a:gd name="T13" fmla="*/ 93 h 102"/>
                <a:gd name="T14" fmla="*/ 71 w 103"/>
                <a:gd name="T15" fmla="*/ 98 h 102"/>
                <a:gd name="T16" fmla="*/ 62 w 103"/>
                <a:gd name="T17" fmla="*/ 101 h 102"/>
                <a:gd name="T18" fmla="*/ 51 w 103"/>
                <a:gd name="T19" fmla="*/ 102 h 102"/>
                <a:gd name="T20" fmla="*/ 51 w 103"/>
                <a:gd name="T21" fmla="*/ 102 h 102"/>
                <a:gd name="T22" fmla="*/ 41 w 103"/>
                <a:gd name="T23" fmla="*/ 101 h 102"/>
                <a:gd name="T24" fmla="*/ 32 w 103"/>
                <a:gd name="T25" fmla="*/ 98 h 102"/>
                <a:gd name="T26" fmla="*/ 22 w 103"/>
                <a:gd name="T27" fmla="*/ 93 h 102"/>
                <a:gd name="T28" fmla="*/ 15 w 103"/>
                <a:gd name="T29" fmla="*/ 87 h 102"/>
                <a:gd name="T30" fmla="*/ 9 w 103"/>
                <a:gd name="T31" fmla="*/ 80 h 102"/>
                <a:gd name="T32" fmla="*/ 4 w 103"/>
                <a:gd name="T33" fmla="*/ 71 h 102"/>
                <a:gd name="T34" fmla="*/ 1 w 103"/>
                <a:gd name="T35" fmla="*/ 61 h 102"/>
                <a:gd name="T36" fmla="*/ 0 w 103"/>
                <a:gd name="T37" fmla="*/ 51 h 102"/>
                <a:gd name="T38" fmla="*/ 0 w 103"/>
                <a:gd name="T39" fmla="*/ 51 h 102"/>
                <a:gd name="T40" fmla="*/ 1 w 103"/>
                <a:gd name="T41" fmla="*/ 41 h 102"/>
                <a:gd name="T42" fmla="*/ 4 w 103"/>
                <a:gd name="T43" fmla="*/ 31 h 102"/>
                <a:gd name="T44" fmla="*/ 9 w 103"/>
                <a:gd name="T45" fmla="*/ 23 h 102"/>
                <a:gd name="T46" fmla="*/ 15 w 103"/>
                <a:gd name="T47" fmla="*/ 15 h 102"/>
                <a:gd name="T48" fmla="*/ 22 w 103"/>
                <a:gd name="T49" fmla="*/ 8 h 102"/>
                <a:gd name="T50" fmla="*/ 32 w 103"/>
                <a:gd name="T51" fmla="*/ 3 h 102"/>
                <a:gd name="T52" fmla="*/ 41 w 103"/>
                <a:gd name="T53" fmla="*/ 1 h 102"/>
                <a:gd name="T54" fmla="*/ 51 w 103"/>
                <a:gd name="T55" fmla="*/ 0 h 102"/>
                <a:gd name="T56" fmla="*/ 51 w 103"/>
                <a:gd name="T57" fmla="*/ 0 h 102"/>
                <a:gd name="T58" fmla="*/ 62 w 103"/>
                <a:gd name="T59" fmla="*/ 1 h 102"/>
                <a:gd name="T60" fmla="*/ 71 w 103"/>
                <a:gd name="T61" fmla="*/ 3 h 102"/>
                <a:gd name="T62" fmla="*/ 81 w 103"/>
                <a:gd name="T63" fmla="*/ 8 h 102"/>
                <a:gd name="T64" fmla="*/ 88 w 103"/>
                <a:gd name="T65" fmla="*/ 15 h 102"/>
                <a:gd name="T66" fmla="*/ 94 w 103"/>
                <a:gd name="T67" fmla="*/ 23 h 102"/>
                <a:gd name="T68" fmla="*/ 99 w 103"/>
                <a:gd name="T69" fmla="*/ 31 h 102"/>
                <a:gd name="T70" fmla="*/ 102 w 103"/>
                <a:gd name="T71" fmla="*/ 41 h 102"/>
                <a:gd name="T72" fmla="*/ 103 w 103"/>
                <a:gd name="T73" fmla="*/ 51 h 102"/>
                <a:gd name="T74" fmla="*/ 103 w 103"/>
                <a:gd name="T75"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 h="102">
                  <a:moveTo>
                    <a:pt x="103" y="51"/>
                  </a:moveTo>
                  <a:lnTo>
                    <a:pt x="103" y="51"/>
                  </a:lnTo>
                  <a:lnTo>
                    <a:pt x="102" y="61"/>
                  </a:lnTo>
                  <a:lnTo>
                    <a:pt x="99" y="71"/>
                  </a:lnTo>
                  <a:lnTo>
                    <a:pt x="94" y="80"/>
                  </a:lnTo>
                  <a:lnTo>
                    <a:pt x="88" y="87"/>
                  </a:lnTo>
                  <a:lnTo>
                    <a:pt x="81" y="93"/>
                  </a:lnTo>
                  <a:lnTo>
                    <a:pt x="71" y="98"/>
                  </a:lnTo>
                  <a:lnTo>
                    <a:pt x="62" y="101"/>
                  </a:lnTo>
                  <a:lnTo>
                    <a:pt x="51" y="102"/>
                  </a:lnTo>
                  <a:lnTo>
                    <a:pt x="51" y="102"/>
                  </a:lnTo>
                  <a:lnTo>
                    <a:pt x="41" y="101"/>
                  </a:lnTo>
                  <a:lnTo>
                    <a:pt x="32" y="98"/>
                  </a:lnTo>
                  <a:lnTo>
                    <a:pt x="22" y="93"/>
                  </a:lnTo>
                  <a:lnTo>
                    <a:pt x="15" y="87"/>
                  </a:lnTo>
                  <a:lnTo>
                    <a:pt x="9" y="80"/>
                  </a:lnTo>
                  <a:lnTo>
                    <a:pt x="4" y="71"/>
                  </a:lnTo>
                  <a:lnTo>
                    <a:pt x="1" y="61"/>
                  </a:lnTo>
                  <a:lnTo>
                    <a:pt x="0" y="51"/>
                  </a:lnTo>
                  <a:lnTo>
                    <a:pt x="0" y="51"/>
                  </a:lnTo>
                  <a:lnTo>
                    <a:pt x="1" y="41"/>
                  </a:lnTo>
                  <a:lnTo>
                    <a:pt x="4" y="31"/>
                  </a:lnTo>
                  <a:lnTo>
                    <a:pt x="9" y="23"/>
                  </a:lnTo>
                  <a:lnTo>
                    <a:pt x="15" y="15"/>
                  </a:lnTo>
                  <a:lnTo>
                    <a:pt x="22" y="8"/>
                  </a:lnTo>
                  <a:lnTo>
                    <a:pt x="32" y="3"/>
                  </a:lnTo>
                  <a:lnTo>
                    <a:pt x="41" y="1"/>
                  </a:lnTo>
                  <a:lnTo>
                    <a:pt x="51" y="0"/>
                  </a:lnTo>
                  <a:lnTo>
                    <a:pt x="51" y="0"/>
                  </a:lnTo>
                  <a:lnTo>
                    <a:pt x="62" y="1"/>
                  </a:lnTo>
                  <a:lnTo>
                    <a:pt x="71" y="3"/>
                  </a:lnTo>
                  <a:lnTo>
                    <a:pt x="81" y="8"/>
                  </a:lnTo>
                  <a:lnTo>
                    <a:pt x="88" y="15"/>
                  </a:lnTo>
                  <a:lnTo>
                    <a:pt x="94" y="23"/>
                  </a:lnTo>
                  <a:lnTo>
                    <a:pt x="99" y="31"/>
                  </a:lnTo>
                  <a:lnTo>
                    <a:pt x="102" y="41"/>
                  </a:lnTo>
                  <a:lnTo>
                    <a:pt x="103" y="51"/>
                  </a:lnTo>
                  <a:lnTo>
                    <a:pt x="103" y="51"/>
                  </a:lnTo>
                  <a:close/>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8" name="Line 36"/>
            <p:cNvSpPr>
              <a:spLocks noChangeShapeType="1"/>
            </p:cNvSpPr>
            <p:nvPr/>
          </p:nvSpPr>
          <p:spPr bwMode="auto">
            <a:xfrm>
              <a:off x="2913118" y="4437063"/>
              <a:ext cx="146050" cy="0"/>
            </a:xfrm>
            <a:prstGeom prst="line">
              <a:avLst/>
            </a:prstGeom>
            <a:noFill/>
            <a:ln w="317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9" name="Line 37"/>
            <p:cNvSpPr>
              <a:spLocks noChangeShapeType="1"/>
            </p:cNvSpPr>
            <p:nvPr/>
          </p:nvSpPr>
          <p:spPr bwMode="auto">
            <a:xfrm>
              <a:off x="2913118" y="4468813"/>
              <a:ext cx="146050" cy="0"/>
            </a:xfrm>
            <a:prstGeom prst="line">
              <a:avLst/>
            </a:prstGeom>
            <a:noFill/>
            <a:ln w="317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0" name="Line 38"/>
            <p:cNvSpPr>
              <a:spLocks noChangeShapeType="1"/>
            </p:cNvSpPr>
            <p:nvPr/>
          </p:nvSpPr>
          <p:spPr bwMode="auto">
            <a:xfrm>
              <a:off x="2913118" y="4502151"/>
              <a:ext cx="146050" cy="0"/>
            </a:xfrm>
            <a:prstGeom prst="line">
              <a:avLst/>
            </a:prstGeom>
            <a:noFill/>
            <a:ln w="317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1" name="Freeform 39"/>
            <p:cNvSpPr>
              <a:spLocks/>
            </p:cNvSpPr>
            <p:nvPr/>
          </p:nvSpPr>
          <p:spPr bwMode="auto">
            <a:xfrm>
              <a:off x="3043293" y="4192588"/>
              <a:ext cx="47625" cy="49213"/>
            </a:xfrm>
            <a:custGeom>
              <a:avLst/>
              <a:gdLst>
                <a:gd name="T0" fmla="*/ 0 w 154"/>
                <a:gd name="T1" fmla="*/ 0 h 153"/>
                <a:gd name="T2" fmla="*/ 0 w 154"/>
                <a:gd name="T3" fmla="*/ 153 h 153"/>
                <a:gd name="T4" fmla="*/ 154 w 154"/>
                <a:gd name="T5" fmla="*/ 153 h 153"/>
              </a:gdLst>
              <a:ahLst/>
              <a:cxnLst>
                <a:cxn ang="0">
                  <a:pos x="T0" y="T1"/>
                </a:cxn>
                <a:cxn ang="0">
                  <a:pos x="T2" y="T3"/>
                </a:cxn>
                <a:cxn ang="0">
                  <a:pos x="T4" y="T5"/>
                </a:cxn>
              </a:cxnLst>
              <a:rect l="0" t="0" r="r" b="b"/>
              <a:pathLst>
                <a:path w="154" h="153">
                  <a:moveTo>
                    <a:pt x="0" y="0"/>
                  </a:moveTo>
                  <a:lnTo>
                    <a:pt x="0" y="153"/>
                  </a:lnTo>
                  <a:lnTo>
                    <a:pt x="154" y="153"/>
                  </a:lnTo>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92" name="Gruppieren 491"/>
          <p:cNvGrpSpPr/>
          <p:nvPr/>
        </p:nvGrpSpPr>
        <p:grpSpPr>
          <a:xfrm>
            <a:off x="6901857" y="4165603"/>
            <a:ext cx="325438" cy="358776"/>
            <a:chOff x="6181959" y="4821238"/>
            <a:chExt cx="325438" cy="358776"/>
          </a:xfrm>
        </p:grpSpPr>
        <p:sp>
          <p:nvSpPr>
            <p:cNvPr id="493" name="Freeform 40"/>
            <p:cNvSpPr>
              <a:spLocks/>
            </p:cNvSpPr>
            <p:nvPr/>
          </p:nvSpPr>
          <p:spPr bwMode="auto">
            <a:xfrm>
              <a:off x="6181959" y="4846638"/>
              <a:ext cx="325438" cy="333375"/>
            </a:xfrm>
            <a:custGeom>
              <a:avLst/>
              <a:gdLst>
                <a:gd name="T0" fmla="*/ 512 w 1025"/>
                <a:gd name="T1" fmla="*/ 256 h 1050"/>
                <a:gd name="T2" fmla="*/ 1025 w 1025"/>
                <a:gd name="T3" fmla="*/ 0 h 1050"/>
                <a:gd name="T4" fmla="*/ 1025 w 1025"/>
                <a:gd name="T5" fmla="*/ 793 h 1050"/>
                <a:gd name="T6" fmla="*/ 512 w 1025"/>
                <a:gd name="T7" fmla="*/ 1050 h 1050"/>
                <a:gd name="T8" fmla="*/ 0 w 1025"/>
                <a:gd name="T9" fmla="*/ 793 h 1050"/>
                <a:gd name="T10" fmla="*/ 0 w 1025"/>
                <a:gd name="T11" fmla="*/ 0 h 1050"/>
                <a:gd name="T12" fmla="*/ 512 w 1025"/>
                <a:gd name="T13" fmla="*/ 256 h 1050"/>
              </a:gdLst>
              <a:ahLst/>
              <a:cxnLst>
                <a:cxn ang="0">
                  <a:pos x="T0" y="T1"/>
                </a:cxn>
                <a:cxn ang="0">
                  <a:pos x="T2" y="T3"/>
                </a:cxn>
                <a:cxn ang="0">
                  <a:pos x="T4" y="T5"/>
                </a:cxn>
                <a:cxn ang="0">
                  <a:pos x="T6" y="T7"/>
                </a:cxn>
                <a:cxn ang="0">
                  <a:pos x="T8" y="T9"/>
                </a:cxn>
                <a:cxn ang="0">
                  <a:pos x="T10" y="T11"/>
                </a:cxn>
                <a:cxn ang="0">
                  <a:pos x="T12" y="T13"/>
                </a:cxn>
              </a:cxnLst>
              <a:rect l="0" t="0" r="r" b="b"/>
              <a:pathLst>
                <a:path w="1025" h="1050">
                  <a:moveTo>
                    <a:pt x="512" y="256"/>
                  </a:moveTo>
                  <a:lnTo>
                    <a:pt x="1025" y="0"/>
                  </a:lnTo>
                  <a:lnTo>
                    <a:pt x="1025" y="793"/>
                  </a:lnTo>
                  <a:lnTo>
                    <a:pt x="512" y="1050"/>
                  </a:lnTo>
                  <a:lnTo>
                    <a:pt x="0" y="793"/>
                  </a:lnTo>
                  <a:lnTo>
                    <a:pt x="0" y="0"/>
                  </a:lnTo>
                  <a:lnTo>
                    <a:pt x="512" y="256"/>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4" name="Freeform 41"/>
            <p:cNvSpPr>
              <a:spLocks/>
            </p:cNvSpPr>
            <p:nvPr/>
          </p:nvSpPr>
          <p:spPr bwMode="auto">
            <a:xfrm>
              <a:off x="6215296" y="4821238"/>
              <a:ext cx="260350" cy="66675"/>
            </a:xfrm>
            <a:custGeom>
              <a:avLst/>
              <a:gdLst>
                <a:gd name="T0" fmla="*/ 820 w 820"/>
                <a:gd name="T1" fmla="*/ 0 h 207"/>
                <a:gd name="T2" fmla="*/ 410 w 820"/>
                <a:gd name="T3" fmla="*/ 207 h 207"/>
                <a:gd name="T4" fmla="*/ 0 w 820"/>
                <a:gd name="T5" fmla="*/ 0 h 207"/>
              </a:gdLst>
              <a:ahLst/>
              <a:cxnLst>
                <a:cxn ang="0">
                  <a:pos x="T0" y="T1"/>
                </a:cxn>
                <a:cxn ang="0">
                  <a:pos x="T2" y="T3"/>
                </a:cxn>
                <a:cxn ang="0">
                  <a:pos x="T4" y="T5"/>
                </a:cxn>
              </a:cxnLst>
              <a:rect l="0" t="0" r="r" b="b"/>
              <a:pathLst>
                <a:path w="820" h="207">
                  <a:moveTo>
                    <a:pt x="820" y="0"/>
                  </a:moveTo>
                  <a:lnTo>
                    <a:pt x="410" y="207"/>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5" name="Line 42"/>
            <p:cNvSpPr>
              <a:spLocks noChangeShapeType="1"/>
            </p:cNvSpPr>
            <p:nvPr/>
          </p:nvSpPr>
          <p:spPr bwMode="auto">
            <a:xfrm>
              <a:off x="6345471" y="4927601"/>
              <a:ext cx="0" cy="25241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96" name="Gruppieren 495"/>
          <p:cNvGrpSpPr/>
          <p:nvPr/>
        </p:nvGrpSpPr>
        <p:grpSpPr>
          <a:xfrm>
            <a:off x="6377895" y="4161487"/>
            <a:ext cx="262873" cy="356540"/>
            <a:chOff x="1781175" y="5472113"/>
            <a:chExt cx="276225" cy="374650"/>
          </a:xfrm>
        </p:grpSpPr>
        <p:sp>
          <p:nvSpPr>
            <p:cNvPr id="497" name="Freeform 43"/>
            <p:cNvSpPr>
              <a:spLocks/>
            </p:cNvSpPr>
            <p:nvPr/>
          </p:nvSpPr>
          <p:spPr bwMode="auto">
            <a:xfrm>
              <a:off x="1812925" y="5505451"/>
              <a:ext cx="195263" cy="31750"/>
            </a:xfrm>
            <a:custGeom>
              <a:avLst/>
              <a:gdLst>
                <a:gd name="T0" fmla="*/ 0 w 615"/>
                <a:gd name="T1" fmla="*/ 0 h 102"/>
                <a:gd name="T2" fmla="*/ 615 w 615"/>
                <a:gd name="T3" fmla="*/ 0 h 102"/>
                <a:gd name="T4" fmla="*/ 615 w 615"/>
                <a:gd name="T5" fmla="*/ 102 h 102"/>
              </a:gdLst>
              <a:ahLst/>
              <a:cxnLst>
                <a:cxn ang="0">
                  <a:pos x="T0" y="T1"/>
                </a:cxn>
                <a:cxn ang="0">
                  <a:pos x="T2" y="T3"/>
                </a:cxn>
                <a:cxn ang="0">
                  <a:pos x="T4" y="T5"/>
                </a:cxn>
              </a:cxnLst>
              <a:rect l="0" t="0" r="r" b="b"/>
              <a:pathLst>
                <a:path w="615" h="102">
                  <a:moveTo>
                    <a:pt x="0" y="0"/>
                  </a:moveTo>
                  <a:lnTo>
                    <a:pt x="615" y="0"/>
                  </a:lnTo>
                  <a:lnTo>
                    <a:pt x="615" y="102"/>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8" name="Freeform 44"/>
            <p:cNvSpPr>
              <a:spLocks/>
            </p:cNvSpPr>
            <p:nvPr/>
          </p:nvSpPr>
          <p:spPr bwMode="auto">
            <a:xfrm>
              <a:off x="1781175" y="5472113"/>
              <a:ext cx="276225" cy="374650"/>
            </a:xfrm>
            <a:custGeom>
              <a:avLst/>
              <a:gdLst>
                <a:gd name="T0" fmla="*/ 820 w 871"/>
                <a:gd name="T1" fmla="*/ 205 h 1179"/>
                <a:gd name="T2" fmla="*/ 820 w 871"/>
                <a:gd name="T3" fmla="*/ 0 h 1179"/>
                <a:gd name="T4" fmla="*/ 102 w 871"/>
                <a:gd name="T5" fmla="*/ 0 h 1179"/>
                <a:gd name="T6" fmla="*/ 102 w 871"/>
                <a:gd name="T7" fmla="*/ 0 h 1179"/>
                <a:gd name="T8" fmla="*/ 92 w 871"/>
                <a:gd name="T9" fmla="*/ 1 h 1179"/>
                <a:gd name="T10" fmla="*/ 81 w 871"/>
                <a:gd name="T11" fmla="*/ 2 h 1179"/>
                <a:gd name="T12" fmla="*/ 71 w 871"/>
                <a:gd name="T13" fmla="*/ 5 h 1179"/>
                <a:gd name="T14" fmla="*/ 62 w 871"/>
                <a:gd name="T15" fmla="*/ 8 h 1179"/>
                <a:gd name="T16" fmla="*/ 53 w 871"/>
                <a:gd name="T17" fmla="*/ 12 h 1179"/>
                <a:gd name="T18" fmla="*/ 45 w 871"/>
                <a:gd name="T19" fmla="*/ 17 h 1179"/>
                <a:gd name="T20" fmla="*/ 37 w 871"/>
                <a:gd name="T21" fmla="*/ 23 h 1179"/>
                <a:gd name="T22" fmla="*/ 29 w 871"/>
                <a:gd name="T23" fmla="*/ 30 h 1179"/>
                <a:gd name="T24" fmla="*/ 23 w 871"/>
                <a:gd name="T25" fmla="*/ 38 h 1179"/>
                <a:gd name="T26" fmla="*/ 17 w 871"/>
                <a:gd name="T27" fmla="*/ 46 h 1179"/>
                <a:gd name="T28" fmla="*/ 12 w 871"/>
                <a:gd name="T29" fmla="*/ 54 h 1179"/>
                <a:gd name="T30" fmla="*/ 8 w 871"/>
                <a:gd name="T31" fmla="*/ 63 h 1179"/>
                <a:gd name="T32" fmla="*/ 4 w 871"/>
                <a:gd name="T33" fmla="*/ 72 h 1179"/>
                <a:gd name="T34" fmla="*/ 2 w 871"/>
                <a:gd name="T35" fmla="*/ 82 h 1179"/>
                <a:gd name="T36" fmla="*/ 0 w 871"/>
                <a:gd name="T37" fmla="*/ 92 h 1179"/>
                <a:gd name="T38" fmla="*/ 0 w 871"/>
                <a:gd name="T39" fmla="*/ 103 h 1179"/>
                <a:gd name="T40" fmla="*/ 0 w 871"/>
                <a:gd name="T41" fmla="*/ 103 h 1179"/>
                <a:gd name="T42" fmla="*/ 0 w 871"/>
                <a:gd name="T43" fmla="*/ 113 h 1179"/>
                <a:gd name="T44" fmla="*/ 2 w 871"/>
                <a:gd name="T45" fmla="*/ 123 h 1179"/>
                <a:gd name="T46" fmla="*/ 4 w 871"/>
                <a:gd name="T47" fmla="*/ 133 h 1179"/>
                <a:gd name="T48" fmla="*/ 8 w 871"/>
                <a:gd name="T49" fmla="*/ 143 h 1179"/>
                <a:gd name="T50" fmla="*/ 12 w 871"/>
                <a:gd name="T51" fmla="*/ 152 h 1179"/>
                <a:gd name="T52" fmla="*/ 17 w 871"/>
                <a:gd name="T53" fmla="*/ 160 h 1179"/>
                <a:gd name="T54" fmla="*/ 23 w 871"/>
                <a:gd name="T55" fmla="*/ 168 h 1179"/>
                <a:gd name="T56" fmla="*/ 29 w 871"/>
                <a:gd name="T57" fmla="*/ 175 h 1179"/>
                <a:gd name="T58" fmla="*/ 37 w 871"/>
                <a:gd name="T59" fmla="*/ 181 h 1179"/>
                <a:gd name="T60" fmla="*/ 45 w 871"/>
                <a:gd name="T61" fmla="*/ 188 h 1179"/>
                <a:gd name="T62" fmla="*/ 53 w 871"/>
                <a:gd name="T63" fmla="*/ 193 h 1179"/>
                <a:gd name="T64" fmla="*/ 62 w 871"/>
                <a:gd name="T65" fmla="*/ 197 h 1179"/>
                <a:gd name="T66" fmla="*/ 71 w 871"/>
                <a:gd name="T67" fmla="*/ 201 h 1179"/>
                <a:gd name="T68" fmla="*/ 81 w 871"/>
                <a:gd name="T69" fmla="*/ 203 h 1179"/>
                <a:gd name="T70" fmla="*/ 92 w 871"/>
                <a:gd name="T71" fmla="*/ 205 h 1179"/>
                <a:gd name="T72" fmla="*/ 102 w 871"/>
                <a:gd name="T73" fmla="*/ 205 h 1179"/>
                <a:gd name="T74" fmla="*/ 871 w 871"/>
                <a:gd name="T75" fmla="*/ 205 h 1179"/>
                <a:gd name="T76" fmla="*/ 871 w 871"/>
                <a:gd name="T77" fmla="*/ 1179 h 1179"/>
                <a:gd name="T78" fmla="*/ 102 w 871"/>
                <a:gd name="T79" fmla="*/ 1179 h 1179"/>
                <a:gd name="T80" fmla="*/ 102 w 871"/>
                <a:gd name="T81" fmla="*/ 1179 h 1179"/>
                <a:gd name="T82" fmla="*/ 92 w 871"/>
                <a:gd name="T83" fmla="*/ 1177 h 1179"/>
                <a:gd name="T84" fmla="*/ 81 w 871"/>
                <a:gd name="T85" fmla="*/ 1176 h 1179"/>
                <a:gd name="T86" fmla="*/ 71 w 871"/>
                <a:gd name="T87" fmla="*/ 1173 h 1179"/>
                <a:gd name="T88" fmla="*/ 62 w 871"/>
                <a:gd name="T89" fmla="*/ 1170 h 1179"/>
                <a:gd name="T90" fmla="*/ 53 w 871"/>
                <a:gd name="T91" fmla="*/ 1166 h 1179"/>
                <a:gd name="T92" fmla="*/ 45 w 871"/>
                <a:gd name="T93" fmla="*/ 1161 h 1179"/>
                <a:gd name="T94" fmla="*/ 37 w 871"/>
                <a:gd name="T95" fmla="*/ 1155 h 1179"/>
                <a:gd name="T96" fmla="*/ 29 w 871"/>
                <a:gd name="T97" fmla="*/ 1148 h 1179"/>
                <a:gd name="T98" fmla="*/ 23 w 871"/>
                <a:gd name="T99" fmla="*/ 1141 h 1179"/>
                <a:gd name="T100" fmla="*/ 17 w 871"/>
                <a:gd name="T101" fmla="*/ 1134 h 1179"/>
                <a:gd name="T102" fmla="*/ 12 w 871"/>
                <a:gd name="T103" fmla="*/ 1124 h 1179"/>
                <a:gd name="T104" fmla="*/ 8 w 871"/>
                <a:gd name="T105" fmla="*/ 1115 h 1179"/>
                <a:gd name="T106" fmla="*/ 4 w 871"/>
                <a:gd name="T107" fmla="*/ 1106 h 1179"/>
                <a:gd name="T108" fmla="*/ 2 w 871"/>
                <a:gd name="T109" fmla="*/ 1097 h 1179"/>
                <a:gd name="T110" fmla="*/ 0 w 871"/>
                <a:gd name="T111" fmla="*/ 1087 h 1179"/>
                <a:gd name="T112" fmla="*/ 0 w 871"/>
                <a:gd name="T113" fmla="*/ 1076 h 1179"/>
                <a:gd name="T114" fmla="*/ 0 w 871"/>
                <a:gd name="T115" fmla="*/ 103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1" h="1179">
                  <a:moveTo>
                    <a:pt x="820" y="205"/>
                  </a:moveTo>
                  <a:lnTo>
                    <a:pt x="820" y="0"/>
                  </a:lnTo>
                  <a:lnTo>
                    <a:pt x="102" y="0"/>
                  </a:lnTo>
                  <a:lnTo>
                    <a:pt x="102" y="0"/>
                  </a:lnTo>
                  <a:lnTo>
                    <a:pt x="92" y="1"/>
                  </a:lnTo>
                  <a:lnTo>
                    <a:pt x="81" y="2"/>
                  </a:lnTo>
                  <a:lnTo>
                    <a:pt x="71" y="5"/>
                  </a:lnTo>
                  <a:lnTo>
                    <a:pt x="62" y="8"/>
                  </a:lnTo>
                  <a:lnTo>
                    <a:pt x="53" y="12"/>
                  </a:lnTo>
                  <a:lnTo>
                    <a:pt x="45" y="17"/>
                  </a:lnTo>
                  <a:lnTo>
                    <a:pt x="37" y="23"/>
                  </a:lnTo>
                  <a:lnTo>
                    <a:pt x="29" y="30"/>
                  </a:lnTo>
                  <a:lnTo>
                    <a:pt x="23" y="38"/>
                  </a:lnTo>
                  <a:lnTo>
                    <a:pt x="17" y="46"/>
                  </a:lnTo>
                  <a:lnTo>
                    <a:pt x="12" y="54"/>
                  </a:lnTo>
                  <a:lnTo>
                    <a:pt x="8" y="63"/>
                  </a:lnTo>
                  <a:lnTo>
                    <a:pt x="4" y="72"/>
                  </a:lnTo>
                  <a:lnTo>
                    <a:pt x="2" y="82"/>
                  </a:lnTo>
                  <a:lnTo>
                    <a:pt x="0" y="92"/>
                  </a:lnTo>
                  <a:lnTo>
                    <a:pt x="0" y="103"/>
                  </a:lnTo>
                  <a:lnTo>
                    <a:pt x="0" y="103"/>
                  </a:lnTo>
                  <a:lnTo>
                    <a:pt x="0" y="113"/>
                  </a:lnTo>
                  <a:lnTo>
                    <a:pt x="2" y="123"/>
                  </a:lnTo>
                  <a:lnTo>
                    <a:pt x="4" y="133"/>
                  </a:lnTo>
                  <a:lnTo>
                    <a:pt x="8" y="143"/>
                  </a:lnTo>
                  <a:lnTo>
                    <a:pt x="12" y="152"/>
                  </a:lnTo>
                  <a:lnTo>
                    <a:pt x="17" y="160"/>
                  </a:lnTo>
                  <a:lnTo>
                    <a:pt x="23" y="168"/>
                  </a:lnTo>
                  <a:lnTo>
                    <a:pt x="29" y="175"/>
                  </a:lnTo>
                  <a:lnTo>
                    <a:pt x="37" y="181"/>
                  </a:lnTo>
                  <a:lnTo>
                    <a:pt x="45" y="188"/>
                  </a:lnTo>
                  <a:lnTo>
                    <a:pt x="53" y="193"/>
                  </a:lnTo>
                  <a:lnTo>
                    <a:pt x="62" y="197"/>
                  </a:lnTo>
                  <a:lnTo>
                    <a:pt x="71" y="201"/>
                  </a:lnTo>
                  <a:lnTo>
                    <a:pt x="81" y="203"/>
                  </a:lnTo>
                  <a:lnTo>
                    <a:pt x="92" y="205"/>
                  </a:lnTo>
                  <a:lnTo>
                    <a:pt x="102" y="205"/>
                  </a:lnTo>
                  <a:lnTo>
                    <a:pt x="871" y="205"/>
                  </a:lnTo>
                  <a:lnTo>
                    <a:pt x="871" y="1179"/>
                  </a:lnTo>
                  <a:lnTo>
                    <a:pt x="102" y="1179"/>
                  </a:lnTo>
                  <a:lnTo>
                    <a:pt x="102" y="1179"/>
                  </a:lnTo>
                  <a:lnTo>
                    <a:pt x="92" y="1177"/>
                  </a:lnTo>
                  <a:lnTo>
                    <a:pt x="81" y="1176"/>
                  </a:lnTo>
                  <a:lnTo>
                    <a:pt x="71" y="1173"/>
                  </a:lnTo>
                  <a:lnTo>
                    <a:pt x="62" y="1170"/>
                  </a:lnTo>
                  <a:lnTo>
                    <a:pt x="53" y="1166"/>
                  </a:lnTo>
                  <a:lnTo>
                    <a:pt x="45" y="1161"/>
                  </a:lnTo>
                  <a:lnTo>
                    <a:pt x="37" y="1155"/>
                  </a:lnTo>
                  <a:lnTo>
                    <a:pt x="29" y="1148"/>
                  </a:lnTo>
                  <a:lnTo>
                    <a:pt x="23" y="1141"/>
                  </a:lnTo>
                  <a:lnTo>
                    <a:pt x="17" y="1134"/>
                  </a:lnTo>
                  <a:lnTo>
                    <a:pt x="12" y="1124"/>
                  </a:lnTo>
                  <a:lnTo>
                    <a:pt x="8" y="1115"/>
                  </a:lnTo>
                  <a:lnTo>
                    <a:pt x="4" y="1106"/>
                  </a:lnTo>
                  <a:lnTo>
                    <a:pt x="2" y="1097"/>
                  </a:lnTo>
                  <a:lnTo>
                    <a:pt x="0" y="1087"/>
                  </a:lnTo>
                  <a:lnTo>
                    <a:pt x="0" y="1076"/>
                  </a:lnTo>
                  <a:lnTo>
                    <a:pt x="0" y="103"/>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99" name="Gruppieren 498"/>
          <p:cNvGrpSpPr/>
          <p:nvPr/>
        </p:nvGrpSpPr>
        <p:grpSpPr>
          <a:xfrm>
            <a:off x="5843441" y="4161487"/>
            <a:ext cx="294599" cy="356540"/>
            <a:chOff x="1066800" y="5529263"/>
            <a:chExt cx="309563" cy="374650"/>
          </a:xfrm>
        </p:grpSpPr>
        <p:sp>
          <p:nvSpPr>
            <p:cNvPr id="500" name="Freeform 45"/>
            <p:cNvSpPr>
              <a:spLocks/>
            </p:cNvSpPr>
            <p:nvPr/>
          </p:nvSpPr>
          <p:spPr bwMode="auto">
            <a:xfrm>
              <a:off x="1171575" y="5659438"/>
              <a:ext cx="82550" cy="80963"/>
            </a:xfrm>
            <a:custGeom>
              <a:avLst/>
              <a:gdLst>
                <a:gd name="T0" fmla="*/ 256 w 256"/>
                <a:gd name="T1" fmla="*/ 129 h 256"/>
                <a:gd name="T2" fmla="*/ 253 w 256"/>
                <a:gd name="T3" fmla="*/ 154 h 256"/>
                <a:gd name="T4" fmla="*/ 246 w 256"/>
                <a:gd name="T5" fmla="*/ 179 h 256"/>
                <a:gd name="T6" fmla="*/ 234 w 256"/>
                <a:gd name="T7" fmla="*/ 200 h 256"/>
                <a:gd name="T8" fmla="*/ 219 w 256"/>
                <a:gd name="T9" fmla="*/ 218 h 256"/>
                <a:gd name="T10" fmla="*/ 199 w 256"/>
                <a:gd name="T11" fmla="*/ 235 h 256"/>
                <a:gd name="T12" fmla="*/ 178 w 256"/>
                <a:gd name="T13" fmla="*/ 246 h 256"/>
                <a:gd name="T14" fmla="*/ 154 w 256"/>
                <a:gd name="T15" fmla="*/ 254 h 256"/>
                <a:gd name="T16" fmla="*/ 128 w 256"/>
                <a:gd name="T17" fmla="*/ 256 h 256"/>
                <a:gd name="T18" fmla="*/ 115 w 256"/>
                <a:gd name="T19" fmla="*/ 256 h 256"/>
                <a:gd name="T20" fmla="*/ 90 w 256"/>
                <a:gd name="T21" fmla="*/ 251 h 256"/>
                <a:gd name="T22" fmla="*/ 67 w 256"/>
                <a:gd name="T23" fmla="*/ 241 h 256"/>
                <a:gd name="T24" fmla="*/ 46 w 256"/>
                <a:gd name="T25" fmla="*/ 228 h 256"/>
                <a:gd name="T26" fmla="*/ 29 w 256"/>
                <a:gd name="T27" fmla="*/ 210 h 256"/>
                <a:gd name="T28" fmla="*/ 16 w 256"/>
                <a:gd name="T29" fmla="*/ 190 h 256"/>
                <a:gd name="T30" fmla="*/ 5 w 256"/>
                <a:gd name="T31" fmla="*/ 166 h 256"/>
                <a:gd name="T32" fmla="*/ 0 w 256"/>
                <a:gd name="T33" fmla="*/ 142 h 256"/>
                <a:gd name="T34" fmla="*/ 0 w 256"/>
                <a:gd name="T35" fmla="*/ 129 h 256"/>
                <a:gd name="T36" fmla="*/ 2 w 256"/>
                <a:gd name="T37" fmla="*/ 102 h 256"/>
                <a:gd name="T38" fmla="*/ 10 w 256"/>
                <a:gd name="T39" fmla="*/ 79 h 256"/>
                <a:gd name="T40" fmla="*/ 22 w 256"/>
                <a:gd name="T41" fmla="*/ 56 h 256"/>
                <a:gd name="T42" fmla="*/ 37 w 256"/>
                <a:gd name="T43" fmla="*/ 38 h 256"/>
                <a:gd name="T44" fmla="*/ 56 w 256"/>
                <a:gd name="T45" fmla="*/ 23 h 256"/>
                <a:gd name="T46" fmla="*/ 78 w 256"/>
                <a:gd name="T47" fmla="*/ 10 h 256"/>
                <a:gd name="T48" fmla="*/ 102 w 256"/>
                <a:gd name="T49" fmla="*/ 3 h 256"/>
                <a:gd name="T50" fmla="*/ 128 w 256"/>
                <a:gd name="T51" fmla="*/ 0 h 256"/>
                <a:gd name="T52" fmla="*/ 141 w 256"/>
                <a:gd name="T53" fmla="*/ 1 h 256"/>
                <a:gd name="T54" fmla="*/ 167 w 256"/>
                <a:gd name="T55" fmla="*/ 6 h 256"/>
                <a:gd name="T56" fmla="*/ 189 w 256"/>
                <a:gd name="T57" fmla="*/ 16 h 256"/>
                <a:gd name="T58" fmla="*/ 209 w 256"/>
                <a:gd name="T59" fmla="*/ 30 h 256"/>
                <a:gd name="T60" fmla="*/ 227 w 256"/>
                <a:gd name="T61" fmla="*/ 47 h 256"/>
                <a:gd name="T62" fmla="*/ 241 w 256"/>
                <a:gd name="T63" fmla="*/ 68 h 256"/>
                <a:gd name="T64" fmla="*/ 250 w 256"/>
                <a:gd name="T65" fmla="*/ 90 h 256"/>
                <a:gd name="T66" fmla="*/ 255 w 256"/>
                <a:gd name="T67" fmla="*/ 115 h 256"/>
                <a:gd name="T68" fmla="*/ 256 w 256"/>
                <a:gd name="T69" fmla="*/ 12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256">
                  <a:moveTo>
                    <a:pt x="256" y="129"/>
                  </a:moveTo>
                  <a:lnTo>
                    <a:pt x="256" y="129"/>
                  </a:lnTo>
                  <a:lnTo>
                    <a:pt x="255" y="142"/>
                  </a:lnTo>
                  <a:lnTo>
                    <a:pt x="253" y="154"/>
                  </a:lnTo>
                  <a:lnTo>
                    <a:pt x="250" y="166"/>
                  </a:lnTo>
                  <a:lnTo>
                    <a:pt x="246" y="179"/>
                  </a:lnTo>
                  <a:lnTo>
                    <a:pt x="241" y="190"/>
                  </a:lnTo>
                  <a:lnTo>
                    <a:pt x="234" y="200"/>
                  </a:lnTo>
                  <a:lnTo>
                    <a:pt x="227" y="210"/>
                  </a:lnTo>
                  <a:lnTo>
                    <a:pt x="219" y="218"/>
                  </a:lnTo>
                  <a:lnTo>
                    <a:pt x="209" y="228"/>
                  </a:lnTo>
                  <a:lnTo>
                    <a:pt x="199" y="235"/>
                  </a:lnTo>
                  <a:lnTo>
                    <a:pt x="189" y="241"/>
                  </a:lnTo>
                  <a:lnTo>
                    <a:pt x="178" y="246"/>
                  </a:lnTo>
                  <a:lnTo>
                    <a:pt x="167" y="251"/>
                  </a:lnTo>
                  <a:lnTo>
                    <a:pt x="154" y="254"/>
                  </a:lnTo>
                  <a:lnTo>
                    <a:pt x="141" y="256"/>
                  </a:lnTo>
                  <a:lnTo>
                    <a:pt x="128" y="256"/>
                  </a:lnTo>
                  <a:lnTo>
                    <a:pt x="128" y="256"/>
                  </a:lnTo>
                  <a:lnTo>
                    <a:pt x="115" y="256"/>
                  </a:lnTo>
                  <a:lnTo>
                    <a:pt x="102" y="254"/>
                  </a:lnTo>
                  <a:lnTo>
                    <a:pt x="90" y="251"/>
                  </a:lnTo>
                  <a:lnTo>
                    <a:pt x="78" y="246"/>
                  </a:lnTo>
                  <a:lnTo>
                    <a:pt x="67" y="241"/>
                  </a:lnTo>
                  <a:lnTo>
                    <a:pt x="56" y="235"/>
                  </a:lnTo>
                  <a:lnTo>
                    <a:pt x="46" y="228"/>
                  </a:lnTo>
                  <a:lnTo>
                    <a:pt x="37" y="218"/>
                  </a:lnTo>
                  <a:lnTo>
                    <a:pt x="29" y="210"/>
                  </a:lnTo>
                  <a:lnTo>
                    <a:pt x="22" y="200"/>
                  </a:lnTo>
                  <a:lnTo>
                    <a:pt x="16" y="190"/>
                  </a:lnTo>
                  <a:lnTo>
                    <a:pt x="10" y="179"/>
                  </a:lnTo>
                  <a:lnTo>
                    <a:pt x="5" y="166"/>
                  </a:lnTo>
                  <a:lnTo>
                    <a:pt x="2" y="154"/>
                  </a:lnTo>
                  <a:lnTo>
                    <a:pt x="0" y="142"/>
                  </a:lnTo>
                  <a:lnTo>
                    <a:pt x="0" y="129"/>
                  </a:lnTo>
                  <a:lnTo>
                    <a:pt x="0" y="129"/>
                  </a:lnTo>
                  <a:lnTo>
                    <a:pt x="0" y="115"/>
                  </a:lnTo>
                  <a:lnTo>
                    <a:pt x="2" y="102"/>
                  </a:lnTo>
                  <a:lnTo>
                    <a:pt x="5" y="90"/>
                  </a:lnTo>
                  <a:lnTo>
                    <a:pt x="10" y="79"/>
                  </a:lnTo>
                  <a:lnTo>
                    <a:pt x="16" y="68"/>
                  </a:lnTo>
                  <a:lnTo>
                    <a:pt x="22" y="56"/>
                  </a:lnTo>
                  <a:lnTo>
                    <a:pt x="29" y="47"/>
                  </a:lnTo>
                  <a:lnTo>
                    <a:pt x="37" y="38"/>
                  </a:lnTo>
                  <a:lnTo>
                    <a:pt x="46" y="30"/>
                  </a:lnTo>
                  <a:lnTo>
                    <a:pt x="56" y="23"/>
                  </a:lnTo>
                  <a:lnTo>
                    <a:pt x="67" y="16"/>
                  </a:lnTo>
                  <a:lnTo>
                    <a:pt x="78" y="10"/>
                  </a:lnTo>
                  <a:lnTo>
                    <a:pt x="90" y="6"/>
                  </a:lnTo>
                  <a:lnTo>
                    <a:pt x="102" y="3"/>
                  </a:lnTo>
                  <a:lnTo>
                    <a:pt x="115" y="1"/>
                  </a:lnTo>
                  <a:lnTo>
                    <a:pt x="128" y="0"/>
                  </a:lnTo>
                  <a:lnTo>
                    <a:pt x="128" y="0"/>
                  </a:lnTo>
                  <a:lnTo>
                    <a:pt x="141" y="1"/>
                  </a:lnTo>
                  <a:lnTo>
                    <a:pt x="154" y="3"/>
                  </a:lnTo>
                  <a:lnTo>
                    <a:pt x="167" y="6"/>
                  </a:lnTo>
                  <a:lnTo>
                    <a:pt x="178" y="10"/>
                  </a:lnTo>
                  <a:lnTo>
                    <a:pt x="189" y="16"/>
                  </a:lnTo>
                  <a:lnTo>
                    <a:pt x="199" y="23"/>
                  </a:lnTo>
                  <a:lnTo>
                    <a:pt x="209" y="30"/>
                  </a:lnTo>
                  <a:lnTo>
                    <a:pt x="219" y="38"/>
                  </a:lnTo>
                  <a:lnTo>
                    <a:pt x="227" y="47"/>
                  </a:lnTo>
                  <a:lnTo>
                    <a:pt x="234" y="56"/>
                  </a:lnTo>
                  <a:lnTo>
                    <a:pt x="241" y="68"/>
                  </a:lnTo>
                  <a:lnTo>
                    <a:pt x="246" y="79"/>
                  </a:lnTo>
                  <a:lnTo>
                    <a:pt x="250" y="90"/>
                  </a:lnTo>
                  <a:lnTo>
                    <a:pt x="253" y="102"/>
                  </a:lnTo>
                  <a:lnTo>
                    <a:pt x="255" y="115"/>
                  </a:lnTo>
                  <a:lnTo>
                    <a:pt x="256" y="129"/>
                  </a:lnTo>
                  <a:lnTo>
                    <a:pt x="256" y="12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1" name="Freeform 46"/>
            <p:cNvSpPr>
              <a:spLocks/>
            </p:cNvSpPr>
            <p:nvPr/>
          </p:nvSpPr>
          <p:spPr bwMode="auto">
            <a:xfrm>
              <a:off x="1139825" y="5740401"/>
              <a:ext cx="146050" cy="80963"/>
            </a:xfrm>
            <a:custGeom>
              <a:avLst/>
              <a:gdLst>
                <a:gd name="T0" fmla="*/ 231 w 461"/>
                <a:gd name="T1" fmla="*/ 0 h 256"/>
                <a:gd name="T2" fmla="*/ 231 w 461"/>
                <a:gd name="T3" fmla="*/ 0 h 256"/>
                <a:gd name="T4" fmla="*/ 215 w 461"/>
                <a:gd name="T5" fmla="*/ 1 h 256"/>
                <a:gd name="T6" fmla="*/ 197 w 461"/>
                <a:gd name="T7" fmla="*/ 3 h 256"/>
                <a:gd name="T8" fmla="*/ 178 w 461"/>
                <a:gd name="T9" fmla="*/ 7 h 256"/>
                <a:gd name="T10" fmla="*/ 159 w 461"/>
                <a:gd name="T11" fmla="*/ 12 h 256"/>
                <a:gd name="T12" fmla="*/ 140 w 461"/>
                <a:gd name="T13" fmla="*/ 19 h 256"/>
                <a:gd name="T14" fmla="*/ 121 w 461"/>
                <a:gd name="T15" fmla="*/ 30 h 256"/>
                <a:gd name="T16" fmla="*/ 102 w 461"/>
                <a:gd name="T17" fmla="*/ 41 h 256"/>
                <a:gd name="T18" fmla="*/ 84 w 461"/>
                <a:gd name="T19" fmla="*/ 54 h 256"/>
                <a:gd name="T20" fmla="*/ 75 w 461"/>
                <a:gd name="T21" fmla="*/ 62 h 256"/>
                <a:gd name="T22" fmla="*/ 67 w 461"/>
                <a:gd name="T23" fmla="*/ 70 h 256"/>
                <a:gd name="T24" fmla="*/ 59 w 461"/>
                <a:gd name="T25" fmla="*/ 79 h 256"/>
                <a:gd name="T26" fmla="*/ 51 w 461"/>
                <a:gd name="T27" fmla="*/ 89 h 256"/>
                <a:gd name="T28" fmla="*/ 44 w 461"/>
                <a:gd name="T29" fmla="*/ 99 h 256"/>
                <a:gd name="T30" fmla="*/ 37 w 461"/>
                <a:gd name="T31" fmla="*/ 109 h 256"/>
                <a:gd name="T32" fmla="*/ 30 w 461"/>
                <a:gd name="T33" fmla="*/ 120 h 256"/>
                <a:gd name="T34" fmla="*/ 25 w 461"/>
                <a:gd name="T35" fmla="*/ 133 h 256"/>
                <a:gd name="T36" fmla="*/ 19 w 461"/>
                <a:gd name="T37" fmla="*/ 146 h 256"/>
                <a:gd name="T38" fmla="*/ 15 w 461"/>
                <a:gd name="T39" fmla="*/ 159 h 256"/>
                <a:gd name="T40" fmla="*/ 11 w 461"/>
                <a:gd name="T41" fmla="*/ 173 h 256"/>
                <a:gd name="T42" fmla="*/ 7 w 461"/>
                <a:gd name="T43" fmla="*/ 189 h 256"/>
                <a:gd name="T44" fmla="*/ 4 w 461"/>
                <a:gd name="T45" fmla="*/ 204 h 256"/>
                <a:gd name="T46" fmla="*/ 2 w 461"/>
                <a:gd name="T47" fmla="*/ 221 h 256"/>
                <a:gd name="T48" fmla="*/ 1 w 461"/>
                <a:gd name="T49" fmla="*/ 239 h 256"/>
                <a:gd name="T50" fmla="*/ 0 w 461"/>
                <a:gd name="T51" fmla="*/ 256 h 256"/>
                <a:gd name="T52" fmla="*/ 461 w 461"/>
                <a:gd name="T53" fmla="*/ 256 h 256"/>
                <a:gd name="T54" fmla="*/ 461 w 461"/>
                <a:gd name="T55" fmla="*/ 256 h 256"/>
                <a:gd name="T56" fmla="*/ 461 w 461"/>
                <a:gd name="T57" fmla="*/ 239 h 256"/>
                <a:gd name="T58" fmla="*/ 460 w 461"/>
                <a:gd name="T59" fmla="*/ 221 h 256"/>
                <a:gd name="T60" fmla="*/ 458 w 461"/>
                <a:gd name="T61" fmla="*/ 204 h 256"/>
                <a:gd name="T62" fmla="*/ 455 w 461"/>
                <a:gd name="T63" fmla="*/ 189 h 256"/>
                <a:gd name="T64" fmla="*/ 452 w 461"/>
                <a:gd name="T65" fmla="*/ 173 h 256"/>
                <a:gd name="T66" fmla="*/ 448 w 461"/>
                <a:gd name="T67" fmla="*/ 159 h 256"/>
                <a:gd name="T68" fmla="*/ 443 w 461"/>
                <a:gd name="T69" fmla="*/ 146 h 256"/>
                <a:gd name="T70" fmla="*/ 438 w 461"/>
                <a:gd name="T71" fmla="*/ 133 h 256"/>
                <a:gd name="T72" fmla="*/ 432 w 461"/>
                <a:gd name="T73" fmla="*/ 120 h 256"/>
                <a:gd name="T74" fmla="*/ 426 w 461"/>
                <a:gd name="T75" fmla="*/ 109 h 256"/>
                <a:gd name="T76" fmla="*/ 419 w 461"/>
                <a:gd name="T77" fmla="*/ 99 h 256"/>
                <a:gd name="T78" fmla="*/ 411 w 461"/>
                <a:gd name="T79" fmla="*/ 89 h 256"/>
                <a:gd name="T80" fmla="*/ 403 w 461"/>
                <a:gd name="T81" fmla="*/ 79 h 256"/>
                <a:gd name="T82" fmla="*/ 395 w 461"/>
                <a:gd name="T83" fmla="*/ 70 h 256"/>
                <a:gd name="T84" fmla="*/ 387 w 461"/>
                <a:gd name="T85" fmla="*/ 62 h 256"/>
                <a:gd name="T86" fmla="*/ 378 w 461"/>
                <a:gd name="T87" fmla="*/ 54 h 256"/>
                <a:gd name="T88" fmla="*/ 360 w 461"/>
                <a:gd name="T89" fmla="*/ 41 h 256"/>
                <a:gd name="T90" fmla="*/ 341 w 461"/>
                <a:gd name="T91" fmla="*/ 30 h 256"/>
                <a:gd name="T92" fmla="*/ 322 w 461"/>
                <a:gd name="T93" fmla="*/ 19 h 256"/>
                <a:gd name="T94" fmla="*/ 303 w 461"/>
                <a:gd name="T95" fmla="*/ 12 h 256"/>
                <a:gd name="T96" fmla="*/ 284 w 461"/>
                <a:gd name="T97" fmla="*/ 7 h 256"/>
                <a:gd name="T98" fmla="*/ 266 w 461"/>
                <a:gd name="T99" fmla="*/ 3 h 256"/>
                <a:gd name="T100" fmla="*/ 247 w 461"/>
                <a:gd name="T101" fmla="*/ 1 h 256"/>
                <a:gd name="T102" fmla="*/ 231 w 461"/>
                <a:gd name="T103" fmla="*/ 0 h 256"/>
                <a:gd name="T104" fmla="*/ 231 w 461"/>
                <a:gd name="T105"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1" h="256">
                  <a:moveTo>
                    <a:pt x="231" y="0"/>
                  </a:moveTo>
                  <a:lnTo>
                    <a:pt x="231" y="0"/>
                  </a:lnTo>
                  <a:lnTo>
                    <a:pt x="215" y="1"/>
                  </a:lnTo>
                  <a:lnTo>
                    <a:pt x="197" y="3"/>
                  </a:lnTo>
                  <a:lnTo>
                    <a:pt x="178" y="7"/>
                  </a:lnTo>
                  <a:lnTo>
                    <a:pt x="159" y="12"/>
                  </a:lnTo>
                  <a:lnTo>
                    <a:pt x="140" y="19"/>
                  </a:lnTo>
                  <a:lnTo>
                    <a:pt x="121" y="30"/>
                  </a:lnTo>
                  <a:lnTo>
                    <a:pt x="102" y="41"/>
                  </a:lnTo>
                  <a:lnTo>
                    <a:pt x="84" y="54"/>
                  </a:lnTo>
                  <a:lnTo>
                    <a:pt x="75" y="62"/>
                  </a:lnTo>
                  <a:lnTo>
                    <a:pt x="67" y="70"/>
                  </a:lnTo>
                  <a:lnTo>
                    <a:pt x="59" y="79"/>
                  </a:lnTo>
                  <a:lnTo>
                    <a:pt x="51" y="89"/>
                  </a:lnTo>
                  <a:lnTo>
                    <a:pt x="44" y="99"/>
                  </a:lnTo>
                  <a:lnTo>
                    <a:pt x="37" y="109"/>
                  </a:lnTo>
                  <a:lnTo>
                    <a:pt x="30" y="120"/>
                  </a:lnTo>
                  <a:lnTo>
                    <a:pt x="25" y="133"/>
                  </a:lnTo>
                  <a:lnTo>
                    <a:pt x="19" y="146"/>
                  </a:lnTo>
                  <a:lnTo>
                    <a:pt x="15" y="159"/>
                  </a:lnTo>
                  <a:lnTo>
                    <a:pt x="11" y="173"/>
                  </a:lnTo>
                  <a:lnTo>
                    <a:pt x="7" y="189"/>
                  </a:lnTo>
                  <a:lnTo>
                    <a:pt x="4" y="204"/>
                  </a:lnTo>
                  <a:lnTo>
                    <a:pt x="2" y="221"/>
                  </a:lnTo>
                  <a:lnTo>
                    <a:pt x="1" y="239"/>
                  </a:lnTo>
                  <a:lnTo>
                    <a:pt x="0" y="256"/>
                  </a:lnTo>
                  <a:lnTo>
                    <a:pt x="461" y="256"/>
                  </a:lnTo>
                  <a:lnTo>
                    <a:pt x="461" y="256"/>
                  </a:lnTo>
                  <a:lnTo>
                    <a:pt x="461" y="239"/>
                  </a:lnTo>
                  <a:lnTo>
                    <a:pt x="460" y="221"/>
                  </a:lnTo>
                  <a:lnTo>
                    <a:pt x="458" y="204"/>
                  </a:lnTo>
                  <a:lnTo>
                    <a:pt x="455" y="189"/>
                  </a:lnTo>
                  <a:lnTo>
                    <a:pt x="452" y="173"/>
                  </a:lnTo>
                  <a:lnTo>
                    <a:pt x="448" y="159"/>
                  </a:lnTo>
                  <a:lnTo>
                    <a:pt x="443" y="146"/>
                  </a:lnTo>
                  <a:lnTo>
                    <a:pt x="438" y="133"/>
                  </a:lnTo>
                  <a:lnTo>
                    <a:pt x="432" y="120"/>
                  </a:lnTo>
                  <a:lnTo>
                    <a:pt x="426" y="109"/>
                  </a:lnTo>
                  <a:lnTo>
                    <a:pt x="419" y="99"/>
                  </a:lnTo>
                  <a:lnTo>
                    <a:pt x="411" y="89"/>
                  </a:lnTo>
                  <a:lnTo>
                    <a:pt x="403" y="79"/>
                  </a:lnTo>
                  <a:lnTo>
                    <a:pt x="395" y="70"/>
                  </a:lnTo>
                  <a:lnTo>
                    <a:pt x="387" y="62"/>
                  </a:lnTo>
                  <a:lnTo>
                    <a:pt x="378" y="54"/>
                  </a:lnTo>
                  <a:lnTo>
                    <a:pt x="360" y="41"/>
                  </a:lnTo>
                  <a:lnTo>
                    <a:pt x="341" y="30"/>
                  </a:lnTo>
                  <a:lnTo>
                    <a:pt x="322" y="19"/>
                  </a:lnTo>
                  <a:lnTo>
                    <a:pt x="303" y="12"/>
                  </a:lnTo>
                  <a:lnTo>
                    <a:pt x="284" y="7"/>
                  </a:lnTo>
                  <a:lnTo>
                    <a:pt x="266" y="3"/>
                  </a:lnTo>
                  <a:lnTo>
                    <a:pt x="247" y="1"/>
                  </a:lnTo>
                  <a:lnTo>
                    <a:pt x="231" y="0"/>
                  </a:lnTo>
                  <a:lnTo>
                    <a:pt x="231" y="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2" name="Freeform 47"/>
            <p:cNvSpPr>
              <a:spLocks/>
            </p:cNvSpPr>
            <p:nvPr/>
          </p:nvSpPr>
          <p:spPr bwMode="auto">
            <a:xfrm>
              <a:off x="1066800" y="5529263"/>
              <a:ext cx="309563" cy="374650"/>
            </a:xfrm>
            <a:custGeom>
              <a:avLst/>
              <a:gdLst>
                <a:gd name="T0" fmla="*/ 974 w 974"/>
                <a:gd name="T1" fmla="*/ 0 h 1179"/>
                <a:gd name="T2" fmla="*/ 102 w 974"/>
                <a:gd name="T3" fmla="*/ 0 h 1179"/>
                <a:gd name="T4" fmla="*/ 102 w 974"/>
                <a:gd name="T5" fmla="*/ 0 h 1179"/>
                <a:gd name="T6" fmla="*/ 92 w 974"/>
                <a:gd name="T7" fmla="*/ 1 h 1179"/>
                <a:gd name="T8" fmla="*/ 81 w 974"/>
                <a:gd name="T9" fmla="*/ 2 h 1179"/>
                <a:gd name="T10" fmla="*/ 72 w 974"/>
                <a:gd name="T11" fmla="*/ 5 h 1179"/>
                <a:gd name="T12" fmla="*/ 62 w 974"/>
                <a:gd name="T13" fmla="*/ 9 h 1179"/>
                <a:gd name="T14" fmla="*/ 54 w 974"/>
                <a:gd name="T15" fmla="*/ 13 h 1179"/>
                <a:gd name="T16" fmla="*/ 45 w 974"/>
                <a:gd name="T17" fmla="*/ 18 h 1179"/>
                <a:gd name="T18" fmla="*/ 38 w 974"/>
                <a:gd name="T19" fmla="*/ 24 h 1179"/>
                <a:gd name="T20" fmla="*/ 29 w 974"/>
                <a:gd name="T21" fmla="*/ 31 h 1179"/>
                <a:gd name="T22" fmla="*/ 23 w 974"/>
                <a:gd name="T23" fmla="*/ 38 h 1179"/>
                <a:gd name="T24" fmla="*/ 17 w 974"/>
                <a:gd name="T25" fmla="*/ 45 h 1179"/>
                <a:gd name="T26" fmla="*/ 12 w 974"/>
                <a:gd name="T27" fmla="*/ 54 h 1179"/>
                <a:gd name="T28" fmla="*/ 8 w 974"/>
                <a:gd name="T29" fmla="*/ 63 h 1179"/>
                <a:gd name="T30" fmla="*/ 5 w 974"/>
                <a:gd name="T31" fmla="*/ 73 h 1179"/>
                <a:gd name="T32" fmla="*/ 2 w 974"/>
                <a:gd name="T33" fmla="*/ 82 h 1179"/>
                <a:gd name="T34" fmla="*/ 1 w 974"/>
                <a:gd name="T35" fmla="*/ 92 h 1179"/>
                <a:gd name="T36" fmla="*/ 0 w 974"/>
                <a:gd name="T37" fmla="*/ 103 h 1179"/>
                <a:gd name="T38" fmla="*/ 0 w 974"/>
                <a:gd name="T39" fmla="*/ 103 h 1179"/>
                <a:gd name="T40" fmla="*/ 1 w 974"/>
                <a:gd name="T41" fmla="*/ 114 h 1179"/>
                <a:gd name="T42" fmla="*/ 2 w 974"/>
                <a:gd name="T43" fmla="*/ 124 h 1179"/>
                <a:gd name="T44" fmla="*/ 5 w 974"/>
                <a:gd name="T45" fmla="*/ 133 h 1179"/>
                <a:gd name="T46" fmla="*/ 8 w 974"/>
                <a:gd name="T47" fmla="*/ 143 h 1179"/>
                <a:gd name="T48" fmla="*/ 12 w 974"/>
                <a:gd name="T49" fmla="*/ 151 h 1179"/>
                <a:gd name="T50" fmla="*/ 17 w 974"/>
                <a:gd name="T51" fmla="*/ 160 h 1179"/>
                <a:gd name="T52" fmla="*/ 23 w 974"/>
                <a:gd name="T53" fmla="*/ 169 h 1179"/>
                <a:gd name="T54" fmla="*/ 29 w 974"/>
                <a:gd name="T55" fmla="*/ 176 h 1179"/>
                <a:gd name="T56" fmla="*/ 38 w 974"/>
                <a:gd name="T57" fmla="*/ 182 h 1179"/>
                <a:gd name="T58" fmla="*/ 45 w 974"/>
                <a:gd name="T59" fmla="*/ 188 h 1179"/>
                <a:gd name="T60" fmla="*/ 54 w 974"/>
                <a:gd name="T61" fmla="*/ 193 h 1179"/>
                <a:gd name="T62" fmla="*/ 62 w 974"/>
                <a:gd name="T63" fmla="*/ 197 h 1179"/>
                <a:gd name="T64" fmla="*/ 72 w 974"/>
                <a:gd name="T65" fmla="*/ 201 h 1179"/>
                <a:gd name="T66" fmla="*/ 81 w 974"/>
                <a:gd name="T67" fmla="*/ 203 h 1179"/>
                <a:gd name="T68" fmla="*/ 92 w 974"/>
                <a:gd name="T69" fmla="*/ 205 h 1179"/>
                <a:gd name="T70" fmla="*/ 102 w 974"/>
                <a:gd name="T71" fmla="*/ 205 h 1179"/>
                <a:gd name="T72" fmla="*/ 974 w 974"/>
                <a:gd name="T73" fmla="*/ 205 h 1179"/>
                <a:gd name="T74" fmla="*/ 974 w 974"/>
                <a:gd name="T75" fmla="*/ 1179 h 1179"/>
                <a:gd name="T76" fmla="*/ 102 w 974"/>
                <a:gd name="T77" fmla="*/ 1179 h 1179"/>
                <a:gd name="T78" fmla="*/ 102 w 974"/>
                <a:gd name="T79" fmla="*/ 1179 h 1179"/>
                <a:gd name="T80" fmla="*/ 92 w 974"/>
                <a:gd name="T81" fmla="*/ 1178 h 1179"/>
                <a:gd name="T82" fmla="*/ 81 w 974"/>
                <a:gd name="T83" fmla="*/ 1177 h 1179"/>
                <a:gd name="T84" fmla="*/ 72 w 974"/>
                <a:gd name="T85" fmla="*/ 1174 h 1179"/>
                <a:gd name="T86" fmla="*/ 62 w 974"/>
                <a:gd name="T87" fmla="*/ 1171 h 1179"/>
                <a:gd name="T88" fmla="*/ 54 w 974"/>
                <a:gd name="T89" fmla="*/ 1167 h 1179"/>
                <a:gd name="T90" fmla="*/ 45 w 974"/>
                <a:gd name="T91" fmla="*/ 1162 h 1179"/>
                <a:gd name="T92" fmla="*/ 38 w 974"/>
                <a:gd name="T93" fmla="*/ 1156 h 1179"/>
                <a:gd name="T94" fmla="*/ 29 w 974"/>
                <a:gd name="T95" fmla="*/ 1148 h 1179"/>
                <a:gd name="T96" fmla="*/ 23 w 974"/>
                <a:gd name="T97" fmla="*/ 1141 h 1179"/>
                <a:gd name="T98" fmla="*/ 17 w 974"/>
                <a:gd name="T99" fmla="*/ 1133 h 1179"/>
                <a:gd name="T100" fmla="*/ 12 w 974"/>
                <a:gd name="T101" fmla="*/ 1125 h 1179"/>
                <a:gd name="T102" fmla="*/ 8 w 974"/>
                <a:gd name="T103" fmla="*/ 1116 h 1179"/>
                <a:gd name="T104" fmla="*/ 5 w 974"/>
                <a:gd name="T105" fmla="*/ 1107 h 1179"/>
                <a:gd name="T106" fmla="*/ 2 w 974"/>
                <a:gd name="T107" fmla="*/ 1096 h 1179"/>
                <a:gd name="T108" fmla="*/ 1 w 974"/>
                <a:gd name="T109" fmla="*/ 1086 h 1179"/>
                <a:gd name="T110" fmla="*/ 0 w 974"/>
                <a:gd name="T111" fmla="*/ 1076 h 1179"/>
                <a:gd name="T112" fmla="*/ 0 w 974"/>
                <a:gd name="T113" fmla="*/ 129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74" h="1179">
                  <a:moveTo>
                    <a:pt x="974" y="0"/>
                  </a:moveTo>
                  <a:lnTo>
                    <a:pt x="102" y="0"/>
                  </a:lnTo>
                  <a:lnTo>
                    <a:pt x="102" y="0"/>
                  </a:lnTo>
                  <a:lnTo>
                    <a:pt x="92" y="1"/>
                  </a:lnTo>
                  <a:lnTo>
                    <a:pt x="81" y="2"/>
                  </a:lnTo>
                  <a:lnTo>
                    <a:pt x="72" y="5"/>
                  </a:lnTo>
                  <a:lnTo>
                    <a:pt x="62" y="9"/>
                  </a:lnTo>
                  <a:lnTo>
                    <a:pt x="54" y="13"/>
                  </a:lnTo>
                  <a:lnTo>
                    <a:pt x="45" y="18"/>
                  </a:lnTo>
                  <a:lnTo>
                    <a:pt x="38" y="24"/>
                  </a:lnTo>
                  <a:lnTo>
                    <a:pt x="29" y="31"/>
                  </a:lnTo>
                  <a:lnTo>
                    <a:pt x="23" y="38"/>
                  </a:lnTo>
                  <a:lnTo>
                    <a:pt x="17" y="45"/>
                  </a:lnTo>
                  <a:lnTo>
                    <a:pt x="12" y="54"/>
                  </a:lnTo>
                  <a:lnTo>
                    <a:pt x="8" y="63"/>
                  </a:lnTo>
                  <a:lnTo>
                    <a:pt x="5" y="73"/>
                  </a:lnTo>
                  <a:lnTo>
                    <a:pt x="2" y="82"/>
                  </a:lnTo>
                  <a:lnTo>
                    <a:pt x="1" y="92"/>
                  </a:lnTo>
                  <a:lnTo>
                    <a:pt x="0" y="103"/>
                  </a:lnTo>
                  <a:lnTo>
                    <a:pt x="0" y="103"/>
                  </a:lnTo>
                  <a:lnTo>
                    <a:pt x="1" y="114"/>
                  </a:lnTo>
                  <a:lnTo>
                    <a:pt x="2" y="124"/>
                  </a:lnTo>
                  <a:lnTo>
                    <a:pt x="5" y="133"/>
                  </a:lnTo>
                  <a:lnTo>
                    <a:pt x="8" y="143"/>
                  </a:lnTo>
                  <a:lnTo>
                    <a:pt x="12" y="151"/>
                  </a:lnTo>
                  <a:lnTo>
                    <a:pt x="17" y="160"/>
                  </a:lnTo>
                  <a:lnTo>
                    <a:pt x="23" y="169"/>
                  </a:lnTo>
                  <a:lnTo>
                    <a:pt x="29" y="176"/>
                  </a:lnTo>
                  <a:lnTo>
                    <a:pt x="38" y="182"/>
                  </a:lnTo>
                  <a:lnTo>
                    <a:pt x="45" y="188"/>
                  </a:lnTo>
                  <a:lnTo>
                    <a:pt x="54" y="193"/>
                  </a:lnTo>
                  <a:lnTo>
                    <a:pt x="62" y="197"/>
                  </a:lnTo>
                  <a:lnTo>
                    <a:pt x="72" y="201"/>
                  </a:lnTo>
                  <a:lnTo>
                    <a:pt x="81" y="203"/>
                  </a:lnTo>
                  <a:lnTo>
                    <a:pt x="92" y="205"/>
                  </a:lnTo>
                  <a:lnTo>
                    <a:pt x="102" y="205"/>
                  </a:lnTo>
                  <a:lnTo>
                    <a:pt x="974" y="205"/>
                  </a:lnTo>
                  <a:lnTo>
                    <a:pt x="974" y="1179"/>
                  </a:lnTo>
                  <a:lnTo>
                    <a:pt x="102" y="1179"/>
                  </a:lnTo>
                  <a:lnTo>
                    <a:pt x="102" y="1179"/>
                  </a:lnTo>
                  <a:lnTo>
                    <a:pt x="92" y="1178"/>
                  </a:lnTo>
                  <a:lnTo>
                    <a:pt x="81" y="1177"/>
                  </a:lnTo>
                  <a:lnTo>
                    <a:pt x="72" y="1174"/>
                  </a:lnTo>
                  <a:lnTo>
                    <a:pt x="62" y="1171"/>
                  </a:lnTo>
                  <a:lnTo>
                    <a:pt x="54" y="1167"/>
                  </a:lnTo>
                  <a:lnTo>
                    <a:pt x="45" y="1162"/>
                  </a:lnTo>
                  <a:lnTo>
                    <a:pt x="38" y="1156"/>
                  </a:lnTo>
                  <a:lnTo>
                    <a:pt x="29" y="1148"/>
                  </a:lnTo>
                  <a:lnTo>
                    <a:pt x="23" y="1141"/>
                  </a:lnTo>
                  <a:lnTo>
                    <a:pt x="17" y="1133"/>
                  </a:lnTo>
                  <a:lnTo>
                    <a:pt x="12" y="1125"/>
                  </a:lnTo>
                  <a:lnTo>
                    <a:pt x="8" y="1116"/>
                  </a:lnTo>
                  <a:lnTo>
                    <a:pt x="5" y="1107"/>
                  </a:lnTo>
                  <a:lnTo>
                    <a:pt x="2" y="1096"/>
                  </a:lnTo>
                  <a:lnTo>
                    <a:pt x="1" y="1086"/>
                  </a:lnTo>
                  <a:lnTo>
                    <a:pt x="0" y="1076"/>
                  </a:lnTo>
                  <a:lnTo>
                    <a:pt x="0" y="129"/>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3" name="Line 48"/>
            <p:cNvSpPr>
              <a:spLocks noChangeShapeType="1"/>
            </p:cNvSpPr>
            <p:nvPr/>
          </p:nvSpPr>
          <p:spPr bwMode="auto">
            <a:xfrm>
              <a:off x="1098550" y="5561013"/>
              <a:ext cx="26035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04" name="Gruppieren 503"/>
          <p:cNvGrpSpPr/>
          <p:nvPr/>
        </p:nvGrpSpPr>
        <p:grpSpPr>
          <a:xfrm>
            <a:off x="1010992" y="4178861"/>
            <a:ext cx="469368" cy="365949"/>
            <a:chOff x="981587" y="4178861"/>
            <a:chExt cx="374650" cy="292101"/>
          </a:xfrm>
        </p:grpSpPr>
        <p:sp>
          <p:nvSpPr>
            <p:cNvPr id="505" name="Freeform 49"/>
            <p:cNvSpPr>
              <a:spLocks/>
            </p:cNvSpPr>
            <p:nvPr/>
          </p:nvSpPr>
          <p:spPr bwMode="auto">
            <a:xfrm>
              <a:off x="981587" y="4178861"/>
              <a:ext cx="374650" cy="242888"/>
            </a:xfrm>
            <a:custGeom>
              <a:avLst/>
              <a:gdLst>
                <a:gd name="T0" fmla="*/ 1179 w 1179"/>
                <a:gd name="T1" fmla="*/ 717 h 769"/>
                <a:gd name="T2" fmla="*/ 1179 w 1179"/>
                <a:gd name="T3" fmla="*/ 717 h 769"/>
                <a:gd name="T4" fmla="*/ 1178 w 1179"/>
                <a:gd name="T5" fmla="*/ 727 h 769"/>
                <a:gd name="T6" fmla="*/ 1175 w 1179"/>
                <a:gd name="T7" fmla="*/ 738 h 769"/>
                <a:gd name="T8" fmla="*/ 1170 w 1179"/>
                <a:gd name="T9" fmla="*/ 746 h 769"/>
                <a:gd name="T10" fmla="*/ 1163 w 1179"/>
                <a:gd name="T11" fmla="*/ 754 h 769"/>
                <a:gd name="T12" fmla="*/ 1156 w 1179"/>
                <a:gd name="T13" fmla="*/ 760 h 769"/>
                <a:gd name="T14" fmla="*/ 1147 w 1179"/>
                <a:gd name="T15" fmla="*/ 765 h 769"/>
                <a:gd name="T16" fmla="*/ 1138 w 1179"/>
                <a:gd name="T17" fmla="*/ 767 h 769"/>
                <a:gd name="T18" fmla="*/ 1128 w 1179"/>
                <a:gd name="T19" fmla="*/ 769 h 769"/>
                <a:gd name="T20" fmla="*/ 52 w 1179"/>
                <a:gd name="T21" fmla="*/ 769 h 769"/>
                <a:gd name="T22" fmla="*/ 52 w 1179"/>
                <a:gd name="T23" fmla="*/ 769 h 769"/>
                <a:gd name="T24" fmla="*/ 41 w 1179"/>
                <a:gd name="T25" fmla="*/ 767 h 769"/>
                <a:gd name="T26" fmla="*/ 31 w 1179"/>
                <a:gd name="T27" fmla="*/ 765 h 769"/>
                <a:gd name="T28" fmla="*/ 23 w 1179"/>
                <a:gd name="T29" fmla="*/ 760 h 769"/>
                <a:gd name="T30" fmla="*/ 15 w 1179"/>
                <a:gd name="T31" fmla="*/ 754 h 769"/>
                <a:gd name="T32" fmla="*/ 9 w 1179"/>
                <a:gd name="T33" fmla="*/ 746 h 769"/>
                <a:gd name="T34" fmla="*/ 4 w 1179"/>
                <a:gd name="T35" fmla="*/ 738 h 769"/>
                <a:gd name="T36" fmla="*/ 1 w 1179"/>
                <a:gd name="T37" fmla="*/ 727 h 769"/>
                <a:gd name="T38" fmla="*/ 0 w 1179"/>
                <a:gd name="T39" fmla="*/ 717 h 769"/>
                <a:gd name="T40" fmla="*/ 0 w 1179"/>
                <a:gd name="T41" fmla="*/ 51 h 769"/>
                <a:gd name="T42" fmla="*/ 0 w 1179"/>
                <a:gd name="T43" fmla="*/ 51 h 769"/>
                <a:gd name="T44" fmla="*/ 1 w 1179"/>
                <a:gd name="T45" fmla="*/ 41 h 769"/>
                <a:gd name="T46" fmla="*/ 4 w 1179"/>
                <a:gd name="T47" fmla="*/ 32 h 769"/>
                <a:gd name="T48" fmla="*/ 9 w 1179"/>
                <a:gd name="T49" fmla="*/ 23 h 769"/>
                <a:gd name="T50" fmla="*/ 15 w 1179"/>
                <a:gd name="T51" fmla="*/ 16 h 769"/>
                <a:gd name="T52" fmla="*/ 23 w 1179"/>
                <a:gd name="T53" fmla="*/ 9 h 769"/>
                <a:gd name="T54" fmla="*/ 31 w 1179"/>
                <a:gd name="T55" fmla="*/ 4 h 769"/>
                <a:gd name="T56" fmla="*/ 41 w 1179"/>
                <a:gd name="T57" fmla="*/ 1 h 769"/>
                <a:gd name="T58" fmla="*/ 52 w 1179"/>
                <a:gd name="T59" fmla="*/ 0 h 769"/>
                <a:gd name="T60" fmla="*/ 1128 w 1179"/>
                <a:gd name="T61" fmla="*/ 0 h 769"/>
                <a:gd name="T62" fmla="*/ 1128 w 1179"/>
                <a:gd name="T63" fmla="*/ 0 h 769"/>
                <a:gd name="T64" fmla="*/ 1138 w 1179"/>
                <a:gd name="T65" fmla="*/ 1 h 769"/>
                <a:gd name="T66" fmla="*/ 1147 w 1179"/>
                <a:gd name="T67" fmla="*/ 4 h 769"/>
                <a:gd name="T68" fmla="*/ 1156 w 1179"/>
                <a:gd name="T69" fmla="*/ 9 h 769"/>
                <a:gd name="T70" fmla="*/ 1163 w 1179"/>
                <a:gd name="T71" fmla="*/ 16 h 769"/>
                <a:gd name="T72" fmla="*/ 1170 w 1179"/>
                <a:gd name="T73" fmla="*/ 23 h 769"/>
                <a:gd name="T74" fmla="*/ 1175 w 1179"/>
                <a:gd name="T75" fmla="*/ 32 h 769"/>
                <a:gd name="T76" fmla="*/ 1178 w 1179"/>
                <a:gd name="T77" fmla="*/ 41 h 769"/>
                <a:gd name="T78" fmla="*/ 1179 w 1179"/>
                <a:gd name="T79" fmla="*/ 51 h 769"/>
                <a:gd name="T80" fmla="*/ 1179 w 1179"/>
                <a:gd name="T81" fmla="*/ 717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79" h="769">
                  <a:moveTo>
                    <a:pt x="1179" y="717"/>
                  </a:moveTo>
                  <a:lnTo>
                    <a:pt x="1179" y="717"/>
                  </a:lnTo>
                  <a:lnTo>
                    <a:pt x="1178" y="727"/>
                  </a:lnTo>
                  <a:lnTo>
                    <a:pt x="1175" y="738"/>
                  </a:lnTo>
                  <a:lnTo>
                    <a:pt x="1170" y="746"/>
                  </a:lnTo>
                  <a:lnTo>
                    <a:pt x="1163" y="754"/>
                  </a:lnTo>
                  <a:lnTo>
                    <a:pt x="1156" y="760"/>
                  </a:lnTo>
                  <a:lnTo>
                    <a:pt x="1147" y="765"/>
                  </a:lnTo>
                  <a:lnTo>
                    <a:pt x="1138" y="767"/>
                  </a:lnTo>
                  <a:lnTo>
                    <a:pt x="1128" y="769"/>
                  </a:lnTo>
                  <a:lnTo>
                    <a:pt x="52" y="769"/>
                  </a:lnTo>
                  <a:lnTo>
                    <a:pt x="52" y="769"/>
                  </a:lnTo>
                  <a:lnTo>
                    <a:pt x="41" y="767"/>
                  </a:lnTo>
                  <a:lnTo>
                    <a:pt x="31" y="765"/>
                  </a:lnTo>
                  <a:lnTo>
                    <a:pt x="23" y="760"/>
                  </a:lnTo>
                  <a:lnTo>
                    <a:pt x="15" y="754"/>
                  </a:lnTo>
                  <a:lnTo>
                    <a:pt x="9" y="746"/>
                  </a:lnTo>
                  <a:lnTo>
                    <a:pt x="4" y="738"/>
                  </a:lnTo>
                  <a:lnTo>
                    <a:pt x="1" y="727"/>
                  </a:lnTo>
                  <a:lnTo>
                    <a:pt x="0" y="717"/>
                  </a:lnTo>
                  <a:lnTo>
                    <a:pt x="0" y="51"/>
                  </a:lnTo>
                  <a:lnTo>
                    <a:pt x="0" y="51"/>
                  </a:lnTo>
                  <a:lnTo>
                    <a:pt x="1" y="41"/>
                  </a:lnTo>
                  <a:lnTo>
                    <a:pt x="4" y="32"/>
                  </a:lnTo>
                  <a:lnTo>
                    <a:pt x="9" y="23"/>
                  </a:lnTo>
                  <a:lnTo>
                    <a:pt x="15" y="16"/>
                  </a:lnTo>
                  <a:lnTo>
                    <a:pt x="23" y="9"/>
                  </a:lnTo>
                  <a:lnTo>
                    <a:pt x="31" y="4"/>
                  </a:lnTo>
                  <a:lnTo>
                    <a:pt x="41" y="1"/>
                  </a:lnTo>
                  <a:lnTo>
                    <a:pt x="52" y="0"/>
                  </a:lnTo>
                  <a:lnTo>
                    <a:pt x="1128" y="0"/>
                  </a:lnTo>
                  <a:lnTo>
                    <a:pt x="1128" y="0"/>
                  </a:lnTo>
                  <a:lnTo>
                    <a:pt x="1138" y="1"/>
                  </a:lnTo>
                  <a:lnTo>
                    <a:pt x="1147" y="4"/>
                  </a:lnTo>
                  <a:lnTo>
                    <a:pt x="1156" y="9"/>
                  </a:lnTo>
                  <a:lnTo>
                    <a:pt x="1163" y="16"/>
                  </a:lnTo>
                  <a:lnTo>
                    <a:pt x="1170" y="23"/>
                  </a:lnTo>
                  <a:lnTo>
                    <a:pt x="1175" y="32"/>
                  </a:lnTo>
                  <a:lnTo>
                    <a:pt x="1178" y="41"/>
                  </a:lnTo>
                  <a:lnTo>
                    <a:pt x="1179" y="51"/>
                  </a:lnTo>
                  <a:lnTo>
                    <a:pt x="1179" y="717"/>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6" name="Rectangle 50"/>
            <p:cNvSpPr>
              <a:spLocks noChangeArrowheads="1"/>
            </p:cNvSpPr>
            <p:nvPr/>
          </p:nvSpPr>
          <p:spPr bwMode="auto">
            <a:xfrm>
              <a:off x="1013337" y="4210611"/>
              <a:ext cx="309563" cy="179388"/>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7" name="Line 51"/>
            <p:cNvSpPr>
              <a:spLocks noChangeShapeType="1"/>
            </p:cNvSpPr>
            <p:nvPr/>
          </p:nvSpPr>
          <p:spPr bwMode="auto">
            <a:xfrm>
              <a:off x="1086362" y="4470961"/>
              <a:ext cx="16351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8" name="Line 52"/>
            <p:cNvSpPr>
              <a:spLocks noChangeShapeType="1"/>
            </p:cNvSpPr>
            <p:nvPr/>
          </p:nvSpPr>
          <p:spPr bwMode="auto">
            <a:xfrm>
              <a:off x="1143512" y="4421749"/>
              <a:ext cx="0" cy="4921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9" name="Line 53"/>
            <p:cNvSpPr>
              <a:spLocks noChangeShapeType="1"/>
            </p:cNvSpPr>
            <p:nvPr/>
          </p:nvSpPr>
          <p:spPr bwMode="auto">
            <a:xfrm>
              <a:off x="1192725" y="4421749"/>
              <a:ext cx="0" cy="4921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10" name="Gruppieren 509"/>
          <p:cNvGrpSpPr/>
          <p:nvPr/>
        </p:nvGrpSpPr>
        <p:grpSpPr>
          <a:xfrm>
            <a:off x="4612618" y="4163060"/>
            <a:ext cx="353463" cy="354967"/>
            <a:chOff x="4680658" y="4163060"/>
            <a:chExt cx="373063" cy="374650"/>
          </a:xfrm>
        </p:grpSpPr>
        <p:sp>
          <p:nvSpPr>
            <p:cNvPr id="511" name="Rectangle 54"/>
            <p:cNvSpPr>
              <a:spLocks noChangeArrowheads="1"/>
            </p:cNvSpPr>
            <p:nvPr/>
          </p:nvSpPr>
          <p:spPr bwMode="auto">
            <a:xfrm>
              <a:off x="4680658" y="4163060"/>
              <a:ext cx="373063" cy="374650"/>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2" name="Line 55"/>
            <p:cNvSpPr>
              <a:spLocks noChangeShapeType="1"/>
            </p:cNvSpPr>
            <p:nvPr/>
          </p:nvSpPr>
          <p:spPr bwMode="auto">
            <a:xfrm>
              <a:off x="4860046" y="4407535"/>
              <a:ext cx="0" cy="6350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3" name="Line 56"/>
            <p:cNvSpPr>
              <a:spLocks noChangeShapeType="1"/>
            </p:cNvSpPr>
            <p:nvPr/>
          </p:nvSpPr>
          <p:spPr bwMode="auto">
            <a:xfrm>
              <a:off x="4680658" y="4472622"/>
              <a:ext cx="37306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4" name="Freeform 57"/>
            <p:cNvSpPr>
              <a:spLocks/>
            </p:cNvSpPr>
            <p:nvPr/>
          </p:nvSpPr>
          <p:spPr bwMode="auto">
            <a:xfrm>
              <a:off x="4882271" y="4293235"/>
              <a:ext cx="87313" cy="34925"/>
            </a:xfrm>
            <a:custGeom>
              <a:avLst/>
              <a:gdLst>
                <a:gd name="T0" fmla="*/ 0 w 273"/>
                <a:gd name="T1" fmla="*/ 55 h 111"/>
                <a:gd name="T2" fmla="*/ 0 w 273"/>
                <a:gd name="T3" fmla="*/ 55 h 111"/>
                <a:gd name="T4" fmla="*/ 9 w 273"/>
                <a:gd name="T5" fmla="*/ 46 h 111"/>
                <a:gd name="T6" fmla="*/ 21 w 273"/>
                <a:gd name="T7" fmla="*/ 36 h 111"/>
                <a:gd name="T8" fmla="*/ 36 w 273"/>
                <a:gd name="T9" fmla="*/ 26 h 111"/>
                <a:gd name="T10" fmla="*/ 54 w 273"/>
                <a:gd name="T11" fmla="*/ 16 h 111"/>
                <a:gd name="T12" fmla="*/ 65 w 273"/>
                <a:gd name="T13" fmla="*/ 12 h 111"/>
                <a:gd name="T14" fmla="*/ 75 w 273"/>
                <a:gd name="T15" fmla="*/ 8 h 111"/>
                <a:gd name="T16" fmla="*/ 87 w 273"/>
                <a:gd name="T17" fmla="*/ 4 h 111"/>
                <a:gd name="T18" fmla="*/ 98 w 273"/>
                <a:gd name="T19" fmla="*/ 2 h 111"/>
                <a:gd name="T20" fmla="*/ 111 w 273"/>
                <a:gd name="T21" fmla="*/ 0 h 111"/>
                <a:gd name="T22" fmla="*/ 124 w 273"/>
                <a:gd name="T23" fmla="*/ 0 h 111"/>
                <a:gd name="T24" fmla="*/ 124 w 273"/>
                <a:gd name="T25" fmla="*/ 0 h 111"/>
                <a:gd name="T26" fmla="*/ 150 w 273"/>
                <a:gd name="T27" fmla="*/ 0 h 111"/>
                <a:gd name="T28" fmla="*/ 176 w 273"/>
                <a:gd name="T29" fmla="*/ 2 h 111"/>
                <a:gd name="T30" fmla="*/ 199 w 273"/>
                <a:gd name="T31" fmla="*/ 6 h 111"/>
                <a:gd name="T32" fmla="*/ 210 w 273"/>
                <a:gd name="T33" fmla="*/ 8 h 111"/>
                <a:gd name="T34" fmla="*/ 222 w 273"/>
                <a:gd name="T35" fmla="*/ 11 h 111"/>
                <a:gd name="T36" fmla="*/ 231 w 273"/>
                <a:gd name="T37" fmla="*/ 14 h 111"/>
                <a:gd name="T38" fmla="*/ 240 w 273"/>
                <a:gd name="T39" fmla="*/ 18 h 111"/>
                <a:gd name="T40" fmla="*/ 248 w 273"/>
                <a:gd name="T41" fmla="*/ 22 h 111"/>
                <a:gd name="T42" fmla="*/ 256 w 273"/>
                <a:gd name="T43" fmla="*/ 27 h 111"/>
                <a:gd name="T44" fmla="*/ 262 w 273"/>
                <a:gd name="T45" fmla="*/ 33 h 111"/>
                <a:gd name="T46" fmla="*/ 266 w 273"/>
                <a:gd name="T47" fmla="*/ 39 h 111"/>
                <a:gd name="T48" fmla="*/ 271 w 273"/>
                <a:gd name="T49" fmla="*/ 47 h 111"/>
                <a:gd name="T50" fmla="*/ 273 w 273"/>
                <a:gd name="T51" fmla="*/ 55 h 111"/>
                <a:gd name="T52" fmla="*/ 273 w 273"/>
                <a:gd name="T53" fmla="*/ 55 h 111"/>
                <a:gd name="T54" fmla="*/ 271 w 273"/>
                <a:gd name="T55" fmla="*/ 63 h 111"/>
                <a:gd name="T56" fmla="*/ 268 w 273"/>
                <a:gd name="T57" fmla="*/ 70 h 111"/>
                <a:gd name="T58" fmla="*/ 262 w 273"/>
                <a:gd name="T59" fmla="*/ 77 h 111"/>
                <a:gd name="T60" fmla="*/ 257 w 273"/>
                <a:gd name="T61" fmla="*/ 83 h 111"/>
                <a:gd name="T62" fmla="*/ 250 w 273"/>
                <a:gd name="T63" fmla="*/ 88 h 111"/>
                <a:gd name="T64" fmla="*/ 242 w 273"/>
                <a:gd name="T65" fmla="*/ 93 h 111"/>
                <a:gd name="T66" fmla="*/ 233 w 273"/>
                <a:gd name="T67" fmla="*/ 98 h 111"/>
                <a:gd name="T68" fmla="*/ 223 w 273"/>
                <a:gd name="T69" fmla="*/ 101 h 111"/>
                <a:gd name="T70" fmla="*/ 212 w 273"/>
                <a:gd name="T71" fmla="*/ 104 h 111"/>
                <a:gd name="T72" fmla="*/ 201 w 273"/>
                <a:gd name="T73" fmla="*/ 106 h 111"/>
                <a:gd name="T74" fmla="*/ 179 w 273"/>
                <a:gd name="T75" fmla="*/ 109 h 111"/>
                <a:gd name="T76" fmla="*/ 154 w 273"/>
                <a:gd name="T77" fmla="*/ 111 h 111"/>
                <a:gd name="T78" fmla="*/ 130 w 273"/>
                <a:gd name="T79" fmla="*/ 110 h 111"/>
                <a:gd name="T80" fmla="*/ 130 w 273"/>
                <a:gd name="T81" fmla="*/ 110 h 111"/>
                <a:gd name="T82" fmla="*/ 107 w 273"/>
                <a:gd name="T83" fmla="*/ 108 h 111"/>
                <a:gd name="T84" fmla="*/ 87 w 273"/>
                <a:gd name="T85" fmla="*/ 104 h 111"/>
                <a:gd name="T86" fmla="*/ 68 w 273"/>
                <a:gd name="T87" fmla="*/ 99 h 111"/>
                <a:gd name="T88" fmla="*/ 51 w 273"/>
                <a:gd name="T89" fmla="*/ 91 h 111"/>
                <a:gd name="T90" fmla="*/ 36 w 273"/>
                <a:gd name="T91" fmla="*/ 83 h 111"/>
                <a:gd name="T92" fmla="*/ 22 w 273"/>
                <a:gd name="T93" fmla="*/ 74 h 111"/>
                <a:gd name="T94" fmla="*/ 10 w 273"/>
                <a:gd name="T95" fmla="*/ 64 h 111"/>
                <a:gd name="T96" fmla="*/ 0 w 273"/>
                <a:gd name="T97" fmla="*/ 55 h 111"/>
                <a:gd name="T98" fmla="*/ 0 w 273"/>
                <a:gd name="T9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3" h="111">
                  <a:moveTo>
                    <a:pt x="0" y="55"/>
                  </a:moveTo>
                  <a:lnTo>
                    <a:pt x="0" y="55"/>
                  </a:lnTo>
                  <a:lnTo>
                    <a:pt x="9" y="46"/>
                  </a:lnTo>
                  <a:lnTo>
                    <a:pt x="21" y="36"/>
                  </a:lnTo>
                  <a:lnTo>
                    <a:pt x="36" y="26"/>
                  </a:lnTo>
                  <a:lnTo>
                    <a:pt x="54" y="16"/>
                  </a:lnTo>
                  <a:lnTo>
                    <a:pt x="65" y="12"/>
                  </a:lnTo>
                  <a:lnTo>
                    <a:pt x="75" y="8"/>
                  </a:lnTo>
                  <a:lnTo>
                    <a:pt x="87" y="4"/>
                  </a:lnTo>
                  <a:lnTo>
                    <a:pt x="98" y="2"/>
                  </a:lnTo>
                  <a:lnTo>
                    <a:pt x="111" y="0"/>
                  </a:lnTo>
                  <a:lnTo>
                    <a:pt x="124" y="0"/>
                  </a:lnTo>
                  <a:lnTo>
                    <a:pt x="124" y="0"/>
                  </a:lnTo>
                  <a:lnTo>
                    <a:pt x="150" y="0"/>
                  </a:lnTo>
                  <a:lnTo>
                    <a:pt x="176" y="2"/>
                  </a:lnTo>
                  <a:lnTo>
                    <a:pt x="199" y="6"/>
                  </a:lnTo>
                  <a:lnTo>
                    <a:pt x="210" y="8"/>
                  </a:lnTo>
                  <a:lnTo>
                    <a:pt x="222" y="11"/>
                  </a:lnTo>
                  <a:lnTo>
                    <a:pt x="231" y="14"/>
                  </a:lnTo>
                  <a:lnTo>
                    <a:pt x="240" y="18"/>
                  </a:lnTo>
                  <a:lnTo>
                    <a:pt x="248" y="22"/>
                  </a:lnTo>
                  <a:lnTo>
                    <a:pt x="256" y="27"/>
                  </a:lnTo>
                  <a:lnTo>
                    <a:pt x="262" y="33"/>
                  </a:lnTo>
                  <a:lnTo>
                    <a:pt x="266" y="39"/>
                  </a:lnTo>
                  <a:lnTo>
                    <a:pt x="271" y="47"/>
                  </a:lnTo>
                  <a:lnTo>
                    <a:pt x="273" y="55"/>
                  </a:lnTo>
                  <a:lnTo>
                    <a:pt x="273" y="55"/>
                  </a:lnTo>
                  <a:lnTo>
                    <a:pt x="271" y="63"/>
                  </a:lnTo>
                  <a:lnTo>
                    <a:pt x="268" y="70"/>
                  </a:lnTo>
                  <a:lnTo>
                    <a:pt x="262" y="77"/>
                  </a:lnTo>
                  <a:lnTo>
                    <a:pt x="257" y="83"/>
                  </a:lnTo>
                  <a:lnTo>
                    <a:pt x="250" y="88"/>
                  </a:lnTo>
                  <a:lnTo>
                    <a:pt x="242" y="93"/>
                  </a:lnTo>
                  <a:lnTo>
                    <a:pt x="233" y="98"/>
                  </a:lnTo>
                  <a:lnTo>
                    <a:pt x="223" y="101"/>
                  </a:lnTo>
                  <a:lnTo>
                    <a:pt x="212" y="104"/>
                  </a:lnTo>
                  <a:lnTo>
                    <a:pt x="201" y="106"/>
                  </a:lnTo>
                  <a:lnTo>
                    <a:pt x="179" y="109"/>
                  </a:lnTo>
                  <a:lnTo>
                    <a:pt x="154" y="111"/>
                  </a:lnTo>
                  <a:lnTo>
                    <a:pt x="130" y="110"/>
                  </a:lnTo>
                  <a:lnTo>
                    <a:pt x="130" y="110"/>
                  </a:lnTo>
                  <a:lnTo>
                    <a:pt x="107" y="108"/>
                  </a:lnTo>
                  <a:lnTo>
                    <a:pt x="87" y="104"/>
                  </a:lnTo>
                  <a:lnTo>
                    <a:pt x="68" y="99"/>
                  </a:lnTo>
                  <a:lnTo>
                    <a:pt x="51" y="91"/>
                  </a:lnTo>
                  <a:lnTo>
                    <a:pt x="36" y="83"/>
                  </a:lnTo>
                  <a:lnTo>
                    <a:pt x="22" y="74"/>
                  </a:lnTo>
                  <a:lnTo>
                    <a:pt x="10" y="64"/>
                  </a:lnTo>
                  <a:lnTo>
                    <a:pt x="0" y="55"/>
                  </a:lnTo>
                  <a:lnTo>
                    <a:pt x="0" y="55"/>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5" name="Freeform 58"/>
            <p:cNvSpPr>
              <a:spLocks/>
            </p:cNvSpPr>
            <p:nvPr/>
          </p:nvSpPr>
          <p:spPr bwMode="auto">
            <a:xfrm>
              <a:off x="4747333" y="4293235"/>
              <a:ext cx="87313" cy="34925"/>
            </a:xfrm>
            <a:custGeom>
              <a:avLst/>
              <a:gdLst>
                <a:gd name="T0" fmla="*/ 272 w 272"/>
                <a:gd name="T1" fmla="*/ 55 h 111"/>
                <a:gd name="T2" fmla="*/ 272 w 272"/>
                <a:gd name="T3" fmla="*/ 55 h 111"/>
                <a:gd name="T4" fmla="*/ 263 w 272"/>
                <a:gd name="T5" fmla="*/ 46 h 111"/>
                <a:gd name="T6" fmla="*/ 252 w 272"/>
                <a:gd name="T7" fmla="*/ 36 h 111"/>
                <a:gd name="T8" fmla="*/ 237 w 272"/>
                <a:gd name="T9" fmla="*/ 26 h 111"/>
                <a:gd name="T10" fmla="*/ 218 w 272"/>
                <a:gd name="T11" fmla="*/ 16 h 111"/>
                <a:gd name="T12" fmla="*/ 208 w 272"/>
                <a:gd name="T13" fmla="*/ 12 h 111"/>
                <a:gd name="T14" fmla="*/ 197 w 272"/>
                <a:gd name="T15" fmla="*/ 8 h 111"/>
                <a:gd name="T16" fmla="*/ 186 w 272"/>
                <a:gd name="T17" fmla="*/ 4 h 111"/>
                <a:gd name="T18" fmla="*/ 173 w 272"/>
                <a:gd name="T19" fmla="*/ 2 h 111"/>
                <a:gd name="T20" fmla="*/ 161 w 272"/>
                <a:gd name="T21" fmla="*/ 0 h 111"/>
                <a:gd name="T22" fmla="*/ 149 w 272"/>
                <a:gd name="T23" fmla="*/ 0 h 111"/>
                <a:gd name="T24" fmla="*/ 149 w 272"/>
                <a:gd name="T25" fmla="*/ 0 h 111"/>
                <a:gd name="T26" fmla="*/ 122 w 272"/>
                <a:gd name="T27" fmla="*/ 0 h 111"/>
                <a:gd name="T28" fmla="*/ 97 w 272"/>
                <a:gd name="T29" fmla="*/ 2 h 111"/>
                <a:gd name="T30" fmla="*/ 73 w 272"/>
                <a:gd name="T31" fmla="*/ 6 h 111"/>
                <a:gd name="T32" fmla="*/ 62 w 272"/>
                <a:gd name="T33" fmla="*/ 8 h 111"/>
                <a:gd name="T34" fmla="*/ 51 w 272"/>
                <a:gd name="T35" fmla="*/ 11 h 111"/>
                <a:gd name="T36" fmla="*/ 41 w 272"/>
                <a:gd name="T37" fmla="*/ 14 h 111"/>
                <a:gd name="T38" fmla="*/ 32 w 272"/>
                <a:gd name="T39" fmla="*/ 18 h 111"/>
                <a:gd name="T40" fmla="*/ 23 w 272"/>
                <a:gd name="T41" fmla="*/ 22 h 111"/>
                <a:gd name="T42" fmla="*/ 16 w 272"/>
                <a:gd name="T43" fmla="*/ 27 h 111"/>
                <a:gd name="T44" fmla="*/ 10 w 272"/>
                <a:gd name="T45" fmla="*/ 33 h 111"/>
                <a:gd name="T46" fmla="*/ 5 w 272"/>
                <a:gd name="T47" fmla="*/ 39 h 111"/>
                <a:gd name="T48" fmla="*/ 2 w 272"/>
                <a:gd name="T49" fmla="*/ 47 h 111"/>
                <a:gd name="T50" fmla="*/ 0 w 272"/>
                <a:gd name="T51" fmla="*/ 55 h 111"/>
                <a:gd name="T52" fmla="*/ 0 w 272"/>
                <a:gd name="T53" fmla="*/ 55 h 111"/>
                <a:gd name="T54" fmla="*/ 2 w 272"/>
                <a:gd name="T55" fmla="*/ 63 h 111"/>
                <a:gd name="T56" fmla="*/ 5 w 272"/>
                <a:gd name="T57" fmla="*/ 70 h 111"/>
                <a:gd name="T58" fmla="*/ 10 w 272"/>
                <a:gd name="T59" fmla="*/ 77 h 111"/>
                <a:gd name="T60" fmla="*/ 15 w 272"/>
                <a:gd name="T61" fmla="*/ 83 h 111"/>
                <a:gd name="T62" fmla="*/ 22 w 272"/>
                <a:gd name="T63" fmla="*/ 88 h 111"/>
                <a:gd name="T64" fmla="*/ 31 w 272"/>
                <a:gd name="T65" fmla="*/ 93 h 111"/>
                <a:gd name="T66" fmla="*/ 40 w 272"/>
                <a:gd name="T67" fmla="*/ 98 h 111"/>
                <a:gd name="T68" fmla="*/ 50 w 272"/>
                <a:gd name="T69" fmla="*/ 101 h 111"/>
                <a:gd name="T70" fmla="*/ 60 w 272"/>
                <a:gd name="T71" fmla="*/ 104 h 111"/>
                <a:gd name="T72" fmla="*/ 70 w 272"/>
                <a:gd name="T73" fmla="*/ 106 h 111"/>
                <a:gd name="T74" fmla="*/ 94 w 272"/>
                <a:gd name="T75" fmla="*/ 109 h 111"/>
                <a:gd name="T76" fmla="*/ 118 w 272"/>
                <a:gd name="T77" fmla="*/ 111 h 111"/>
                <a:gd name="T78" fmla="*/ 142 w 272"/>
                <a:gd name="T79" fmla="*/ 110 h 111"/>
                <a:gd name="T80" fmla="*/ 142 w 272"/>
                <a:gd name="T81" fmla="*/ 110 h 111"/>
                <a:gd name="T82" fmla="*/ 165 w 272"/>
                <a:gd name="T83" fmla="*/ 108 h 111"/>
                <a:gd name="T84" fmla="*/ 186 w 272"/>
                <a:gd name="T85" fmla="*/ 104 h 111"/>
                <a:gd name="T86" fmla="*/ 205 w 272"/>
                <a:gd name="T87" fmla="*/ 99 h 111"/>
                <a:gd name="T88" fmla="*/ 221 w 272"/>
                <a:gd name="T89" fmla="*/ 91 h 111"/>
                <a:gd name="T90" fmla="*/ 237 w 272"/>
                <a:gd name="T91" fmla="*/ 83 h 111"/>
                <a:gd name="T92" fmla="*/ 250 w 272"/>
                <a:gd name="T93" fmla="*/ 74 h 111"/>
                <a:gd name="T94" fmla="*/ 262 w 272"/>
                <a:gd name="T95" fmla="*/ 64 h 111"/>
                <a:gd name="T96" fmla="*/ 272 w 272"/>
                <a:gd name="T97" fmla="*/ 55 h 111"/>
                <a:gd name="T98" fmla="*/ 272 w 272"/>
                <a:gd name="T9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11">
                  <a:moveTo>
                    <a:pt x="272" y="55"/>
                  </a:moveTo>
                  <a:lnTo>
                    <a:pt x="272" y="55"/>
                  </a:lnTo>
                  <a:lnTo>
                    <a:pt x="263" y="46"/>
                  </a:lnTo>
                  <a:lnTo>
                    <a:pt x="252" y="36"/>
                  </a:lnTo>
                  <a:lnTo>
                    <a:pt x="237" y="26"/>
                  </a:lnTo>
                  <a:lnTo>
                    <a:pt x="218" y="16"/>
                  </a:lnTo>
                  <a:lnTo>
                    <a:pt x="208" y="12"/>
                  </a:lnTo>
                  <a:lnTo>
                    <a:pt x="197" y="8"/>
                  </a:lnTo>
                  <a:lnTo>
                    <a:pt x="186" y="4"/>
                  </a:lnTo>
                  <a:lnTo>
                    <a:pt x="173" y="2"/>
                  </a:lnTo>
                  <a:lnTo>
                    <a:pt x="161" y="0"/>
                  </a:lnTo>
                  <a:lnTo>
                    <a:pt x="149" y="0"/>
                  </a:lnTo>
                  <a:lnTo>
                    <a:pt x="149" y="0"/>
                  </a:lnTo>
                  <a:lnTo>
                    <a:pt x="122" y="0"/>
                  </a:lnTo>
                  <a:lnTo>
                    <a:pt x="97" y="2"/>
                  </a:lnTo>
                  <a:lnTo>
                    <a:pt x="73" y="6"/>
                  </a:lnTo>
                  <a:lnTo>
                    <a:pt x="62" y="8"/>
                  </a:lnTo>
                  <a:lnTo>
                    <a:pt x="51" y="11"/>
                  </a:lnTo>
                  <a:lnTo>
                    <a:pt x="41" y="14"/>
                  </a:lnTo>
                  <a:lnTo>
                    <a:pt x="32" y="18"/>
                  </a:lnTo>
                  <a:lnTo>
                    <a:pt x="23" y="22"/>
                  </a:lnTo>
                  <a:lnTo>
                    <a:pt x="16" y="27"/>
                  </a:lnTo>
                  <a:lnTo>
                    <a:pt x="10" y="33"/>
                  </a:lnTo>
                  <a:lnTo>
                    <a:pt x="5" y="39"/>
                  </a:lnTo>
                  <a:lnTo>
                    <a:pt x="2" y="47"/>
                  </a:lnTo>
                  <a:lnTo>
                    <a:pt x="0" y="55"/>
                  </a:lnTo>
                  <a:lnTo>
                    <a:pt x="0" y="55"/>
                  </a:lnTo>
                  <a:lnTo>
                    <a:pt x="2" y="63"/>
                  </a:lnTo>
                  <a:lnTo>
                    <a:pt x="5" y="70"/>
                  </a:lnTo>
                  <a:lnTo>
                    <a:pt x="10" y="77"/>
                  </a:lnTo>
                  <a:lnTo>
                    <a:pt x="15" y="83"/>
                  </a:lnTo>
                  <a:lnTo>
                    <a:pt x="22" y="88"/>
                  </a:lnTo>
                  <a:lnTo>
                    <a:pt x="31" y="93"/>
                  </a:lnTo>
                  <a:lnTo>
                    <a:pt x="40" y="98"/>
                  </a:lnTo>
                  <a:lnTo>
                    <a:pt x="50" y="101"/>
                  </a:lnTo>
                  <a:lnTo>
                    <a:pt x="60" y="104"/>
                  </a:lnTo>
                  <a:lnTo>
                    <a:pt x="70" y="106"/>
                  </a:lnTo>
                  <a:lnTo>
                    <a:pt x="94" y="109"/>
                  </a:lnTo>
                  <a:lnTo>
                    <a:pt x="118" y="111"/>
                  </a:lnTo>
                  <a:lnTo>
                    <a:pt x="142" y="110"/>
                  </a:lnTo>
                  <a:lnTo>
                    <a:pt x="142" y="110"/>
                  </a:lnTo>
                  <a:lnTo>
                    <a:pt x="165" y="108"/>
                  </a:lnTo>
                  <a:lnTo>
                    <a:pt x="186" y="104"/>
                  </a:lnTo>
                  <a:lnTo>
                    <a:pt x="205" y="99"/>
                  </a:lnTo>
                  <a:lnTo>
                    <a:pt x="221" y="91"/>
                  </a:lnTo>
                  <a:lnTo>
                    <a:pt x="237" y="83"/>
                  </a:lnTo>
                  <a:lnTo>
                    <a:pt x="250" y="74"/>
                  </a:lnTo>
                  <a:lnTo>
                    <a:pt x="262" y="64"/>
                  </a:lnTo>
                  <a:lnTo>
                    <a:pt x="272" y="55"/>
                  </a:lnTo>
                  <a:lnTo>
                    <a:pt x="272" y="55"/>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6" name="Freeform 59"/>
            <p:cNvSpPr>
              <a:spLocks/>
            </p:cNvSpPr>
            <p:nvPr/>
          </p:nvSpPr>
          <p:spPr bwMode="auto">
            <a:xfrm>
              <a:off x="4796546" y="4209097"/>
              <a:ext cx="50800" cy="76200"/>
            </a:xfrm>
            <a:custGeom>
              <a:avLst/>
              <a:gdLst>
                <a:gd name="T0" fmla="*/ 152 w 158"/>
                <a:gd name="T1" fmla="*/ 240 h 240"/>
                <a:gd name="T2" fmla="*/ 152 w 158"/>
                <a:gd name="T3" fmla="*/ 240 h 240"/>
                <a:gd name="T4" fmla="*/ 155 w 158"/>
                <a:gd name="T5" fmla="*/ 228 h 240"/>
                <a:gd name="T6" fmla="*/ 157 w 158"/>
                <a:gd name="T7" fmla="*/ 214 h 240"/>
                <a:gd name="T8" fmla="*/ 158 w 158"/>
                <a:gd name="T9" fmla="*/ 195 h 240"/>
                <a:gd name="T10" fmla="*/ 158 w 158"/>
                <a:gd name="T11" fmla="*/ 175 h 240"/>
                <a:gd name="T12" fmla="*/ 158 w 158"/>
                <a:gd name="T13" fmla="*/ 164 h 240"/>
                <a:gd name="T14" fmla="*/ 156 w 158"/>
                <a:gd name="T15" fmla="*/ 152 h 240"/>
                <a:gd name="T16" fmla="*/ 154 w 158"/>
                <a:gd name="T17" fmla="*/ 140 h 240"/>
                <a:gd name="T18" fmla="*/ 150 w 158"/>
                <a:gd name="T19" fmla="*/ 128 h 240"/>
                <a:gd name="T20" fmla="*/ 146 w 158"/>
                <a:gd name="T21" fmla="*/ 117 h 240"/>
                <a:gd name="T22" fmla="*/ 140 w 158"/>
                <a:gd name="T23" fmla="*/ 106 h 240"/>
                <a:gd name="T24" fmla="*/ 140 w 158"/>
                <a:gd name="T25" fmla="*/ 106 h 240"/>
                <a:gd name="T26" fmla="*/ 126 w 158"/>
                <a:gd name="T27" fmla="*/ 83 h 240"/>
                <a:gd name="T28" fmla="*/ 112 w 158"/>
                <a:gd name="T29" fmla="*/ 62 h 240"/>
                <a:gd name="T30" fmla="*/ 98 w 158"/>
                <a:gd name="T31" fmla="*/ 42 h 240"/>
                <a:gd name="T32" fmla="*/ 90 w 158"/>
                <a:gd name="T33" fmla="*/ 33 h 240"/>
                <a:gd name="T34" fmla="*/ 83 w 158"/>
                <a:gd name="T35" fmla="*/ 26 h 240"/>
                <a:gd name="T36" fmla="*/ 74 w 158"/>
                <a:gd name="T37" fmla="*/ 19 h 240"/>
                <a:gd name="T38" fmla="*/ 67 w 158"/>
                <a:gd name="T39" fmla="*/ 13 h 240"/>
                <a:gd name="T40" fmla="*/ 59 w 158"/>
                <a:gd name="T41" fmla="*/ 8 h 240"/>
                <a:gd name="T42" fmla="*/ 51 w 158"/>
                <a:gd name="T43" fmla="*/ 4 h 240"/>
                <a:gd name="T44" fmla="*/ 43 w 158"/>
                <a:gd name="T45" fmla="*/ 2 h 240"/>
                <a:gd name="T46" fmla="*/ 35 w 158"/>
                <a:gd name="T47" fmla="*/ 0 h 240"/>
                <a:gd name="T48" fmla="*/ 28 w 158"/>
                <a:gd name="T49" fmla="*/ 1 h 240"/>
                <a:gd name="T50" fmla="*/ 19 w 158"/>
                <a:gd name="T51" fmla="*/ 2 h 240"/>
                <a:gd name="T52" fmla="*/ 19 w 158"/>
                <a:gd name="T53" fmla="*/ 2 h 240"/>
                <a:gd name="T54" fmla="*/ 12 w 158"/>
                <a:gd name="T55" fmla="*/ 8 h 240"/>
                <a:gd name="T56" fmla="*/ 8 w 158"/>
                <a:gd name="T57" fmla="*/ 15 h 240"/>
                <a:gd name="T58" fmla="*/ 4 w 158"/>
                <a:gd name="T59" fmla="*/ 22 h 240"/>
                <a:gd name="T60" fmla="*/ 2 w 158"/>
                <a:gd name="T61" fmla="*/ 30 h 240"/>
                <a:gd name="T62" fmla="*/ 0 w 158"/>
                <a:gd name="T63" fmla="*/ 39 h 240"/>
                <a:gd name="T64" fmla="*/ 0 w 158"/>
                <a:gd name="T65" fmla="*/ 48 h 240"/>
                <a:gd name="T66" fmla="*/ 1 w 158"/>
                <a:gd name="T67" fmla="*/ 58 h 240"/>
                <a:gd name="T68" fmla="*/ 3 w 158"/>
                <a:gd name="T69" fmla="*/ 68 h 240"/>
                <a:gd name="T70" fmla="*/ 5 w 158"/>
                <a:gd name="T71" fmla="*/ 79 h 240"/>
                <a:gd name="T72" fmla="*/ 8 w 158"/>
                <a:gd name="T73" fmla="*/ 89 h 240"/>
                <a:gd name="T74" fmla="*/ 17 w 158"/>
                <a:gd name="T75" fmla="*/ 111 h 240"/>
                <a:gd name="T76" fmla="*/ 28 w 158"/>
                <a:gd name="T77" fmla="*/ 133 h 240"/>
                <a:gd name="T78" fmla="*/ 40 w 158"/>
                <a:gd name="T79" fmla="*/ 154 h 240"/>
                <a:gd name="T80" fmla="*/ 40 w 158"/>
                <a:gd name="T81" fmla="*/ 154 h 240"/>
                <a:gd name="T82" fmla="*/ 53 w 158"/>
                <a:gd name="T83" fmla="*/ 173 h 240"/>
                <a:gd name="T84" fmla="*/ 66 w 158"/>
                <a:gd name="T85" fmla="*/ 189 h 240"/>
                <a:gd name="T86" fmla="*/ 81 w 158"/>
                <a:gd name="T87" fmla="*/ 202 h 240"/>
                <a:gd name="T88" fmla="*/ 95 w 158"/>
                <a:gd name="T89" fmla="*/ 214 h 240"/>
                <a:gd name="T90" fmla="*/ 109 w 158"/>
                <a:gd name="T91" fmla="*/ 223 h 240"/>
                <a:gd name="T92" fmla="*/ 123 w 158"/>
                <a:gd name="T93" fmla="*/ 231 h 240"/>
                <a:gd name="T94" fmla="*/ 138 w 158"/>
                <a:gd name="T95" fmla="*/ 236 h 240"/>
                <a:gd name="T96" fmla="*/ 152 w 158"/>
                <a:gd name="T97" fmla="*/ 240 h 240"/>
                <a:gd name="T98" fmla="*/ 152 w 158"/>
                <a:gd name="T99"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240">
                  <a:moveTo>
                    <a:pt x="152" y="240"/>
                  </a:moveTo>
                  <a:lnTo>
                    <a:pt x="152" y="240"/>
                  </a:lnTo>
                  <a:lnTo>
                    <a:pt x="155" y="228"/>
                  </a:lnTo>
                  <a:lnTo>
                    <a:pt x="157" y="214"/>
                  </a:lnTo>
                  <a:lnTo>
                    <a:pt x="158" y="195"/>
                  </a:lnTo>
                  <a:lnTo>
                    <a:pt x="158" y="175"/>
                  </a:lnTo>
                  <a:lnTo>
                    <a:pt x="158" y="164"/>
                  </a:lnTo>
                  <a:lnTo>
                    <a:pt x="156" y="152"/>
                  </a:lnTo>
                  <a:lnTo>
                    <a:pt x="154" y="140"/>
                  </a:lnTo>
                  <a:lnTo>
                    <a:pt x="150" y="128"/>
                  </a:lnTo>
                  <a:lnTo>
                    <a:pt x="146" y="117"/>
                  </a:lnTo>
                  <a:lnTo>
                    <a:pt x="140" y="106"/>
                  </a:lnTo>
                  <a:lnTo>
                    <a:pt x="140" y="106"/>
                  </a:lnTo>
                  <a:lnTo>
                    <a:pt x="126" y="83"/>
                  </a:lnTo>
                  <a:lnTo>
                    <a:pt x="112" y="62"/>
                  </a:lnTo>
                  <a:lnTo>
                    <a:pt x="98" y="42"/>
                  </a:lnTo>
                  <a:lnTo>
                    <a:pt x="90" y="33"/>
                  </a:lnTo>
                  <a:lnTo>
                    <a:pt x="83" y="26"/>
                  </a:lnTo>
                  <a:lnTo>
                    <a:pt x="74" y="19"/>
                  </a:lnTo>
                  <a:lnTo>
                    <a:pt x="67" y="13"/>
                  </a:lnTo>
                  <a:lnTo>
                    <a:pt x="59" y="8"/>
                  </a:lnTo>
                  <a:lnTo>
                    <a:pt x="51" y="4"/>
                  </a:lnTo>
                  <a:lnTo>
                    <a:pt x="43" y="2"/>
                  </a:lnTo>
                  <a:lnTo>
                    <a:pt x="35" y="0"/>
                  </a:lnTo>
                  <a:lnTo>
                    <a:pt x="28" y="1"/>
                  </a:lnTo>
                  <a:lnTo>
                    <a:pt x="19" y="2"/>
                  </a:lnTo>
                  <a:lnTo>
                    <a:pt x="19" y="2"/>
                  </a:lnTo>
                  <a:lnTo>
                    <a:pt x="12" y="8"/>
                  </a:lnTo>
                  <a:lnTo>
                    <a:pt x="8" y="15"/>
                  </a:lnTo>
                  <a:lnTo>
                    <a:pt x="4" y="22"/>
                  </a:lnTo>
                  <a:lnTo>
                    <a:pt x="2" y="30"/>
                  </a:lnTo>
                  <a:lnTo>
                    <a:pt x="0" y="39"/>
                  </a:lnTo>
                  <a:lnTo>
                    <a:pt x="0" y="48"/>
                  </a:lnTo>
                  <a:lnTo>
                    <a:pt x="1" y="58"/>
                  </a:lnTo>
                  <a:lnTo>
                    <a:pt x="3" y="68"/>
                  </a:lnTo>
                  <a:lnTo>
                    <a:pt x="5" y="79"/>
                  </a:lnTo>
                  <a:lnTo>
                    <a:pt x="8" y="89"/>
                  </a:lnTo>
                  <a:lnTo>
                    <a:pt x="17" y="111"/>
                  </a:lnTo>
                  <a:lnTo>
                    <a:pt x="28" y="133"/>
                  </a:lnTo>
                  <a:lnTo>
                    <a:pt x="40" y="154"/>
                  </a:lnTo>
                  <a:lnTo>
                    <a:pt x="40" y="154"/>
                  </a:lnTo>
                  <a:lnTo>
                    <a:pt x="53" y="173"/>
                  </a:lnTo>
                  <a:lnTo>
                    <a:pt x="66" y="189"/>
                  </a:lnTo>
                  <a:lnTo>
                    <a:pt x="81" y="202"/>
                  </a:lnTo>
                  <a:lnTo>
                    <a:pt x="95" y="214"/>
                  </a:lnTo>
                  <a:lnTo>
                    <a:pt x="109" y="223"/>
                  </a:lnTo>
                  <a:lnTo>
                    <a:pt x="123" y="231"/>
                  </a:lnTo>
                  <a:lnTo>
                    <a:pt x="138" y="236"/>
                  </a:lnTo>
                  <a:lnTo>
                    <a:pt x="152" y="240"/>
                  </a:lnTo>
                  <a:lnTo>
                    <a:pt x="152" y="24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7" name="Freeform 60"/>
            <p:cNvSpPr>
              <a:spLocks/>
            </p:cNvSpPr>
            <p:nvPr/>
          </p:nvSpPr>
          <p:spPr bwMode="auto">
            <a:xfrm>
              <a:off x="4867983" y="4209097"/>
              <a:ext cx="50800" cy="76200"/>
            </a:xfrm>
            <a:custGeom>
              <a:avLst/>
              <a:gdLst>
                <a:gd name="T0" fmla="*/ 8 w 160"/>
                <a:gd name="T1" fmla="*/ 240 h 240"/>
                <a:gd name="T2" fmla="*/ 8 w 160"/>
                <a:gd name="T3" fmla="*/ 240 h 240"/>
                <a:gd name="T4" fmla="*/ 4 w 160"/>
                <a:gd name="T5" fmla="*/ 228 h 240"/>
                <a:gd name="T6" fmla="*/ 2 w 160"/>
                <a:gd name="T7" fmla="*/ 214 h 240"/>
                <a:gd name="T8" fmla="*/ 0 w 160"/>
                <a:gd name="T9" fmla="*/ 195 h 240"/>
                <a:gd name="T10" fmla="*/ 0 w 160"/>
                <a:gd name="T11" fmla="*/ 175 h 240"/>
                <a:gd name="T12" fmla="*/ 1 w 160"/>
                <a:gd name="T13" fmla="*/ 164 h 240"/>
                <a:gd name="T14" fmla="*/ 3 w 160"/>
                <a:gd name="T15" fmla="*/ 152 h 240"/>
                <a:gd name="T16" fmla="*/ 6 w 160"/>
                <a:gd name="T17" fmla="*/ 140 h 240"/>
                <a:gd name="T18" fmla="*/ 10 w 160"/>
                <a:gd name="T19" fmla="*/ 128 h 240"/>
                <a:gd name="T20" fmla="*/ 14 w 160"/>
                <a:gd name="T21" fmla="*/ 117 h 240"/>
                <a:gd name="T22" fmla="*/ 20 w 160"/>
                <a:gd name="T23" fmla="*/ 106 h 240"/>
                <a:gd name="T24" fmla="*/ 20 w 160"/>
                <a:gd name="T25" fmla="*/ 106 h 240"/>
                <a:gd name="T26" fmla="*/ 33 w 160"/>
                <a:gd name="T27" fmla="*/ 83 h 240"/>
                <a:gd name="T28" fmla="*/ 47 w 160"/>
                <a:gd name="T29" fmla="*/ 62 h 240"/>
                <a:gd name="T30" fmla="*/ 62 w 160"/>
                <a:gd name="T31" fmla="*/ 42 h 240"/>
                <a:gd name="T32" fmla="*/ 69 w 160"/>
                <a:gd name="T33" fmla="*/ 33 h 240"/>
                <a:gd name="T34" fmla="*/ 77 w 160"/>
                <a:gd name="T35" fmla="*/ 26 h 240"/>
                <a:gd name="T36" fmla="*/ 85 w 160"/>
                <a:gd name="T37" fmla="*/ 19 h 240"/>
                <a:gd name="T38" fmla="*/ 92 w 160"/>
                <a:gd name="T39" fmla="*/ 13 h 240"/>
                <a:gd name="T40" fmla="*/ 100 w 160"/>
                <a:gd name="T41" fmla="*/ 8 h 240"/>
                <a:gd name="T42" fmla="*/ 109 w 160"/>
                <a:gd name="T43" fmla="*/ 4 h 240"/>
                <a:gd name="T44" fmla="*/ 117 w 160"/>
                <a:gd name="T45" fmla="*/ 2 h 240"/>
                <a:gd name="T46" fmla="*/ 124 w 160"/>
                <a:gd name="T47" fmla="*/ 0 h 240"/>
                <a:gd name="T48" fmla="*/ 132 w 160"/>
                <a:gd name="T49" fmla="*/ 1 h 240"/>
                <a:gd name="T50" fmla="*/ 140 w 160"/>
                <a:gd name="T51" fmla="*/ 2 h 240"/>
                <a:gd name="T52" fmla="*/ 140 w 160"/>
                <a:gd name="T53" fmla="*/ 2 h 240"/>
                <a:gd name="T54" fmla="*/ 146 w 160"/>
                <a:gd name="T55" fmla="*/ 8 h 240"/>
                <a:gd name="T56" fmla="*/ 151 w 160"/>
                <a:gd name="T57" fmla="*/ 15 h 240"/>
                <a:gd name="T58" fmla="*/ 155 w 160"/>
                <a:gd name="T59" fmla="*/ 22 h 240"/>
                <a:gd name="T60" fmla="*/ 157 w 160"/>
                <a:gd name="T61" fmla="*/ 30 h 240"/>
                <a:gd name="T62" fmla="*/ 158 w 160"/>
                <a:gd name="T63" fmla="*/ 39 h 240"/>
                <a:gd name="T64" fmla="*/ 160 w 160"/>
                <a:gd name="T65" fmla="*/ 48 h 240"/>
                <a:gd name="T66" fmla="*/ 158 w 160"/>
                <a:gd name="T67" fmla="*/ 58 h 240"/>
                <a:gd name="T68" fmla="*/ 156 w 160"/>
                <a:gd name="T69" fmla="*/ 68 h 240"/>
                <a:gd name="T70" fmla="*/ 154 w 160"/>
                <a:gd name="T71" fmla="*/ 79 h 240"/>
                <a:gd name="T72" fmla="*/ 150 w 160"/>
                <a:gd name="T73" fmla="*/ 89 h 240"/>
                <a:gd name="T74" fmla="*/ 142 w 160"/>
                <a:gd name="T75" fmla="*/ 111 h 240"/>
                <a:gd name="T76" fmla="*/ 132 w 160"/>
                <a:gd name="T77" fmla="*/ 133 h 240"/>
                <a:gd name="T78" fmla="*/ 120 w 160"/>
                <a:gd name="T79" fmla="*/ 154 h 240"/>
                <a:gd name="T80" fmla="*/ 120 w 160"/>
                <a:gd name="T81" fmla="*/ 154 h 240"/>
                <a:gd name="T82" fmla="*/ 106 w 160"/>
                <a:gd name="T83" fmla="*/ 173 h 240"/>
                <a:gd name="T84" fmla="*/ 93 w 160"/>
                <a:gd name="T85" fmla="*/ 189 h 240"/>
                <a:gd name="T86" fmla="*/ 79 w 160"/>
                <a:gd name="T87" fmla="*/ 202 h 240"/>
                <a:gd name="T88" fmla="*/ 65 w 160"/>
                <a:gd name="T89" fmla="*/ 214 h 240"/>
                <a:gd name="T90" fmla="*/ 50 w 160"/>
                <a:gd name="T91" fmla="*/ 223 h 240"/>
                <a:gd name="T92" fmla="*/ 35 w 160"/>
                <a:gd name="T93" fmla="*/ 231 h 240"/>
                <a:gd name="T94" fmla="*/ 21 w 160"/>
                <a:gd name="T95" fmla="*/ 236 h 240"/>
                <a:gd name="T96" fmla="*/ 8 w 160"/>
                <a:gd name="T97" fmla="*/ 240 h 240"/>
                <a:gd name="T98" fmla="*/ 8 w 160"/>
                <a:gd name="T99"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240">
                  <a:moveTo>
                    <a:pt x="8" y="240"/>
                  </a:moveTo>
                  <a:lnTo>
                    <a:pt x="8" y="240"/>
                  </a:lnTo>
                  <a:lnTo>
                    <a:pt x="4" y="228"/>
                  </a:lnTo>
                  <a:lnTo>
                    <a:pt x="2" y="214"/>
                  </a:lnTo>
                  <a:lnTo>
                    <a:pt x="0" y="195"/>
                  </a:lnTo>
                  <a:lnTo>
                    <a:pt x="0" y="175"/>
                  </a:lnTo>
                  <a:lnTo>
                    <a:pt x="1" y="164"/>
                  </a:lnTo>
                  <a:lnTo>
                    <a:pt x="3" y="152"/>
                  </a:lnTo>
                  <a:lnTo>
                    <a:pt x="6" y="140"/>
                  </a:lnTo>
                  <a:lnTo>
                    <a:pt x="10" y="128"/>
                  </a:lnTo>
                  <a:lnTo>
                    <a:pt x="14" y="117"/>
                  </a:lnTo>
                  <a:lnTo>
                    <a:pt x="20" y="106"/>
                  </a:lnTo>
                  <a:lnTo>
                    <a:pt x="20" y="106"/>
                  </a:lnTo>
                  <a:lnTo>
                    <a:pt x="33" y="83"/>
                  </a:lnTo>
                  <a:lnTo>
                    <a:pt x="47" y="62"/>
                  </a:lnTo>
                  <a:lnTo>
                    <a:pt x="62" y="42"/>
                  </a:lnTo>
                  <a:lnTo>
                    <a:pt x="69" y="33"/>
                  </a:lnTo>
                  <a:lnTo>
                    <a:pt x="77" y="26"/>
                  </a:lnTo>
                  <a:lnTo>
                    <a:pt x="85" y="19"/>
                  </a:lnTo>
                  <a:lnTo>
                    <a:pt x="92" y="13"/>
                  </a:lnTo>
                  <a:lnTo>
                    <a:pt x="100" y="8"/>
                  </a:lnTo>
                  <a:lnTo>
                    <a:pt x="109" y="4"/>
                  </a:lnTo>
                  <a:lnTo>
                    <a:pt x="117" y="2"/>
                  </a:lnTo>
                  <a:lnTo>
                    <a:pt x="124" y="0"/>
                  </a:lnTo>
                  <a:lnTo>
                    <a:pt x="132" y="1"/>
                  </a:lnTo>
                  <a:lnTo>
                    <a:pt x="140" y="2"/>
                  </a:lnTo>
                  <a:lnTo>
                    <a:pt x="140" y="2"/>
                  </a:lnTo>
                  <a:lnTo>
                    <a:pt x="146" y="8"/>
                  </a:lnTo>
                  <a:lnTo>
                    <a:pt x="151" y="15"/>
                  </a:lnTo>
                  <a:lnTo>
                    <a:pt x="155" y="22"/>
                  </a:lnTo>
                  <a:lnTo>
                    <a:pt x="157" y="30"/>
                  </a:lnTo>
                  <a:lnTo>
                    <a:pt x="158" y="39"/>
                  </a:lnTo>
                  <a:lnTo>
                    <a:pt x="160" y="48"/>
                  </a:lnTo>
                  <a:lnTo>
                    <a:pt x="158" y="58"/>
                  </a:lnTo>
                  <a:lnTo>
                    <a:pt x="156" y="68"/>
                  </a:lnTo>
                  <a:lnTo>
                    <a:pt x="154" y="79"/>
                  </a:lnTo>
                  <a:lnTo>
                    <a:pt x="150" y="89"/>
                  </a:lnTo>
                  <a:lnTo>
                    <a:pt x="142" y="111"/>
                  </a:lnTo>
                  <a:lnTo>
                    <a:pt x="132" y="133"/>
                  </a:lnTo>
                  <a:lnTo>
                    <a:pt x="120" y="154"/>
                  </a:lnTo>
                  <a:lnTo>
                    <a:pt x="120" y="154"/>
                  </a:lnTo>
                  <a:lnTo>
                    <a:pt x="106" y="173"/>
                  </a:lnTo>
                  <a:lnTo>
                    <a:pt x="93" y="189"/>
                  </a:lnTo>
                  <a:lnTo>
                    <a:pt x="79" y="202"/>
                  </a:lnTo>
                  <a:lnTo>
                    <a:pt x="65" y="214"/>
                  </a:lnTo>
                  <a:lnTo>
                    <a:pt x="50" y="223"/>
                  </a:lnTo>
                  <a:lnTo>
                    <a:pt x="35" y="231"/>
                  </a:lnTo>
                  <a:lnTo>
                    <a:pt x="21" y="236"/>
                  </a:lnTo>
                  <a:lnTo>
                    <a:pt x="8" y="240"/>
                  </a:lnTo>
                  <a:lnTo>
                    <a:pt x="8" y="24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8" name="Freeform 61"/>
            <p:cNvSpPr>
              <a:spLocks/>
            </p:cNvSpPr>
            <p:nvPr/>
          </p:nvSpPr>
          <p:spPr bwMode="auto">
            <a:xfrm>
              <a:off x="4796546" y="4332922"/>
              <a:ext cx="50800" cy="77788"/>
            </a:xfrm>
            <a:custGeom>
              <a:avLst/>
              <a:gdLst>
                <a:gd name="T0" fmla="*/ 152 w 158"/>
                <a:gd name="T1" fmla="*/ 0 h 241"/>
                <a:gd name="T2" fmla="*/ 152 w 158"/>
                <a:gd name="T3" fmla="*/ 0 h 241"/>
                <a:gd name="T4" fmla="*/ 154 w 158"/>
                <a:gd name="T5" fmla="*/ 13 h 241"/>
                <a:gd name="T6" fmla="*/ 157 w 158"/>
                <a:gd name="T7" fmla="*/ 28 h 241"/>
                <a:gd name="T8" fmla="*/ 158 w 158"/>
                <a:gd name="T9" fmla="*/ 45 h 241"/>
                <a:gd name="T10" fmla="*/ 158 w 158"/>
                <a:gd name="T11" fmla="*/ 66 h 241"/>
                <a:gd name="T12" fmla="*/ 157 w 158"/>
                <a:gd name="T13" fmla="*/ 78 h 241"/>
                <a:gd name="T14" fmla="*/ 156 w 158"/>
                <a:gd name="T15" fmla="*/ 89 h 241"/>
                <a:gd name="T16" fmla="*/ 153 w 158"/>
                <a:gd name="T17" fmla="*/ 101 h 241"/>
                <a:gd name="T18" fmla="*/ 150 w 158"/>
                <a:gd name="T19" fmla="*/ 112 h 241"/>
                <a:gd name="T20" fmla="*/ 145 w 158"/>
                <a:gd name="T21" fmla="*/ 125 h 241"/>
                <a:gd name="T22" fmla="*/ 140 w 158"/>
                <a:gd name="T23" fmla="*/ 136 h 241"/>
                <a:gd name="T24" fmla="*/ 140 w 158"/>
                <a:gd name="T25" fmla="*/ 136 h 241"/>
                <a:gd name="T26" fmla="*/ 126 w 158"/>
                <a:gd name="T27" fmla="*/ 158 h 241"/>
                <a:gd name="T28" fmla="*/ 112 w 158"/>
                <a:gd name="T29" fmla="*/ 180 h 241"/>
                <a:gd name="T30" fmla="*/ 97 w 158"/>
                <a:gd name="T31" fmla="*/ 199 h 241"/>
                <a:gd name="T32" fmla="*/ 90 w 158"/>
                <a:gd name="T33" fmla="*/ 207 h 241"/>
                <a:gd name="T34" fmla="*/ 83 w 158"/>
                <a:gd name="T35" fmla="*/ 215 h 241"/>
                <a:gd name="T36" fmla="*/ 74 w 158"/>
                <a:gd name="T37" fmla="*/ 222 h 241"/>
                <a:gd name="T38" fmla="*/ 66 w 158"/>
                <a:gd name="T39" fmla="*/ 229 h 241"/>
                <a:gd name="T40" fmla="*/ 58 w 158"/>
                <a:gd name="T41" fmla="*/ 234 h 241"/>
                <a:gd name="T42" fmla="*/ 51 w 158"/>
                <a:gd name="T43" fmla="*/ 237 h 241"/>
                <a:gd name="T44" fmla="*/ 43 w 158"/>
                <a:gd name="T45" fmla="*/ 240 h 241"/>
                <a:gd name="T46" fmla="*/ 35 w 158"/>
                <a:gd name="T47" fmla="*/ 241 h 241"/>
                <a:gd name="T48" fmla="*/ 26 w 158"/>
                <a:gd name="T49" fmla="*/ 241 h 241"/>
                <a:gd name="T50" fmla="*/ 18 w 158"/>
                <a:gd name="T51" fmla="*/ 239 h 241"/>
                <a:gd name="T52" fmla="*/ 18 w 158"/>
                <a:gd name="T53" fmla="*/ 239 h 241"/>
                <a:gd name="T54" fmla="*/ 12 w 158"/>
                <a:gd name="T55" fmla="*/ 233 h 241"/>
                <a:gd name="T56" fmla="*/ 7 w 158"/>
                <a:gd name="T57" fmla="*/ 226 h 241"/>
                <a:gd name="T58" fmla="*/ 4 w 158"/>
                <a:gd name="T59" fmla="*/ 219 h 241"/>
                <a:gd name="T60" fmla="*/ 1 w 158"/>
                <a:gd name="T61" fmla="*/ 211 h 241"/>
                <a:gd name="T62" fmla="*/ 0 w 158"/>
                <a:gd name="T63" fmla="*/ 202 h 241"/>
                <a:gd name="T64" fmla="*/ 0 w 158"/>
                <a:gd name="T65" fmla="*/ 193 h 241"/>
                <a:gd name="T66" fmla="*/ 1 w 158"/>
                <a:gd name="T67" fmla="*/ 183 h 241"/>
                <a:gd name="T68" fmla="*/ 2 w 158"/>
                <a:gd name="T69" fmla="*/ 172 h 241"/>
                <a:gd name="T70" fmla="*/ 5 w 158"/>
                <a:gd name="T71" fmla="*/ 162 h 241"/>
                <a:gd name="T72" fmla="*/ 8 w 158"/>
                <a:gd name="T73" fmla="*/ 152 h 241"/>
                <a:gd name="T74" fmla="*/ 16 w 158"/>
                <a:gd name="T75" fmla="*/ 130 h 241"/>
                <a:gd name="T76" fmla="*/ 28 w 158"/>
                <a:gd name="T77" fmla="*/ 108 h 241"/>
                <a:gd name="T78" fmla="*/ 40 w 158"/>
                <a:gd name="T79" fmla="*/ 87 h 241"/>
                <a:gd name="T80" fmla="*/ 40 w 158"/>
                <a:gd name="T81" fmla="*/ 87 h 241"/>
                <a:gd name="T82" fmla="*/ 52 w 158"/>
                <a:gd name="T83" fmla="*/ 68 h 241"/>
                <a:gd name="T84" fmla="*/ 65 w 158"/>
                <a:gd name="T85" fmla="*/ 52 h 241"/>
                <a:gd name="T86" fmla="*/ 80 w 158"/>
                <a:gd name="T87" fmla="*/ 39 h 241"/>
                <a:gd name="T88" fmla="*/ 94 w 158"/>
                <a:gd name="T89" fmla="*/ 27 h 241"/>
                <a:gd name="T90" fmla="*/ 109 w 158"/>
                <a:gd name="T91" fmla="*/ 17 h 241"/>
                <a:gd name="T92" fmla="*/ 123 w 158"/>
                <a:gd name="T93" fmla="*/ 10 h 241"/>
                <a:gd name="T94" fmla="*/ 138 w 158"/>
                <a:gd name="T95" fmla="*/ 4 h 241"/>
                <a:gd name="T96" fmla="*/ 152 w 158"/>
                <a:gd name="T97" fmla="*/ 0 h 241"/>
                <a:gd name="T98" fmla="*/ 152 w 158"/>
                <a:gd name="T99"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241">
                  <a:moveTo>
                    <a:pt x="152" y="0"/>
                  </a:moveTo>
                  <a:lnTo>
                    <a:pt x="152" y="0"/>
                  </a:lnTo>
                  <a:lnTo>
                    <a:pt x="154" y="13"/>
                  </a:lnTo>
                  <a:lnTo>
                    <a:pt x="157" y="28"/>
                  </a:lnTo>
                  <a:lnTo>
                    <a:pt x="158" y="45"/>
                  </a:lnTo>
                  <a:lnTo>
                    <a:pt x="158" y="66"/>
                  </a:lnTo>
                  <a:lnTo>
                    <a:pt x="157" y="78"/>
                  </a:lnTo>
                  <a:lnTo>
                    <a:pt x="156" y="89"/>
                  </a:lnTo>
                  <a:lnTo>
                    <a:pt x="153" y="101"/>
                  </a:lnTo>
                  <a:lnTo>
                    <a:pt x="150" y="112"/>
                  </a:lnTo>
                  <a:lnTo>
                    <a:pt x="145" y="125"/>
                  </a:lnTo>
                  <a:lnTo>
                    <a:pt x="140" y="136"/>
                  </a:lnTo>
                  <a:lnTo>
                    <a:pt x="140" y="136"/>
                  </a:lnTo>
                  <a:lnTo>
                    <a:pt x="126" y="158"/>
                  </a:lnTo>
                  <a:lnTo>
                    <a:pt x="112" y="180"/>
                  </a:lnTo>
                  <a:lnTo>
                    <a:pt x="97" y="199"/>
                  </a:lnTo>
                  <a:lnTo>
                    <a:pt x="90" y="207"/>
                  </a:lnTo>
                  <a:lnTo>
                    <a:pt x="83" y="215"/>
                  </a:lnTo>
                  <a:lnTo>
                    <a:pt x="74" y="222"/>
                  </a:lnTo>
                  <a:lnTo>
                    <a:pt x="66" y="229"/>
                  </a:lnTo>
                  <a:lnTo>
                    <a:pt x="58" y="234"/>
                  </a:lnTo>
                  <a:lnTo>
                    <a:pt x="51" y="237"/>
                  </a:lnTo>
                  <a:lnTo>
                    <a:pt x="43" y="240"/>
                  </a:lnTo>
                  <a:lnTo>
                    <a:pt x="35" y="241"/>
                  </a:lnTo>
                  <a:lnTo>
                    <a:pt x="26" y="241"/>
                  </a:lnTo>
                  <a:lnTo>
                    <a:pt x="18" y="239"/>
                  </a:lnTo>
                  <a:lnTo>
                    <a:pt x="18" y="239"/>
                  </a:lnTo>
                  <a:lnTo>
                    <a:pt x="12" y="233"/>
                  </a:lnTo>
                  <a:lnTo>
                    <a:pt x="7" y="226"/>
                  </a:lnTo>
                  <a:lnTo>
                    <a:pt x="4" y="219"/>
                  </a:lnTo>
                  <a:lnTo>
                    <a:pt x="1" y="211"/>
                  </a:lnTo>
                  <a:lnTo>
                    <a:pt x="0" y="202"/>
                  </a:lnTo>
                  <a:lnTo>
                    <a:pt x="0" y="193"/>
                  </a:lnTo>
                  <a:lnTo>
                    <a:pt x="1" y="183"/>
                  </a:lnTo>
                  <a:lnTo>
                    <a:pt x="2" y="172"/>
                  </a:lnTo>
                  <a:lnTo>
                    <a:pt x="5" y="162"/>
                  </a:lnTo>
                  <a:lnTo>
                    <a:pt x="8" y="152"/>
                  </a:lnTo>
                  <a:lnTo>
                    <a:pt x="16" y="130"/>
                  </a:lnTo>
                  <a:lnTo>
                    <a:pt x="28" y="108"/>
                  </a:lnTo>
                  <a:lnTo>
                    <a:pt x="40" y="87"/>
                  </a:lnTo>
                  <a:lnTo>
                    <a:pt x="40" y="87"/>
                  </a:lnTo>
                  <a:lnTo>
                    <a:pt x="52" y="68"/>
                  </a:lnTo>
                  <a:lnTo>
                    <a:pt x="65" y="52"/>
                  </a:lnTo>
                  <a:lnTo>
                    <a:pt x="80" y="39"/>
                  </a:lnTo>
                  <a:lnTo>
                    <a:pt x="94" y="27"/>
                  </a:lnTo>
                  <a:lnTo>
                    <a:pt x="109" y="17"/>
                  </a:lnTo>
                  <a:lnTo>
                    <a:pt x="123" y="10"/>
                  </a:lnTo>
                  <a:lnTo>
                    <a:pt x="138" y="4"/>
                  </a:lnTo>
                  <a:lnTo>
                    <a:pt x="152" y="0"/>
                  </a:lnTo>
                  <a:lnTo>
                    <a:pt x="152" y="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9" name="Freeform 62"/>
            <p:cNvSpPr>
              <a:spLocks/>
            </p:cNvSpPr>
            <p:nvPr/>
          </p:nvSpPr>
          <p:spPr bwMode="auto">
            <a:xfrm>
              <a:off x="4867983" y="4332922"/>
              <a:ext cx="50800" cy="77788"/>
            </a:xfrm>
            <a:custGeom>
              <a:avLst/>
              <a:gdLst>
                <a:gd name="T0" fmla="*/ 8 w 158"/>
                <a:gd name="T1" fmla="*/ 0 h 241"/>
                <a:gd name="T2" fmla="*/ 8 w 158"/>
                <a:gd name="T3" fmla="*/ 0 h 241"/>
                <a:gd name="T4" fmla="*/ 4 w 158"/>
                <a:gd name="T5" fmla="*/ 13 h 241"/>
                <a:gd name="T6" fmla="*/ 1 w 158"/>
                <a:gd name="T7" fmla="*/ 28 h 241"/>
                <a:gd name="T8" fmla="*/ 0 w 158"/>
                <a:gd name="T9" fmla="*/ 45 h 241"/>
                <a:gd name="T10" fmla="*/ 0 w 158"/>
                <a:gd name="T11" fmla="*/ 66 h 241"/>
                <a:gd name="T12" fmla="*/ 1 w 158"/>
                <a:gd name="T13" fmla="*/ 78 h 241"/>
                <a:gd name="T14" fmla="*/ 2 w 158"/>
                <a:gd name="T15" fmla="*/ 89 h 241"/>
                <a:gd name="T16" fmla="*/ 6 w 158"/>
                <a:gd name="T17" fmla="*/ 101 h 241"/>
                <a:gd name="T18" fmla="*/ 9 w 158"/>
                <a:gd name="T19" fmla="*/ 112 h 241"/>
                <a:gd name="T20" fmla="*/ 14 w 158"/>
                <a:gd name="T21" fmla="*/ 125 h 241"/>
                <a:gd name="T22" fmla="*/ 19 w 158"/>
                <a:gd name="T23" fmla="*/ 136 h 241"/>
                <a:gd name="T24" fmla="*/ 19 w 158"/>
                <a:gd name="T25" fmla="*/ 136 h 241"/>
                <a:gd name="T26" fmla="*/ 32 w 158"/>
                <a:gd name="T27" fmla="*/ 158 h 241"/>
                <a:gd name="T28" fmla="*/ 46 w 158"/>
                <a:gd name="T29" fmla="*/ 180 h 241"/>
                <a:gd name="T30" fmla="*/ 62 w 158"/>
                <a:gd name="T31" fmla="*/ 199 h 241"/>
                <a:gd name="T32" fmla="*/ 69 w 158"/>
                <a:gd name="T33" fmla="*/ 207 h 241"/>
                <a:gd name="T34" fmla="*/ 77 w 158"/>
                <a:gd name="T35" fmla="*/ 215 h 241"/>
                <a:gd name="T36" fmla="*/ 84 w 158"/>
                <a:gd name="T37" fmla="*/ 222 h 241"/>
                <a:gd name="T38" fmla="*/ 92 w 158"/>
                <a:gd name="T39" fmla="*/ 229 h 241"/>
                <a:gd name="T40" fmla="*/ 100 w 158"/>
                <a:gd name="T41" fmla="*/ 234 h 241"/>
                <a:gd name="T42" fmla="*/ 107 w 158"/>
                <a:gd name="T43" fmla="*/ 237 h 241"/>
                <a:gd name="T44" fmla="*/ 116 w 158"/>
                <a:gd name="T45" fmla="*/ 240 h 241"/>
                <a:gd name="T46" fmla="*/ 124 w 158"/>
                <a:gd name="T47" fmla="*/ 241 h 241"/>
                <a:gd name="T48" fmla="*/ 132 w 158"/>
                <a:gd name="T49" fmla="*/ 241 h 241"/>
                <a:gd name="T50" fmla="*/ 140 w 158"/>
                <a:gd name="T51" fmla="*/ 239 h 241"/>
                <a:gd name="T52" fmla="*/ 140 w 158"/>
                <a:gd name="T53" fmla="*/ 239 h 241"/>
                <a:gd name="T54" fmla="*/ 146 w 158"/>
                <a:gd name="T55" fmla="*/ 233 h 241"/>
                <a:gd name="T56" fmla="*/ 151 w 158"/>
                <a:gd name="T57" fmla="*/ 226 h 241"/>
                <a:gd name="T58" fmla="*/ 154 w 158"/>
                <a:gd name="T59" fmla="*/ 219 h 241"/>
                <a:gd name="T60" fmla="*/ 157 w 158"/>
                <a:gd name="T61" fmla="*/ 211 h 241"/>
                <a:gd name="T62" fmla="*/ 158 w 158"/>
                <a:gd name="T63" fmla="*/ 202 h 241"/>
                <a:gd name="T64" fmla="*/ 158 w 158"/>
                <a:gd name="T65" fmla="*/ 193 h 241"/>
                <a:gd name="T66" fmla="*/ 158 w 158"/>
                <a:gd name="T67" fmla="*/ 183 h 241"/>
                <a:gd name="T68" fmla="*/ 156 w 158"/>
                <a:gd name="T69" fmla="*/ 172 h 241"/>
                <a:gd name="T70" fmla="*/ 153 w 158"/>
                <a:gd name="T71" fmla="*/ 162 h 241"/>
                <a:gd name="T72" fmla="*/ 150 w 158"/>
                <a:gd name="T73" fmla="*/ 152 h 241"/>
                <a:gd name="T74" fmla="*/ 142 w 158"/>
                <a:gd name="T75" fmla="*/ 130 h 241"/>
                <a:gd name="T76" fmla="*/ 131 w 158"/>
                <a:gd name="T77" fmla="*/ 108 h 241"/>
                <a:gd name="T78" fmla="*/ 120 w 158"/>
                <a:gd name="T79" fmla="*/ 87 h 241"/>
                <a:gd name="T80" fmla="*/ 120 w 158"/>
                <a:gd name="T81" fmla="*/ 87 h 241"/>
                <a:gd name="T82" fmla="*/ 106 w 158"/>
                <a:gd name="T83" fmla="*/ 68 h 241"/>
                <a:gd name="T84" fmla="*/ 93 w 158"/>
                <a:gd name="T85" fmla="*/ 52 h 241"/>
                <a:gd name="T86" fmla="*/ 79 w 158"/>
                <a:gd name="T87" fmla="*/ 39 h 241"/>
                <a:gd name="T88" fmla="*/ 65 w 158"/>
                <a:gd name="T89" fmla="*/ 27 h 241"/>
                <a:gd name="T90" fmla="*/ 49 w 158"/>
                <a:gd name="T91" fmla="*/ 17 h 241"/>
                <a:gd name="T92" fmla="*/ 35 w 158"/>
                <a:gd name="T93" fmla="*/ 10 h 241"/>
                <a:gd name="T94" fmla="*/ 21 w 158"/>
                <a:gd name="T95" fmla="*/ 4 h 241"/>
                <a:gd name="T96" fmla="*/ 8 w 158"/>
                <a:gd name="T97" fmla="*/ 0 h 241"/>
                <a:gd name="T98" fmla="*/ 8 w 158"/>
                <a:gd name="T99"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241">
                  <a:moveTo>
                    <a:pt x="8" y="0"/>
                  </a:moveTo>
                  <a:lnTo>
                    <a:pt x="8" y="0"/>
                  </a:lnTo>
                  <a:lnTo>
                    <a:pt x="4" y="13"/>
                  </a:lnTo>
                  <a:lnTo>
                    <a:pt x="1" y="28"/>
                  </a:lnTo>
                  <a:lnTo>
                    <a:pt x="0" y="45"/>
                  </a:lnTo>
                  <a:lnTo>
                    <a:pt x="0" y="66"/>
                  </a:lnTo>
                  <a:lnTo>
                    <a:pt x="1" y="78"/>
                  </a:lnTo>
                  <a:lnTo>
                    <a:pt x="2" y="89"/>
                  </a:lnTo>
                  <a:lnTo>
                    <a:pt x="6" y="101"/>
                  </a:lnTo>
                  <a:lnTo>
                    <a:pt x="9" y="112"/>
                  </a:lnTo>
                  <a:lnTo>
                    <a:pt x="14" y="125"/>
                  </a:lnTo>
                  <a:lnTo>
                    <a:pt x="19" y="136"/>
                  </a:lnTo>
                  <a:lnTo>
                    <a:pt x="19" y="136"/>
                  </a:lnTo>
                  <a:lnTo>
                    <a:pt x="32" y="158"/>
                  </a:lnTo>
                  <a:lnTo>
                    <a:pt x="46" y="180"/>
                  </a:lnTo>
                  <a:lnTo>
                    <a:pt x="62" y="199"/>
                  </a:lnTo>
                  <a:lnTo>
                    <a:pt x="69" y="207"/>
                  </a:lnTo>
                  <a:lnTo>
                    <a:pt x="77" y="215"/>
                  </a:lnTo>
                  <a:lnTo>
                    <a:pt x="84" y="222"/>
                  </a:lnTo>
                  <a:lnTo>
                    <a:pt x="92" y="229"/>
                  </a:lnTo>
                  <a:lnTo>
                    <a:pt x="100" y="234"/>
                  </a:lnTo>
                  <a:lnTo>
                    <a:pt x="107" y="237"/>
                  </a:lnTo>
                  <a:lnTo>
                    <a:pt x="116" y="240"/>
                  </a:lnTo>
                  <a:lnTo>
                    <a:pt x="124" y="241"/>
                  </a:lnTo>
                  <a:lnTo>
                    <a:pt x="132" y="241"/>
                  </a:lnTo>
                  <a:lnTo>
                    <a:pt x="140" y="239"/>
                  </a:lnTo>
                  <a:lnTo>
                    <a:pt x="140" y="239"/>
                  </a:lnTo>
                  <a:lnTo>
                    <a:pt x="146" y="233"/>
                  </a:lnTo>
                  <a:lnTo>
                    <a:pt x="151" y="226"/>
                  </a:lnTo>
                  <a:lnTo>
                    <a:pt x="154" y="219"/>
                  </a:lnTo>
                  <a:lnTo>
                    <a:pt x="157" y="211"/>
                  </a:lnTo>
                  <a:lnTo>
                    <a:pt x="158" y="202"/>
                  </a:lnTo>
                  <a:lnTo>
                    <a:pt x="158" y="193"/>
                  </a:lnTo>
                  <a:lnTo>
                    <a:pt x="158" y="183"/>
                  </a:lnTo>
                  <a:lnTo>
                    <a:pt x="156" y="172"/>
                  </a:lnTo>
                  <a:lnTo>
                    <a:pt x="153" y="162"/>
                  </a:lnTo>
                  <a:lnTo>
                    <a:pt x="150" y="152"/>
                  </a:lnTo>
                  <a:lnTo>
                    <a:pt x="142" y="130"/>
                  </a:lnTo>
                  <a:lnTo>
                    <a:pt x="131" y="108"/>
                  </a:lnTo>
                  <a:lnTo>
                    <a:pt x="120" y="87"/>
                  </a:lnTo>
                  <a:lnTo>
                    <a:pt x="120" y="87"/>
                  </a:lnTo>
                  <a:lnTo>
                    <a:pt x="106" y="68"/>
                  </a:lnTo>
                  <a:lnTo>
                    <a:pt x="93" y="52"/>
                  </a:lnTo>
                  <a:lnTo>
                    <a:pt x="79" y="39"/>
                  </a:lnTo>
                  <a:lnTo>
                    <a:pt x="65" y="27"/>
                  </a:lnTo>
                  <a:lnTo>
                    <a:pt x="49" y="17"/>
                  </a:lnTo>
                  <a:lnTo>
                    <a:pt x="35" y="10"/>
                  </a:lnTo>
                  <a:lnTo>
                    <a:pt x="21" y="4"/>
                  </a:lnTo>
                  <a:lnTo>
                    <a:pt x="8" y="0"/>
                  </a:lnTo>
                  <a:lnTo>
                    <a:pt x="8" y="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20" name="Gruppieren 519"/>
          <p:cNvGrpSpPr/>
          <p:nvPr/>
        </p:nvGrpSpPr>
        <p:grpSpPr>
          <a:xfrm>
            <a:off x="556587" y="4798962"/>
            <a:ext cx="327026" cy="327026"/>
            <a:chOff x="595312" y="4745037"/>
            <a:chExt cx="327026" cy="327026"/>
          </a:xfrm>
        </p:grpSpPr>
        <p:sp>
          <p:nvSpPr>
            <p:cNvPr id="521" name="Line 535"/>
            <p:cNvSpPr>
              <a:spLocks noChangeShapeType="1"/>
            </p:cNvSpPr>
            <p:nvPr/>
          </p:nvSpPr>
          <p:spPr bwMode="auto">
            <a:xfrm>
              <a:off x="763588" y="4810125"/>
              <a:ext cx="0" cy="206375"/>
            </a:xfrm>
            <a:prstGeom prst="line">
              <a:avLst/>
            </a:prstGeom>
            <a:noFill/>
            <a:ln w="3175">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2" name="Freeform 536"/>
            <p:cNvSpPr>
              <a:spLocks/>
            </p:cNvSpPr>
            <p:nvPr/>
          </p:nvSpPr>
          <p:spPr bwMode="auto">
            <a:xfrm>
              <a:off x="681038" y="4810125"/>
              <a:ext cx="165100" cy="88900"/>
            </a:xfrm>
            <a:custGeom>
              <a:avLst/>
              <a:gdLst>
                <a:gd name="T0" fmla="*/ 0 w 104"/>
                <a:gd name="T1" fmla="*/ 56 h 56"/>
                <a:gd name="T2" fmla="*/ 52 w 104"/>
                <a:gd name="T3" fmla="*/ 0 h 56"/>
                <a:gd name="T4" fmla="*/ 104 w 104"/>
                <a:gd name="T5" fmla="*/ 56 h 56"/>
              </a:gdLst>
              <a:ahLst/>
              <a:cxnLst>
                <a:cxn ang="0">
                  <a:pos x="T0" y="T1"/>
                </a:cxn>
                <a:cxn ang="0">
                  <a:pos x="T2" y="T3"/>
                </a:cxn>
                <a:cxn ang="0">
                  <a:pos x="T4" y="T5"/>
                </a:cxn>
              </a:cxnLst>
              <a:rect l="0" t="0" r="r" b="b"/>
              <a:pathLst>
                <a:path w="104" h="56">
                  <a:moveTo>
                    <a:pt x="0" y="56"/>
                  </a:moveTo>
                  <a:lnTo>
                    <a:pt x="52" y="0"/>
                  </a:lnTo>
                  <a:lnTo>
                    <a:pt x="104" y="56"/>
                  </a:lnTo>
                </a:path>
              </a:pathLst>
            </a:custGeom>
            <a:noFill/>
            <a:ln w="3175">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3" name="Ellipse 522"/>
            <p:cNvSpPr/>
            <p:nvPr/>
          </p:nvSpPr>
          <p:spPr bwMode="auto">
            <a:xfrm>
              <a:off x="595312" y="4745037"/>
              <a:ext cx="327026" cy="327026"/>
            </a:xfrm>
            <a:prstGeom prst="ellipse">
              <a:avLst/>
            </a:prstGeom>
            <a:no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de-DE" sz="1200" b="0" i="0" u="none" strike="noStrike" cap="none" normalizeH="0" baseline="0" dirty="0" err="1">
                <a:ln>
                  <a:noFill/>
                </a:ln>
                <a:solidFill>
                  <a:schemeClr val="bg1"/>
                </a:solidFill>
                <a:effectLst/>
                <a:latin typeface="Open Sans" panose="020B0606030504020204" pitchFamily="34" charset="0"/>
              </a:endParaRPr>
            </a:p>
          </p:txBody>
        </p:sp>
      </p:grpSp>
      <p:grpSp>
        <p:nvGrpSpPr>
          <p:cNvPr id="524" name="Gruppieren 523"/>
          <p:cNvGrpSpPr/>
          <p:nvPr/>
        </p:nvGrpSpPr>
        <p:grpSpPr>
          <a:xfrm rot="10800000">
            <a:off x="1078425" y="4798962"/>
            <a:ext cx="327026" cy="327026"/>
            <a:chOff x="595312" y="4745037"/>
            <a:chExt cx="327026" cy="327026"/>
          </a:xfrm>
        </p:grpSpPr>
        <p:sp>
          <p:nvSpPr>
            <p:cNvPr id="525" name="Line 535"/>
            <p:cNvSpPr>
              <a:spLocks noChangeShapeType="1"/>
            </p:cNvSpPr>
            <p:nvPr/>
          </p:nvSpPr>
          <p:spPr bwMode="auto">
            <a:xfrm>
              <a:off x="763588" y="4810125"/>
              <a:ext cx="0" cy="206375"/>
            </a:xfrm>
            <a:prstGeom prst="line">
              <a:avLst/>
            </a:prstGeom>
            <a:noFill/>
            <a:ln w="3175">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6" name="Freeform 536"/>
            <p:cNvSpPr>
              <a:spLocks/>
            </p:cNvSpPr>
            <p:nvPr/>
          </p:nvSpPr>
          <p:spPr bwMode="auto">
            <a:xfrm>
              <a:off x="681038" y="4810125"/>
              <a:ext cx="165100" cy="88900"/>
            </a:xfrm>
            <a:custGeom>
              <a:avLst/>
              <a:gdLst>
                <a:gd name="T0" fmla="*/ 0 w 104"/>
                <a:gd name="T1" fmla="*/ 56 h 56"/>
                <a:gd name="T2" fmla="*/ 52 w 104"/>
                <a:gd name="T3" fmla="*/ 0 h 56"/>
                <a:gd name="T4" fmla="*/ 104 w 104"/>
                <a:gd name="T5" fmla="*/ 56 h 56"/>
              </a:gdLst>
              <a:ahLst/>
              <a:cxnLst>
                <a:cxn ang="0">
                  <a:pos x="T0" y="T1"/>
                </a:cxn>
                <a:cxn ang="0">
                  <a:pos x="T2" y="T3"/>
                </a:cxn>
                <a:cxn ang="0">
                  <a:pos x="T4" y="T5"/>
                </a:cxn>
              </a:cxnLst>
              <a:rect l="0" t="0" r="r" b="b"/>
              <a:pathLst>
                <a:path w="104" h="56">
                  <a:moveTo>
                    <a:pt x="0" y="56"/>
                  </a:moveTo>
                  <a:lnTo>
                    <a:pt x="52" y="0"/>
                  </a:lnTo>
                  <a:lnTo>
                    <a:pt x="104" y="56"/>
                  </a:lnTo>
                </a:path>
              </a:pathLst>
            </a:custGeom>
            <a:noFill/>
            <a:ln w="3175">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7" name="Ellipse 526"/>
            <p:cNvSpPr/>
            <p:nvPr/>
          </p:nvSpPr>
          <p:spPr bwMode="auto">
            <a:xfrm>
              <a:off x="595312" y="4745037"/>
              <a:ext cx="327026" cy="327026"/>
            </a:xfrm>
            <a:prstGeom prst="ellipse">
              <a:avLst/>
            </a:prstGeom>
            <a:no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de-DE" sz="1200" b="0" i="0" u="none" strike="noStrike" cap="none" normalizeH="0" baseline="0" dirty="0" err="1">
                <a:ln>
                  <a:noFill/>
                </a:ln>
                <a:solidFill>
                  <a:schemeClr val="bg1"/>
                </a:solidFill>
                <a:effectLst/>
                <a:latin typeface="Open Sans" panose="020B0606030504020204" pitchFamily="34" charset="0"/>
              </a:endParaRPr>
            </a:p>
          </p:txBody>
        </p:sp>
      </p:grpSp>
      <p:grpSp>
        <p:nvGrpSpPr>
          <p:cNvPr id="528" name="Gruppieren 527"/>
          <p:cNvGrpSpPr/>
          <p:nvPr/>
        </p:nvGrpSpPr>
        <p:grpSpPr>
          <a:xfrm>
            <a:off x="1616315" y="4787456"/>
            <a:ext cx="344574" cy="345052"/>
            <a:chOff x="1553229" y="6100929"/>
            <a:chExt cx="406030" cy="406594"/>
          </a:xfrm>
        </p:grpSpPr>
        <p:sp>
          <p:nvSpPr>
            <p:cNvPr id="529" name="Freeform 66"/>
            <p:cNvSpPr>
              <a:spLocks/>
            </p:cNvSpPr>
            <p:nvPr/>
          </p:nvSpPr>
          <p:spPr bwMode="auto">
            <a:xfrm>
              <a:off x="1553229" y="6100929"/>
              <a:ext cx="406030" cy="406594"/>
            </a:xfrm>
            <a:custGeom>
              <a:avLst/>
              <a:gdLst>
                <a:gd name="T0" fmla="*/ 1440 w 1440"/>
                <a:gd name="T1" fmla="*/ 746 h 1442"/>
                <a:gd name="T2" fmla="*/ 1428 w 1440"/>
                <a:gd name="T3" fmla="*/ 854 h 1442"/>
                <a:gd name="T4" fmla="*/ 1400 w 1440"/>
                <a:gd name="T5" fmla="*/ 956 h 1442"/>
                <a:gd name="T6" fmla="*/ 1356 w 1440"/>
                <a:gd name="T7" fmla="*/ 1054 h 1442"/>
                <a:gd name="T8" fmla="*/ 1300 w 1440"/>
                <a:gd name="T9" fmla="*/ 1142 h 1442"/>
                <a:gd name="T10" fmla="*/ 1232 w 1440"/>
                <a:gd name="T11" fmla="*/ 1222 h 1442"/>
                <a:gd name="T12" fmla="*/ 1152 w 1440"/>
                <a:gd name="T13" fmla="*/ 1290 h 1442"/>
                <a:gd name="T14" fmla="*/ 1064 w 1440"/>
                <a:gd name="T15" fmla="*/ 1348 h 1442"/>
                <a:gd name="T16" fmla="*/ 968 w 1440"/>
                <a:gd name="T17" fmla="*/ 1394 h 1442"/>
                <a:gd name="T18" fmla="*/ 866 w 1440"/>
                <a:gd name="T19" fmla="*/ 1424 h 1442"/>
                <a:gd name="T20" fmla="*/ 756 w 1440"/>
                <a:gd name="T21" fmla="*/ 1440 h 1442"/>
                <a:gd name="T22" fmla="*/ 682 w 1440"/>
                <a:gd name="T23" fmla="*/ 1442 h 1442"/>
                <a:gd name="T24" fmla="*/ 576 w 1440"/>
                <a:gd name="T25" fmla="*/ 1430 h 1442"/>
                <a:gd name="T26" fmla="*/ 474 w 1440"/>
                <a:gd name="T27" fmla="*/ 1402 h 1442"/>
                <a:gd name="T28" fmla="*/ 378 w 1440"/>
                <a:gd name="T29" fmla="*/ 1360 h 1442"/>
                <a:gd name="T30" fmla="*/ 290 w 1440"/>
                <a:gd name="T31" fmla="*/ 1306 h 1442"/>
                <a:gd name="T32" fmla="*/ 214 w 1440"/>
                <a:gd name="T33" fmla="*/ 1240 h 1442"/>
                <a:gd name="T34" fmla="*/ 146 w 1440"/>
                <a:gd name="T35" fmla="*/ 1162 h 1442"/>
                <a:gd name="T36" fmla="*/ 90 w 1440"/>
                <a:gd name="T37" fmla="*/ 1076 h 1442"/>
                <a:gd name="T38" fmla="*/ 46 w 1440"/>
                <a:gd name="T39" fmla="*/ 980 h 1442"/>
                <a:gd name="T40" fmla="*/ 16 w 1440"/>
                <a:gd name="T41" fmla="*/ 878 h 1442"/>
                <a:gd name="T42" fmla="*/ 2 w 1440"/>
                <a:gd name="T43" fmla="*/ 770 h 1442"/>
                <a:gd name="T44" fmla="*/ 0 w 1440"/>
                <a:gd name="T45" fmla="*/ 696 h 1442"/>
                <a:gd name="T46" fmla="*/ 12 w 1440"/>
                <a:gd name="T47" fmla="*/ 588 h 1442"/>
                <a:gd name="T48" fmla="*/ 40 w 1440"/>
                <a:gd name="T49" fmla="*/ 486 h 1442"/>
                <a:gd name="T50" fmla="*/ 84 w 1440"/>
                <a:gd name="T51" fmla="*/ 388 h 1442"/>
                <a:gd name="T52" fmla="*/ 140 w 1440"/>
                <a:gd name="T53" fmla="*/ 300 h 1442"/>
                <a:gd name="T54" fmla="*/ 208 w 1440"/>
                <a:gd name="T55" fmla="*/ 220 h 1442"/>
                <a:gd name="T56" fmla="*/ 286 w 1440"/>
                <a:gd name="T57" fmla="*/ 152 h 1442"/>
                <a:gd name="T58" fmla="*/ 376 w 1440"/>
                <a:gd name="T59" fmla="*/ 94 h 1442"/>
                <a:gd name="T60" fmla="*/ 472 w 1440"/>
                <a:gd name="T61" fmla="*/ 48 h 1442"/>
                <a:gd name="T62" fmla="*/ 574 w 1440"/>
                <a:gd name="T63" fmla="*/ 18 h 1442"/>
                <a:gd name="T64" fmla="*/ 682 w 1440"/>
                <a:gd name="T65" fmla="*/ 2 h 1442"/>
                <a:gd name="T66" fmla="*/ 756 w 1440"/>
                <a:gd name="T67" fmla="*/ 0 h 1442"/>
                <a:gd name="T68" fmla="*/ 864 w 1440"/>
                <a:gd name="T69" fmla="*/ 12 h 1442"/>
                <a:gd name="T70" fmla="*/ 966 w 1440"/>
                <a:gd name="T71" fmla="*/ 40 h 1442"/>
                <a:gd name="T72" fmla="*/ 1062 w 1440"/>
                <a:gd name="T73" fmla="*/ 82 h 1442"/>
                <a:gd name="T74" fmla="*/ 1148 w 1440"/>
                <a:gd name="T75" fmla="*/ 136 h 1442"/>
                <a:gd name="T76" fmla="*/ 1226 w 1440"/>
                <a:gd name="T77" fmla="*/ 202 h 1442"/>
                <a:gd name="T78" fmla="*/ 1294 w 1440"/>
                <a:gd name="T79" fmla="*/ 280 h 1442"/>
                <a:gd name="T80" fmla="*/ 1350 w 1440"/>
                <a:gd name="T81" fmla="*/ 366 h 1442"/>
                <a:gd name="T82" fmla="*/ 1394 w 1440"/>
                <a:gd name="T83" fmla="*/ 462 h 1442"/>
                <a:gd name="T84" fmla="*/ 1424 w 1440"/>
                <a:gd name="T85" fmla="*/ 564 h 1442"/>
                <a:gd name="T86" fmla="*/ 1438 w 1440"/>
                <a:gd name="T87" fmla="*/ 672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0" h="1442">
                  <a:moveTo>
                    <a:pt x="1440" y="708"/>
                  </a:moveTo>
                  <a:lnTo>
                    <a:pt x="1440" y="708"/>
                  </a:lnTo>
                  <a:lnTo>
                    <a:pt x="1440" y="746"/>
                  </a:lnTo>
                  <a:lnTo>
                    <a:pt x="1438" y="782"/>
                  </a:lnTo>
                  <a:lnTo>
                    <a:pt x="1434" y="818"/>
                  </a:lnTo>
                  <a:lnTo>
                    <a:pt x="1428" y="854"/>
                  </a:lnTo>
                  <a:lnTo>
                    <a:pt x="1420" y="888"/>
                  </a:lnTo>
                  <a:lnTo>
                    <a:pt x="1410" y="924"/>
                  </a:lnTo>
                  <a:lnTo>
                    <a:pt x="1400" y="956"/>
                  </a:lnTo>
                  <a:lnTo>
                    <a:pt x="1386" y="990"/>
                  </a:lnTo>
                  <a:lnTo>
                    <a:pt x="1372" y="1022"/>
                  </a:lnTo>
                  <a:lnTo>
                    <a:pt x="1356" y="1054"/>
                  </a:lnTo>
                  <a:lnTo>
                    <a:pt x="1338" y="1084"/>
                  </a:lnTo>
                  <a:lnTo>
                    <a:pt x="1320" y="1114"/>
                  </a:lnTo>
                  <a:lnTo>
                    <a:pt x="1300" y="1142"/>
                  </a:lnTo>
                  <a:lnTo>
                    <a:pt x="1278" y="1170"/>
                  </a:lnTo>
                  <a:lnTo>
                    <a:pt x="1256" y="1196"/>
                  </a:lnTo>
                  <a:lnTo>
                    <a:pt x="1232" y="1222"/>
                  </a:lnTo>
                  <a:lnTo>
                    <a:pt x="1206" y="1246"/>
                  </a:lnTo>
                  <a:lnTo>
                    <a:pt x="1180" y="1268"/>
                  </a:lnTo>
                  <a:lnTo>
                    <a:pt x="1152" y="1290"/>
                  </a:lnTo>
                  <a:lnTo>
                    <a:pt x="1124" y="1312"/>
                  </a:lnTo>
                  <a:lnTo>
                    <a:pt x="1096" y="1330"/>
                  </a:lnTo>
                  <a:lnTo>
                    <a:pt x="1064" y="1348"/>
                  </a:lnTo>
                  <a:lnTo>
                    <a:pt x="1034" y="1364"/>
                  </a:lnTo>
                  <a:lnTo>
                    <a:pt x="1002" y="1380"/>
                  </a:lnTo>
                  <a:lnTo>
                    <a:pt x="968" y="1394"/>
                  </a:lnTo>
                  <a:lnTo>
                    <a:pt x="934" y="1406"/>
                  </a:lnTo>
                  <a:lnTo>
                    <a:pt x="900" y="1416"/>
                  </a:lnTo>
                  <a:lnTo>
                    <a:pt x="866" y="1424"/>
                  </a:lnTo>
                  <a:lnTo>
                    <a:pt x="830" y="1432"/>
                  </a:lnTo>
                  <a:lnTo>
                    <a:pt x="794" y="1436"/>
                  </a:lnTo>
                  <a:lnTo>
                    <a:pt x="756" y="1440"/>
                  </a:lnTo>
                  <a:lnTo>
                    <a:pt x="720" y="1442"/>
                  </a:lnTo>
                  <a:lnTo>
                    <a:pt x="720" y="1442"/>
                  </a:lnTo>
                  <a:lnTo>
                    <a:pt x="682" y="1442"/>
                  </a:lnTo>
                  <a:lnTo>
                    <a:pt x="646" y="1438"/>
                  </a:lnTo>
                  <a:lnTo>
                    <a:pt x="610" y="1436"/>
                  </a:lnTo>
                  <a:lnTo>
                    <a:pt x="576" y="1430"/>
                  </a:lnTo>
                  <a:lnTo>
                    <a:pt x="540" y="1422"/>
                  </a:lnTo>
                  <a:lnTo>
                    <a:pt x="506" y="1412"/>
                  </a:lnTo>
                  <a:lnTo>
                    <a:pt x="474" y="1402"/>
                  </a:lnTo>
                  <a:lnTo>
                    <a:pt x="440" y="1390"/>
                  </a:lnTo>
                  <a:lnTo>
                    <a:pt x="408" y="1376"/>
                  </a:lnTo>
                  <a:lnTo>
                    <a:pt x="378" y="1360"/>
                  </a:lnTo>
                  <a:lnTo>
                    <a:pt x="348" y="1344"/>
                  </a:lnTo>
                  <a:lnTo>
                    <a:pt x="318" y="1326"/>
                  </a:lnTo>
                  <a:lnTo>
                    <a:pt x="290" y="1306"/>
                  </a:lnTo>
                  <a:lnTo>
                    <a:pt x="264" y="1284"/>
                  </a:lnTo>
                  <a:lnTo>
                    <a:pt x="238" y="1262"/>
                  </a:lnTo>
                  <a:lnTo>
                    <a:pt x="214" y="1240"/>
                  </a:lnTo>
                  <a:lnTo>
                    <a:pt x="190" y="1214"/>
                  </a:lnTo>
                  <a:lnTo>
                    <a:pt x="166" y="1188"/>
                  </a:lnTo>
                  <a:lnTo>
                    <a:pt x="146" y="1162"/>
                  </a:lnTo>
                  <a:lnTo>
                    <a:pt x="126" y="1134"/>
                  </a:lnTo>
                  <a:lnTo>
                    <a:pt x="106" y="1106"/>
                  </a:lnTo>
                  <a:lnTo>
                    <a:pt x="90" y="1076"/>
                  </a:lnTo>
                  <a:lnTo>
                    <a:pt x="74" y="1044"/>
                  </a:lnTo>
                  <a:lnTo>
                    <a:pt x="60" y="1012"/>
                  </a:lnTo>
                  <a:lnTo>
                    <a:pt x="46" y="980"/>
                  </a:lnTo>
                  <a:lnTo>
                    <a:pt x="34" y="948"/>
                  </a:lnTo>
                  <a:lnTo>
                    <a:pt x="24" y="914"/>
                  </a:lnTo>
                  <a:lnTo>
                    <a:pt x="16" y="878"/>
                  </a:lnTo>
                  <a:lnTo>
                    <a:pt x="10" y="844"/>
                  </a:lnTo>
                  <a:lnTo>
                    <a:pt x="4" y="808"/>
                  </a:lnTo>
                  <a:lnTo>
                    <a:pt x="2" y="770"/>
                  </a:lnTo>
                  <a:lnTo>
                    <a:pt x="0" y="734"/>
                  </a:lnTo>
                  <a:lnTo>
                    <a:pt x="0" y="734"/>
                  </a:lnTo>
                  <a:lnTo>
                    <a:pt x="0" y="696"/>
                  </a:lnTo>
                  <a:lnTo>
                    <a:pt x="2" y="660"/>
                  </a:lnTo>
                  <a:lnTo>
                    <a:pt x="6" y="624"/>
                  </a:lnTo>
                  <a:lnTo>
                    <a:pt x="12" y="588"/>
                  </a:lnTo>
                  <a:lnTo>
                    <a:pt x="20" y="554"/>
                  </a:lnTo>
                  <a:lnTo>
                    <a:pt x="30" y="518"/>
                  </a:lnTo>
                  <a:lnTo>
                    <a:pt x="40" y="486"/>
                  </a:lnTo>
                  <a:lnTo>
                    <a:pt x="54" y="452"/>
                  </a:lnTo>
                  <a:lnTo>
                    <a:pt x="68" y="420"/>
                  </a:lnTo>
                  <a:lnTo>
                    <a:pt x="84" y="388"/>
                  </a:lnTo>
                  <a:lnTo>
                    <a:pt x="100" y="358"/>
                  </a:lnTo>
                  <a:lnTo>
                    <a:pt x="120" y="328"/>
                  </a:lnTo>
                  <a:lnTo>
                    <a:pt x="140" y="300"/>
                  </a:lnTo>
                  <a:lnTo>
                    <a:pt x="162" y="272"/>
                  </a:lnTo>
                  <a:lnTo>
                    <a:pt x="184" y="246"/>
                  </a:lnTo>
                  <a:lnTo>
                    <a:pt x="208" y="220"/>
                  </a:lnTo>
                  <a:lnTo>
                    <a:pt x="234" y="196"/>
                  </a:lnTo>
                  <a:lnTo>
                    <a:pt x="260" y="174"/>
                  </a:lnTo>
                  <a:lnTo>
                    <a:pt x="286" y="152"/>
                  </a:lnTo>
                  <a:lnTo>
                    <a:pt x="316" y="130"/>
                  </a:lnTo>
                  <a:lnTo>
                    <a:pt x="344" y="112"/>
                  </a:lnTo>
                  <a:lnTo>
                    <a:pt x="376" y="94"/>
                  </a:lnTo>
                  <a:lnTo>
                    <a:pt x="406" y="78"/>
                  </a:lnTo>
                  <a:lnTo>
                    <a:pt x="438" y="62"/>
                  </a:lnTo>
                  <a:lnTo>
                    <a:pt x="472" y="48"/>
                  </a:lnTo>
                  <a:lnTo>
                    <a:pt x="506" y="36"/>
                  </a:lnTo>
                  <a:lnTo>
                    <a:pt x="540" y="26"/>
                  </a:lnTo>
                  <a:lnTo>
                    <a:pt x="574" y="18"/>
                  </a:lnTo>
                  <a:lnTo>
                    <a:pt x="610" y="10"/>
                  </a:lnTo>
                  <a:lnTo>
                    <a:pt x="646" y="6"/>
                  </a:lnTo>
                  <a:lnTo>
                    <a:pt x="682" y="2"/>
                  </a:lnTo>
                  <a:lnTo>
                    <a:pt x="720" y="0"/>
                  </a:lnTo>
                  <a:lnTo>
                    <a:pt x="720" y="0"/>
                  </a:lnTo>
                  <a:lnTo>
                    <a:pt x="756" y="0"/>
                  </a:lnTo>
                  <a:lnTo>
                    <a:pt x="794" y="4"/>
                  </a:lnTo>
                  <a:lnTo>
                    <a:pt x="830" y="8"/>
                  </a:lnTo>
                  <a:lnTo>
                    <a:pt x="864" y="12"/>
                  </a:lnTo>
                  <a:lnTo>
                    <a:pt x="900" y="20"/>
                  </a:lnTo>
                  <a:lnTo>
                    <a:pt x="934" y="30"/>
                  </a:lnTo>
                  <a:lnTo>
                    <a:pt x="966" y="40"/>
                  </a:lnTo>
                  <a:lnTo>
                    <a:pt x="1000" y="52"/>
                  </a:lnTo>
                  <a:lnTo>
                    <a:pt x="1030" y="66"/>
                  </a:lnTo>
                  <a:lnTo>
                    <a:pt x="1062" y="82"/>
                  </a:lnTo>
                  <a:lnTo>
                    <a:pt x="1092" y="98"/>
                  </a:lnTo>
                  <a:lnTo>
                    <a:pt x="1120" y="116"/>
                  </a:lnTo>
                  <a:lnTo>
                    <a:pt x="1148" y="136"/>
                  </a:lnTo>
                  <a:lnTo>
                    <a:pt x="1176" y="158"/>
                  </a:lnTo>
                  <a:lnTo>
                    <a:pt x="1202" y="180"/>
                  </a:lnTo>
                  <a:lnTo>
                    <a:pt x="1226" y="202"/>
                  </a:lnTo>
                  <a:lnTo>
                    <a:pt x="1250" y="228"/>
                  </a:lnTo>
                  <a:lnTo>
                    <a:pt x="1272" y="254"/>
                  </a:lnTo>
                  <a:lnTo>
                    <a:pt x="1294" y="280"/>
                  </a:lnTo>
                  <a:lnTo>
                    <a:pt x="1314" y="308"/>
                  </a:lnTo>
                  <a:lnTo>
                    <a:pt x="1332" y="336"/>
                  </a:lnTo>
                  <a:lnTo>
                    <a:pt x="1350" y="366"/>
                  </a:lnTo>
                  <a:lnTo>
                    <a:pt x="1366" y="398"/>
                  </a:lnTo>
                  <a:lnTo>
                    <a:pt x="1380" y="430"/>
                  </a:lnTo>
                  <a:lnTo>
                    <a:pt x="1394" y="462"/>
                  </a:lnTo>
                  <a:lnTo>
                    <a:pt x="1406" y="494"/>
                  </a:lnTo>
                  <a:lnTo>
                    <a:pt x="1416" y="528"/>
                  </a:lnTo>
                  <a:lnTo>
                    <a:pt x="1424" y="564"/>
                  </a:lnTo>
                  <a:lnTo>
                    <a:pt x="1430" y="598"/>
                  </a:lnTo>
                  <a:lnTo>
                    <a:pt x="1436" y="634"/>
                  </a:lnTo>
                  <a:lnTo>
                    <a:pt x="1438" y="672"/>
                  </a:lnTo>
                  <a:lnTo>
                    <a:pt x="1440" y="708"/>
                  </a:lnTo>
                  <a:lnTo>
                    <a:pt x="1440" y="708"/>
                  </a:lnTo>
                  <a:close/>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0" name="Line 67"/>
            <p:cNvSpPr>
              <a:spLocks noChangeShapeType="1"/>
            </p:cNvSpPr>
            <p:nvPr/>
          </p:nvSpPr>
          <p:spPr bwMode="auto">
            <a:xfrm flipV="1">
              <a:off x="1756244" y="6202436"/>
              <a:ext cx="0" cy="129704"/>
            </a:xfrm>
            <a:prstGeom prst="line">
              <a:avLst/>
            </a:prstGeom>
            <a:noFill/>
            <a:ln w="317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1" name="Freeform 68"/>
            <p:cNvSpPr>
              <a:spLocks/>
            </p:cNvSpPr>
            <p:nvPr/>
          </p:nvSpPr>
          <p:spPr bwMode="auto">
            <a:xfrm>
              <a:off x="1749694" y="6377818"/>
              <a:ext cx="12273" cy="12273"/>
            </a:xfrm>
            <a:custGeom>
              <a:avLst/>
              <a:gdLst>
                <a:gd name="T0" fmla="*/ 66 w 132"/>
                <a:gd name="T1" fmla="*/ 0 h 132"/>
                <a:gd name="T2" fmla="*/ 66 w 132"/>
                <a:gd name="T3" fmla="*/ 0 h 132"/>
                <a:gd name="T4" fmla="*/ 66 w 132"/>
                <a:gd name="T5" fmla="*/ 0 h 132"/>
                <a:gd name="T6" fmla="*/ 64 w 132"/>
                <a:gd name="T7" fmla="*/ 0 h 132"/>
                <a:gd name="T8" fmla="*/ 64 w 132"/>
                <a:gd name="T9" fmla="*/ 0 h 132"/>
                <a:gd name="T10" fmla="*/ 52 w 132"/>
                <a:gd name="T11" fmla="*/ 2 h 132"/>
                <a:gd name="T12" fmla="*/ 40 w 132"/>
                <a:gd name="T13" fmla="*/ 6 h 132"/>
                <a:gd name="T14" fmla="*/ 28 w 132"/>
                <a:gd name="T15" fmla="*/ 12 h 132"/>
                <a:gd name="T16" fmla="*/ 18 w 132"/>
                <a:gd name="T17" fmla="*/ 20 h 132"/>
                <a:gd name="T18" fmla="*/ 10 w 132"/>
                <a:gd name="T19" fmla="*/ 30 h 132"/>
                <a:gd name="T20" fmla="*/ 6 w 132"/>
                <a:gd name="T21" fmla="*/ 42 h 132"/>
                <a:gd name="T22" fmla="*/ 2 w 132"/>
                <a:gd name="T23" fmla="*/ 54 h 132"/>
                <a:gd name="T24" fmla="*/ 0 w 132"/>
                <a:gd name="T25" fmla="*/ 68 h 132"/>
                <a:gd name="T26" fmla="*/ 0 w 132"/>
                <a:gd name="T27" fmla="*/ 68 h 132"/>
                <a:gd name="T28" fmla="*/ 2 w 132"/>
                <a:gd name="T29" fmla="*/ 80 h 132"/>
                <a:gd name="T30" fmla="*/ 6 w 132"/>
                <a:gd name="T31" fmla="*/ 92 h 132"/>
                <a:gd name="T32" fmla="*/ 12 w 132"/>
                <a:gd name="T33" fmla="*/ 104 h 132"/>
                <a:gd name="T34" fmla="*/ 20 w 132"/>
                <a:gd name="T35" fmla="*/ 114 h 132"/>
                <a:gd name="T36" fmla="*/ 30 w 132"/>
                <a:gd name="T37" fmla="*/ 120 h 132"/>
                <a:gd name="T38" fmla="*/ 40 w 132"/>
                <a:gd name="T39" fmla="*/ 126 h 132"/>
                <a:gd name="T40" fmla="*/ 52 w 132"/>
                <a:gd name="T41" fmla="*/ 130 h 132"/>
                <a:gd name="T42" fmla="*/ 66 w 132"/>
                <a:gd name="T43" fmla="*/ 132 h 132"/>
                <a:gd name="T44" fmla="*/ 66 w 132"/>
                <a:gd name="T45" fmla="*/ 132 h 132"/>
                <a:gd name="T46" fmla="*/ 68 w 132"/>
                <a:gd name="T47" fmla="*/ 132 h 132"/>
                <a:gd name="T48" fmla="*/ 68 w 132"/>
                <a:gd name="T49" fmla="*/ 132 h 132"/>
                <a:gd name="T50" fmla="*/ 80 w 132"/>
                <a:gd name="T51" fmla="*/ 130 h 132"/>
                <a:gd name="T52" fmla="*/ 92 w 132"/>
                <a:gd name="T53" fmla="*/ 126 h 132"/>
                <a:gd name="T54" fmla="*/ 104 w 132"/>
                <a:gd name="T55" fmla="*/ 120 h 132"/>
                <a:gd name="T56" fmla="*/ 114 w 132"/>
                <a:gd name="T57" fmla="*/ 112 h 132"/>
                <a:gd name="T58" fmla="*/ 120 w 132"/>
                <a:gd name="T59" fmla="*/ 102 h 132"/>
                <a:gd name="T60" fmla="*/ 126 w 132"/>
                <a:gd name="T61" fmla="*/ 90 h 132"/>
                <a:gd name="T62" fmla="*/ 130 w 132"/>
                <a:gd name="T63" fmla="*/ 78 h 132"/>
                <a:gd name="T64" fmla="*/ 132 w 132"/>
                <a:gd name="T65" fmla="*/ 66 h 132"/>
                <a:gd name="T66" fmla="*/ 132 w 132"/>
                <a:gd name="T67" fmla="*/ 66 h 132"/>
                <a:gd name="T68" fmla="*/ 130 w 132"/>
                <a:gd name="T69" fmla="*/ 52 h 132"/>
                <a:gd name="T70" fmla="*/ 126 w 132"/>
                <a:gd name="T71" fmla="*/ 40 h 132"/>
                <a:gd name="T72" fmla="*/ 120 w 132"/>
                <a:gd name="T73" fmla="*/ 30 h 132"/>
                <a:gd name="T74" fmla="*/ 112 w 132"/>
                <a:gd name="T75" fmla="*/ 20 h 132"/>
                <a:gd name="T76" fmla="*/ 102 w 132"/>
                <a:gd name="T77" fmla="*/ 12 h 132"/>
                <a:gd name="T78" fmla="*/ 92 w 132"/>
                <a:gd name="T79" fmla="*/ 6 h 132"/>
                <a:gd name="T80" fmla="*/ 78 w 132"/>
                <a:gd name="T81" fmla="*/ 2 h 132"/>
                <a:gd name="T82" fmla="*/ 66 w 132"/>
                <a:gd name="T83" fmla="*/ 0 h 132"/>
                <a:gd name="T84" fmla="*/ 66 w 132"/>
                <a:gd name="T85"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132">
                  <a:moveTo>
                    <a:pt x="66" y="0"/>
                  </a:moveTo>
                  <a:lnTo>
                    <a:pt x="66" y="0"/>
                  </a:lnTo>
                  <a:lnTo>
                    <a:pt x="66" y="0"/>
                  </a:lnTo>
                  <a:lnTo>
                    <a:pt x="64" y="0"/>
                  </a:lnTo>
                  <a:lnTo>
                    <a:pt x="64" y="0"/>
                  </a:lnTo>
                  <a:lnTo>
                    <a:pt x="52" y="2"/>
                  </a:lnTo>
                  <a:lnTo>
                    <a:pt x="40" y="6"/>
                  </a:lnTo>
                  <a:lnTo>
                    <a:pt x="28" y="12"/>
                  </a:lnTo>
                  <a:lnTo>
                    <a:pt x="18" y="20"/>
                  </a:lnTo>
                  <a:lnTo>
                    <a:pt x="10" y="30"/>
                  </a:lnTo>
                  <a:lnTo>
                    <a:pt x="6" y="42"/>
                  </a:lnTo>
                  <a:lnTo>
                    <a:pt x="2" y="54"/>
                  </a:lnTo>
                  <a:lnTo>
                    <a:pt x="0" y="68"/>
                  </a:lnTo>
                  <a:lnTo>
                    <a:pt x="0" y="68"/>
                  </a:lnTo>
                  <a:lnTo>
                    <a:pt x="2" y="80"/>
                  </a:lnTo>
                  <a:lnTo>
                    <a:pt x="6" y="92"/>
                  </a:lnTo>
                  <a:lnTo>
                    <a:pt x="12" y="104"/>
                  </a:lnTo>
                  <a:lnTo>
                    <a:pt x="20" y="114"/>
                  </a:lnTo>
                  <a:lnTo>
                    <a:pt x="30" y="120"/>
                  </a:lnTo>
                  <a:lnTo>
                    <a:pt x="40" y="126"/>
                  </a:lnTo>
                  <a:lnTo>
                    <a:pt x="52" y="130"/>
                  </a:lnTo>
                  <a:lnTo>
                    <a:pt x="66" y="132"/>
                  </a:lnTo>
                  <a:lnTo>
                    <a:pt x="66" y="132"/>
                  </a:lnTo>
                  <a:lnTo>
                    <a:pt x="68" y="132"/>
                  </a:lnTo>
                  <a:lnTo>
                    <a:pt x="68" y="132"/>
                  </a:lnTo>
                  <a:lnTo>
                    <a:pt x="80" y="130"/>
                  </a:lnTo>
                  <a:lnTo>
                    <a:pt x="92" y="126"/>
                  </a:lnTo>
                  <a:lnTo>
                    <a:pt x="104" y="120"/>
                  </a:lnTo>
                  <a:lnTo>
                    <a:pt x="114" y="112"/>
                  </a:lnTo>
                  <a:lnTo>
                    <a:pt x="120" y="102"/>
                  </a:lnTo>
                  <a:lnTo>
                    <a:pt x="126" y="90"/>
                  </a:lnTo>
                  <a:lnTo>
                    <a:pt x="130" y="78"/>
                  </a:lnTo>
                  <a:lnTo>
                    <a:pt x="132" y="66"/>
                  </a:lnTo>
                  <a:lnTo>
                    <a:pt x="132" y="66"/>
                  </a:lnTo>
                  <a:lnTo>
                    <a:pt x="130" y="52"/>
                  </a:lnTo>
                  <a:lnTo>
                    <a:pt x="126" y="40"/>
                  </a:lnTo>
                  <a:lnTo>
                    <a:pt x="120" y="30"/>
                  </a:lnTo>
                  <a:lnTo>
                    <a:pt x="112" y="20"/>
                  </a:lnTo>
                  <a:lnTo>
                    <a:pt x="102" y="12"/>
                  </a:lnTo>
                  <a:lnTo>
                    <a:pt x="92" y="6"/>
                  </a:lnTo>
                  <a:lnTo>
                    <a:pt x="78" y="2"/>
                  </a:lnTo>
                  <a:lnTo>
                    <a:pt x="66" y="0"/>
                  </a:lnTo>
                  <a:lnTo>
                    <a:pt x="66" y="0"/>
                  </a:lnTo>
                  <a:close/>
                </a:path>
              </a:pathLst>
            </a:custGeom>
            <a:solidFill>
              <a:srgbClr val="231F20"/>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32" name="Gruppieren 531"/>
          <p:cNvGrpSpPr/>
          <p:nvPr/>
        </p:nvGrpSpPr>
        <p:grpSpPr>
          <a:xfrm>
            <a:off x="6722874" y="4733254"/>
            <a:ext cx="377189" cy="377189"/>
            <a:chOff x="2550257" y="4651629"/>
            <a:chExt cx="424639" cy="424639"/>
          </a:xfrm>
        </p:grpSpPr>
        <p:sp>
          <p:nvSpPr>
            <p:cNvPr id="533" name="Freeform 71"/>
            <p:cNvSpPr>
              <a:spLocks/>
            </p:cNvSpPr>
            <p:nvPr/>
          </p:nvSpPr>
          <p:spPr bwMode="auto">
            <a:xfrm>
              <a:off x="2550257" y="4651629"/>
              <a:ext cx="424639" cy="424639"/>
            </a:xfrm>
            <a:custGeom>
              <a:avLst/>
              <a:gdLst>
                <a:gd name="T0" fmla="*/ 1506 w 1506"/>
                <a:gd name="T1" fmla="*/ 792 h 1506"/>
                <a:gd name="T2" fmla="*/ 1492 w 1506"/>
                <a:gd name="T3" fmla="*/ 904 h 1506"/>
                <a:gd name="T4" fmla="*/ 1460 w 1506"/>
                <a:gd name="T5" fmla="*/ 1012 h 1506"/>
                <a:gd name="T6" fmla="*/ 1416 w 1506"/>
                <a:gd name="T7" fmla="*/ 1112 h 1506"/>
                <a:gd name="T8" fmla="*/ 1356 w 1506"/>
                <a:gd name="T9" fmla="*/ 1204 h 1506"/>
                <a:gd name="T10" fmla="*/ 1286 w 1506"/>
                <a:gd name="T11" fmla="*/ 1286 h 1506"/>
                <a:gd name="T12" fmla="*/ 1204 w 1506"/>
                <a:gd name="T13" fmla="*/ 1356 h 1506"/>
                <a:gd name="T14" fmla="*/ 1112 w 1506"/>
                <a:gd name="T15" fmla="*/ 1414 h 1506"/>
                <a:gd name="T16" fmla="*/ 1012 w 1506"/>
                <a:gd name="T17" fmla="*/ 1460 h 1506"/>
                <a:gd name="T18" fmla="*/ 904 w 1506"/>
                <a:gd name="T19" fmla="*/ 1490 h 1506"/>
                <a:gd name="T20" fmla="*/ 792 w 1506"/>
                <a:gd name="T21" fmla="*/ 1504 h 1506"/>
                <a:gd name="T22" fmla="*/ 714 w 1506"/>
                <a:gd name="T23" fmla="*/ 1504 h 1506"/>
                <a:gd name="T24" fmla="*/ 602 w 1506"/>
                <a:gd name="T25" fmla="*/ 1490 h 1506"/>
                <a:gd name="T26" fmla="*/ 494 w 1506"/>
                <a:gd name="T27" fmla="*/ 1460 h 1506"/>
                <a:gd name="T28" fmla="*/ 394 w 1506"/>
                <a:gd name="T29" fmla="*/ 1414 h 1506"/>
                <a:gd name="T30" fmla="*/ 302 w 1506"/>
                <a:gd name="T31" fmla="*/ 1356 h 1506"/>
                <a:gd name="T32" fmla="*/ 220 w 1506"/>
                <a:gd name="T33" fmla="*/ 1286 h 1506"/>
                <a:gd name="T34" fmla="*/ 150 w 1506"/>
                <a:gd name="T35" fmla="*/ 1204 h 1506"/>
                <a:gd name="T36" fmla="*/ 90 w 1506"/>
                <a:gd name="T37" fmla="*/ 1112 h 1506"/>
                <a:gd name="T38" fmla="*/ 46 w 1506"/>
                <a:gd name="T39" fmla="*/ 1012 h 1506"/>
                <a:gd name="T40" fmla="*/ 16 w 1506"/>
                <a:gd name="T41" fmla="*/ 904 h 1506"/>
                <a:gd name="T42" fmla="*/ 2 w 1506"/>
                <a:gd name="T43" fmla="*/ 792 h 1506"/>
                <a:gd name="T44" fmla="*/ 2 w 1506"/>
                <a:gd name="T45" fmla="*/ 714 h 1506"/>
                <a:gd name="T46" fmla="*/ 16 w 1506"/>
                <a:gd name="T47" fmla="*/ 600 h 1506"/>
                <a:gd name="T48" fmla="*/ 46 w 1506"/>
                <a:gd name="T49" fmla="*/ 494 h 1506"/>
                <a:gd name="T50" fmla="*/ 90 w 1506"/>
                <a:gd name="T51" fmla="*/ 394 h 1506"/>
                <a:gd name="T52" fmla="*/ 150 w 1506"/>
                <a:gd name="T53" fmla="*/ 302 h 1506"/>
                <a:gd name="T54" fmla="*/ 220 w 1506"/>
                <a:gd name="T55" fmla="*/ 220 h 1506"/>
                <a:gd name="T56" fmla="*/ 302 w 1506"/>
                <a:gd name="T57" fmla="*/ 150 h 1506"/>
                <a:gd name="T58" fmla="*/ 394 w 1506"/>
                <a:gd name="T59" fmla="*/ 90 h 1506"/>
                <a:gd name="T60" fmla="*/ 494 w 1506"/>
                <a:gd name="T61" fmla="*/ 46 h 1506"/>
                <a:gd name="T62" fmla="*/ 602 w 1506"/>
                <a:gd name="T63" fmla="*/ 14 h 1506"/>
                <a:gd name="T64" fmla="*/ 714 w 1506"/>
                <a:gd name="T65" fmla="*/ 0 h 1506"/>
                <a:gd name="T66" fmla="*/ 792 w 1506"/>
                <a:gd name="T67" fmla="*/ 0 h 1506"/>
                <a:gd name="T68" fmla="*/ 904 w 1506"/>
                <a:gd name="T69" fmla="*/ 14 h 1506"/>
                <a:gd name="T70" fmla="*/ 1012 w 1506"/>
                <a:gd name="T71" fmla="*/ 46 h 1506"/>
                <a:gd name="T72" fmla="*/ 1112 w 1506"/>
                <a:gd name="T73" fmla="*/ 90 h 1506"/>
                <a:gd name="T74" fmla="*/ 1204 w 1506"/>
                <a:gd name="T75" fmla="*/ 150 h 1506"/>
                <a:gd name="T76" fmla="*/ 1286 w 1506"/>
                <a:gd name="T77" fmla="*/ 220 h 1506"/>
                <a:gd name="T78" fmla="*/ 1356 w 1506"/>
                <a:gd name="T79" fmla="*/ 302 h 1506"/>
                <a:gd name="T80" fmla="*/ 1416 w 1506"/>
                <a:gd name="T81" fmla="*/ 394 h 1506"/>
                <a:gd name="T82" fmla="*/ 1460 w 1506"/>
                <a:gd name="T83" fmla="*/ 494 h 1506"/>
                <a:gd name="T84" fmla="*/ 1492 w 1506"/>
                <a:gd name="T85" fmla="*/ 600 h 1506"/>
                <a:gd name="T86" fmla="*/ 1506 w 1506"/>
                <a:gd name="T87" fmla="*/ 714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6" h="1506">
                  <a:moveTo>
                    <a:pt x="1506" y="752"/>
                  </a:moveTo>
                  <a:lnTo>
                    <a:pt x="1506" y="752"/>
                  </a:lnTo>
                  <a:lnTo>
                    <a:pt x="1506" y="792"/>
                  </a:lnTo>
                  <a:lnTo>
                    <a:pt x="1502" y="830"/>
                  </a:lnTo>
                  <a:lnTo>
                    <a:pt x="1498" y="868"/>
                  </a:lnTo>
                  <a:lnTo>
                    <a:pt x="1492" y="904"/>
                  </a:lnTo>
                  <a:lnTo>
                    <a:pt x="1482" y="940"/>
                  </a:lnTo>
                  <a:lnTo>
                    <a:pt x="1472" y="976"/>
                  </a:lnTo>
                  <a:lnTo>
                    <a:pt x="1460" y="1012"/>
                  </a:lnTo>
                  <a:lnTo>
                    <a:pt x="1448" y="1046"/>
                  </a:lnTo>
                  <a:lnTo>
                    <a:pt x="1432" y="1080"/>
                  </a:lnTo>
                  <a:lnTo>
                    <a:pt x="1416" y="1112"/>
                  </a:lnTo>
                  <a:lnTo>
                    <a:pt x="1398" y="1144"/>
                  </a:lnTo>
                  <a:lnTo>
                    <a:pt x="1378" y="1174"/>
                  </a:lnTo>
                  <a:lnTo>
                    <a:pt x="1356" y="1204"/>
                  </a:lnTo>
                  <a:lnTo>
                    <a:pt x="1334" y="1232"/>
                  </a:lnTo>
                  <a:lnTo>
                    <a:pt x="1310" y="1260"/>
                  </a:lnTo>
                  <a:lnTo>
                    <a:pt x="1286" y="1286"/>
                  </a:lnTo>
                  <a:lnTo>
                    <a:pt x="1260" y="1310"/>
                  </a:lnTo>
                  <a:lnTo>
                    <a:pt x="1232" y="1334"/>
                  </a:lnTo>
                  <a:lnTo>
                    <a:pt x="1204" y="1356"/>
                  </a:lnTo>
                  <a:lnTo>
                    <a:pt x="1174" y="1378"/>
                  </a:lnTo>
                  <a:lnTo>
                    <a:pt x="1144" y="1396"/>
                  </a:lnTo>
                  <a:lnTo>
                    <a:pt x="1112" y="1414"/>
                  </a:lnTo>
                  <a:lnTo>
                    <a:pt x="1080" y="1432"/>
                  </a:lnTo>
                  <a:lnTo>
                    <a:pt x="1046" y="1446"/>
                  </a:lnTo>
                  <a:lnTo>
                    <a:pt x="1012" y="1460"/>
                  </a:lnTo>
                  <a:lnTo>
                    <a:pt x="978" y="1472"/>
                  </a:lnTo>
                  <a:lnTo>
                    <a:pt x="942" y="1482"/>
                  </a:lnTo>
                  <a:lnTo>
                    <a:pt x="904" y="1490"/>
                  </a:lnTo>
                  <a:lnTo>
                    <a:pt x="868" y="1498"/>
                  </a:lnTo>
                  <a:lnTo>
                    <a:pt x="830" y="1502"/>
                  </a:lnTo>
                  <a:lnTo>
                    <a:pt x="792" y="1504"/>
                  </a:lnTo>
                  <a:lnTo>
                    <a:pt x="754" y="1506"/>
                  </a:lnTo>
                  <a:lnTo>
                    <a:pt x="754" y="1506"/>
                  </a:lnTo>
                  <a:lnTo>
                    <a:pt x="714" y="1504"/>
                  </a:lnTo>
                  <a:lnTo>
                    <a:pt x="676" y="1502"/>
                  </a:lnTo>
                  <a:lnTo>
                    <a:pt x="638" y="1498"/>
                  </a:lnTo>
                  <a:lnTo>
                    <a:pt x="602" y="1490"/>
                  </a:lnTo>
                  <a:lnTo>
                    <a:pt x="564" y="1482"/>
                  </a:lnTo>
                  <a:lnTo>
                    <a:pt x="530" y="1472"/>
                  </a:lnTo>
                  <a:lnTo>
                    <a:pt x="494" y="1460"/>
                  </a:lnTo>
                  <a:lnTo>
                    <a:pt x="460" y="1446"/>
                  </a:lnTo>
                  <a:lnTo>
                    <a:pt x="426" y="1432"/>
                  </a:lnTo>
                  <a:lnTo>
                    <a:pt x="394" y="1414"/>
                  </a:lnTo>
                  <a:lnTo>
                    <a:pt x="362" y="1396"/>
                  </a:lnTo>
                  <a:lnTo>
                    <a:pt x="332" y="1378"/>
                  </a:lnTo>
                  <a:lnTo>
                    <a:pt x="302" y="1356"/>
                  </a:lnTo>
                  <a:lnTo>
                    <a:pt x="274" y="1334"/>
                  </a:lnTo>
                  <a:lnTo>
                    <a:pt x="246" y="1310"/>
                  </a:lnTo>
                  <a:lnTo>
                    <a:pt x="220" y="1286"/>
                  </a:lnTo>
                  <a:lnTo>
                    <a:pt x="196" y="1260"/>
                  </a:lnTo>
                  <a:lnTo>
                    <a:pt x="172" y="1232"/>
                  </a:lnTo>
                  <a:lnTo>
                    <a:pt x="150" y="1204"/>
                  </a:lnTo>
                  <a:lnTo>
                    <a:pt x="128" y="1174"/>
                  </a:lnTo>
                  <a:lnTo>
                    <a:pt x="110" y="1144"/>
                  </a:lnTo>
                  <a:lnTo>
                    <a:pt x="90" y="1112"/>
                  </a:lnTo>
                  <a:lnTo>
                    <a:pt x="74" y="1080"/>
                  </a:lnTo>
                  <a:lnTo>
                    <a:pt x="60" y="1046"/>
                  </a:lnTo>
                  <a:lnTo>
                    <a:pt x="46" y="1012"/>
                  </a:lnTo>
                  <a:lnTo>
                    <a:pt x="34" y="976"/>
                  </a:lnTo>
                  <a:lnTo>
                    <a:pt x="24" y="940"/>
                  </a:lnTo>
                  <a:lnTo>
                    <a:pt x="16" y="904"/>
                  </a:lnTo>
                  <a:lnTo>
                    <a:pt x="8" y="868"/>
                  </a:lnTo>
                  <a:lnTo>
                    <a:pt x="4" y="830"/>
                  </a:lnTo>
                  <a:lnTo>
                    <a:pt x="2" y="792"/>
                  </a:lnTo>
                  <a:lnTo>
                    <a:pt x="0" y="752"/>
                  </a:lnTo>
                  <a:lnTo>
                    <a:pt x="0" y="752"/>
                  </a:lnTo>
                  <a:lnTo>
                    <a:pt x="2" y="714"/>
                  </a:lnTo>
                  <a:lnTo>
                    <a:pt x="4" y="676"/>
                  </a:lnTo>
                  <a:lnTo>
                    <a:pt x="8" y="638"/>
                  </a:lnTo>
                  <a:lnTo>
                    <a:pt x="16" y="600"/>
                  </a:lnTo>
                  <a:lnTo>
                    <a:pt x="24" y="564"/>
                  </a:lnTo>
                  <a:lnTo>
                    <a:pt x="34" y="528"/>
                  </a:lnTo>
                  <a:lnTo>
                    <a:pt x="46" y="494"/>
                  </a:lnTo>
                  <a:lnTo>
                    <a:pt x="60" y="460"/>
                  </a:lnTo>
                  <a:lnTo>
                    <a:pt x="74" y="426"/>
                  </a:lnTo>
                  <a:lnTo>
                    <a:pt x="90" y="394"/>
                  </a:lnTo>
                  <a:lnTo>
                    <a:pt x="110" y="362"/>
                  </a:lnTo>
                  <a:lnTo>
                    <a:pt x="128" y="332"/>
                  </a:lnTo>
                  <a:lnTo>
                    <a:pt x="150" y="302"/>
                  </a:lnTo>
                  <a:lnTo>
                    <a:pt x="172" y="274"/>
                  </a:lnTo>
                  <a:lnTo>
                    <a:pt x="196" y="246"/>
                  </a:lnTo>
                  <a:lnTo>
                    <a:pt x="220" y="220"/>
                  </a:lnTo>
                  <a:lnTo>
                    <a:pt x="246" y="196"/>
                  </a:lnTo>
                  <a:lnTo>
                    <a:pt x="274" y="172"/>
                  </a:lnTo>
                  <a:lnTo>
                    <a:pt x="302" y="150"/>
                  </a:lnTo>
                  <a:lnTo>
                    <a:pt x="332" y="128"/>
                  </a:lnTo>
                  <a:lnTo>
                    <a:pt x="362" y="108"/>
                  </a:lnTo>
                  <a:lnTo>
                    <a:pt x="394" y="90"/>
                  </a:lnTo>
                  <a:lnTo>
                    <a:pt x="426" y="74"/>
                  </a:lnTo>
                  <a:lnTo>
                    <a:pt x="460" y="58"/>
                  </a:lnTo>
                  <a:lnTo>
                    <a:pt x="494" y="46"/>
                  </a:lnTo>
                  <a:lnTo>
                    <a:pt x="530" y="34"/>
                  </a:lnTo>
                  <a:lnTo>
                    <a:pt x="564" y="24"/>
                  </a:lnTo>
                  <a:lnTo>
                    <a:pt x="602" y="14"/>
                  </a:lnTo>
                  <a:lnTo>
                    <a:pt x="638" y="8"/>
                  </a:lnTo>
                  <a:lnTo>
                    <a:pt x="676" y="4"/>
                  </a:lnTo>
                  <a:lnTo>
                    <a:pt x="714" y="0"/>
                  </a:lnTo>
                  <a:lnTo>
                    <a:pt x="754" y="0"/>
                  </a:lnTo>
                  <a:lnTo>
                    <a:pt x="754" y="0"/>
                  </a:lnTo>
                  <a:lnTo>
                    <a:pt x="792" y="0"/>
                  </a:lnTo>
                  <a:lnTo>
                    <a:pt x="830" y="4"/>
                  </a:lnTo>
                  <a:lnTo>
                    <a:pt x="868" y="8"/>
                  </a:lnTo>
                  <a:lnTo>
                    <a:pt x="904" y="14"/>
                  </a:lnTo>
                  <a:lnTo>
                    <a:pt x="942" y="24"/>
                  </a:lnTo>
                  <a:lnTo>
                    <a:pt x="978" y="34"/>
                  </a:lnTo>
                  <a:lnTo>
                    <a:pt x="1012" y="46"/>
                  </a:lnTo>
                  <a:lnTo>
                    <a:pt x="1046" y="58"/>
                  </a:lnTo>
                  <a:lnTo>
                    <a:pt x="1080" y="74"/>
                  </a:lnTo>
                  <a:lnTo>
                    <a:pt x="1112" y="90"/>
                  </a:lnTo>
                  <a:lnTo>
                    <a:pt x="1144" y="108"/>
                  </a:lnTo>
                  <a:lnTo>
                    <a:pt x="1174" y="128"/>
                  </a:lnTo>
                  <a:lnTo>
                    <a:pt x="1204" y="150"/>
                  </a:lnTo>
                  <a:lnTo>
                    <a:pt x="1232" y="172"/>
                  </a:lnTo>
                  <a:lnTo>
                    <a:pt x="1260" y="196"/>
                  </a:lnTo>
                  <a:lnTo>
                    <a:pt x="1286" y="220"/>
                  </a:lnTo>
                  <a:lnTo>
                    <a:pt x="1310" y="246"/>
                  </a:lnTo>
                  <a:lnTo>
                    <a:pt x="1334" y="274"/>
                  </a:lnTo>
                  <a:lnTo>
                    <a:pt x="1356" y="302"/>
                  </a:lnTo>
                  <a:lnTo>
                    <a:pt x="1378" y="332"/>
                  </a:lnTo>
                  <a:lnTo>
                    <a:pt x="1398" y="362"/>
                  </a:lnTo>
                  <a:lnTo>
                    <a:pt x="1416" y="394"/>
                  </a:lnTo>
                  <a:lnTo>
                    <a:pt x="1432" y="426"/>
                  </a:lnTo>
                  <a:lnTo>
                    <a:pt x="1448" y="460"/>
                  </a:lnTo>
                  <a:lnTo>
                    <a:pt x="1460" y="494"/>
                  </a:lnTo>
                  <a:lnTo>
                    <a:pt x="1472" y="528"/>
                  </a:lnTo>
                  <a:lnTo>
                    <a:pt x="1482" y="564"/>
                  </a:lnTo>
                  <a:lnTo>
                    <a:pt x="1492" y="600"/>
                  </a:lnTo>
                  <a:lnTo>
                    <a:pt x="1498" y="638"/>
                  </a:lnTo>
                  <a:lnTo>
                    <a:pt x="1502" y="676"/>
                  </a:lnTo>
                  <a:lnTo>
                    <a:pt x="1506" y="714"/>
                  </a:lnTo>
                  <a:lnTo>
                    <a:pt x="1506" y="752"/>
                  </a:lnTo>
                  <a:lnTo>
                    <a:pt x="1506" y="752"/>
                  </a:lnTo>
                  <a:close/>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4" name="Freeform 72"/>
            <p:cNvSpPr>
              <a:spLocks/>
            </p:cNvSpPr>
            <p:nvPr/>
          </p:nvSpPr>
          <p:spPr bwMode="auto">
            <a:xfrm>
              <a:off x="2698007" y="4780769"/>
              <a:ext cx="166359" cy="166359"/>
            </a:xfrm>
            <a:custGeom>
              <a:avLst/>
              <a:gdLst>
                <a:gd name="T0" fmla="*/ 0 w 590"/>
                <a:gd name="T1" fmla="*/ 590 h 590"/>
                <a:gd name="T2" fmla="*/ 0 w 590"/>
                <a:gd name="T3" fmla="*/ 0 h 590"/>
                <a:gd name="T4" fmla="*/ 590 w 590"/>
                <a:gd name="T5" fmla="*/ 294 h 590"/>
                <a:gd name="T6" fmla="*/ 0 w 590"/>
                <a:gd name="T7" fmla="*/ 590 h 590"/>
              </a:gdLst>
              <a:ahLst/>
              <a:cxnLst>
                <a:cxn ang="0">
                  <a:pos x="T0" y="T1"/>
                </a:cxn>
                <a:cxn ang="0">
                  <a:pos x="T2" y="T3"/>
                </a:cxn>
                <a:cxn ang="0">
                  <a:pos x="T4" y="T5"/>
                </a:cxn>
                <a:cxn ang="0">
                  <a:pos x="T6" y="T7"/>
                </a:cxn>
              </a:cxnLst>
              <a:rect l="0" t="0" r="r" b="b"/>
              <a:pathLst>
                <a:path w="590" h="590">
                  <a:moveTo>
                    <a:pt x="0" y="590"/>
                  </a:moveTo>
                  <a:lnTo>
                    <a:pt x="0" y="0"/>
                  </a:lnTo>
                  <a:lnTo>
                    <a:pt x="590" y="294"/>
                  </a:lnTo>
                  <a:lnTo>
                    <a:pt x="0" y="590"/>
                  </a:lnTo>
                  <a:close/>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35" name="Gruppieren 534"/>
          <p:cNvGrpSpPr/>
          <p:nvPr/>
        </p:nvGrpSpPr>
        <p:grpSpPr>
          <a:xfrm>
            <a:off x="8397425" y="4732530"/>
            <a:ext cx="425204" cy="369374"/>
            <a:chOff x="1645149" y="4743549"/>
            <a:chExt cx="425204" cy="369374"/>
          </a:xfrm>
        </p:grpSpPr>
        <p:sp>
          <p:nvSpPr>
            <p:cNvPr id="536" name="Freeform 73"/>
            <p:cNvSpPr>
              <a:spLocks/>
            </p:cNvSpPr>
            <p:nvPr/>
          </p:nvSpPr>
          <p:spPr bwMode="auto">
            <a:xfrm>
              <a:off x="1645149" y="4743549"/>
              <a:ext cx="221625" cy="369374"/>
            </a:xfrm>
            <a:custGeom>
              <a:avLst/>
              <a:gdLst>
                <a:gd name="T0" fmla="*/ 328 w 786"/>
                <a:gd name="T1" fmla="*/ 460 h 1310"/>
                <a:gd name="T2" fmla="*/ 100 w 786"/>
                <a:gd name="T3" fmla="*/ 460 h 1310"/>
                <a:gd name="T4" fmla="*/ 100 w 786"/>
                <a:gd name="T5" fmla="*/ 460 h 1310"/>
                <a:gd name="T6" fmla="*/ 80 w 786"/>
                <a:gd name="T7" fmla="*/ 462 h 1310"/>
                <a:gd name="T8" fmla="*/ 60 w 786"/>
                <a:gd name="T9" fmla="*/ 468 h 1310"/>
                <a:gd name="T10" fmla="*/ 44 w 786"/>
                <a:gd name="T11" fmla="*/ 476 h 1310"/>
                <a:gd name="T12" fmla="*/ 30 w 786"/>
                <a:gd name="T13" fmla="*/ 488 h 1310"/>
                <a:gd name="T14" fmla="*/ 18 w 786"/>
                <a:gd name="T15" fmla="*/ 502 h 1310"/>
                <a:gd name="T16" fmla="*/ 8 w 786"/>
                <a:gd name="T17" fmla="*/ 520 h 1310"/>
                <a:gd name="T18" fmla="*/ 2 w 786"/>
                <a:gd name="T19" fmla="*/ 538 h 1310"/>
                <a:gd name="T20" fmla="*/ 0 w 786"/>
                <a:gd name="T21" fmla="*/ 558 h 1310"/>
                <a:gd name="T22" fmla="*/ 0 w 786"/>
                <a:gd name="T23" fmla="*/ 754 h 1310"/>
                <a:gd name="T24" fmla="*/ 0 w 786"/>
                <a:gd name="T25" fmla="*/ 754 h 1310"/>
                <a:gd name="T26" fmla="*/ 2 w 786"/>
                <a:gd name="T27" fmla="*/ 774 h 1310"/>
                <a:gd name="T28" fmla="*/ 8 w 786"/>
                <a:gd name="T29" fmla="*/ 792 h 1310"/>
                <a:gd name="T30" fmla="*/ 18 w 786"/>
                <a:gd name="T31" fmla="*/ 810 h 1310"/>
                <a:gd name="T32" fmla="*/ 30 w 786"/>
                <a:gd name="T33" fmla="*/ 824 h 1310"/>
                <a:gd name="T34" fmla="*/ 44 w 786"/>
                <a:gd name="T35" fmla="*/ 836 h 1310"/>
                <a:gd name="T36" fmla="*/ 60 w 786"/>
                <a:gd name="T37" fmla="*/ 844 h 1310"/>
                <a:gd name="T38" fmla="*/ 80 w 786"/>
                <a:gd name="T39" fmla="*/ 850 h 1310"/>
                <a:gd name="T40" fmla="*/ 100 w 786"/>
                <a:gd name="T41" fmla="*/ 852 h 1310"/>
                <a:gd name="T42" fmla="*/ 328 w 786"/>
                <a:gd name="T43" fmla="*/ 852 h 1310"/>
                <a:gd name="T44" fmla="*/ 786 w 786"/>
                <a:gd name="T45" fmla="*/ 1310 h 1310"/>
                <a:gd name="T46" fmla="*/ 786 w 786"/>
                <a:gd name="T47" fmla="*/ 0 h 1310"/>
                <a:gd name="T48" fmla="*/ 328 w 786"/>
                <a:gd name="T49" fmla="*/ 46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6" h="1310">
                  <a:moveTo>
                    <a:pt x="328" y="460"/>
                  </a:moveTo>
                  <a:lnTo>
                    <a:pt x="100" y="460"/>
                  </a:lnTo>
                  <a:lnTo>
                    <a:pt x="100" y="460"/>
                  </a:lnTo>
                  <a:lnTo>
                    <a:pt x="80" y="462"/>
                  </a:lnTo>
                  <a:lnTo>
                    <a:pt x="60" y="468"/>
                  </a:lnTo>
                  <a:lnTo>
                    <a:pt x="44" y="476"/>
                  </a:lnTo>
                  <a:lnTo>
                    <a:pt x="30" y="488"/>
                  </a:lnTo>
                  <a:lnTo>
                    <a:pt x="18" y="502"/>
                  </a:lnTo>
                  <a:lnTo>
                    <a:pt x="8" y="520"/>
                  </a:lnTo>
                  <a:lnTo>
                    <a:pt x="2" y="538"/>
                  </a:lnTo>
                  <a:lnTo>
                    <a:pt x="0" y="558"/>
                  </a:lnTo>
                  <a:lnTo>
                    <a:pt x="0" y="754"/>
                  </a:lnTo>
                  <a:lnTo>
                    <a:pt x="0" y="754"/>
                  </a:lnTo>
                  <a:lnTo>
                    <a:pt x="2" y="774"/>
                  </a:lnTo>
                  <a:lnTo>
                    <a:pt x="8" y="792"/>
                  </a:lnTo>
                  <a:lnTo>
                    <a:pt x="18" y="810"/>
                  </a:lnTo>
                  <a:lnTo>
                    <a:pt x="30" y="824"/>
                  </a:lnTo>
                  <a:lnTo>
                    <a:pt x="44" y="836"/>
                  </a:lnTo>
                  <a:lnTo>
                    <a:pt x="60" y="844"/>
                  </a:lnTo>
                  <a:lnTo>
                    <a:pt x="80" y="850"/>
                  </a:lnTo>
                  <a:lnTo>
                    <a:pt x="100" y="852"/>
                  </a:lnTo>
                  <a:lnTo>
                    <a:pt x="328" y="852"/>
                  </a:lnTo>
                  <a:lnTo>
                    <a:pt x="786" y="1310"/>
                  </a:lnTo>
                  <a:lnTo>
                    <a:pt x="786" y="0"/>
                  </a:lnTo>
                  <a:lnTo>
                    <a:pt x="328" y="460"/>
                  </a:lnTo>
                  <a:close/>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7" name="Freeform 74"/>
            <p:cNvSpPr>
              <a:spLocks/>
            </p:cNvSpPr>
            <p:nvPr/>
          </p:nvSpPr>
          <p:spPr bwMode="auto">
            <a:xfrm>
              <a:off x="2005501" y="4780769"/>
              <a:ext cx="64852" cy="295499"/>
            </a:xfrm>
            <a:custGeom>
              <a:avLst/>
              <a:gdLst>
                <a:gd name="T0" fmla="*/ 0 w 230"/>
                <a:gd name="T1" fmla="*/ 0 h 1048"/>
                <a:gd name="T2" fmla="*/ 0 w 230"/>
                <a:gd name="T3" fmla="*/ 0 h 1048"/>
                <a:gd name="T4" fmla="*/ 26 w 230"/>
                <a:gd name="T5" fmla="*/ 24 h 1048"/>
                <a:gd name="T6" fmla="*/ 52 w 230"/>
                <a:gd name="T7" fmla="*/ 50 h 1048"/>
                <a:gd name="T8" fmla="*/ 74 w 230"/>
                <a:gd name="T9" fmla="*/ 78 h 1048"/>
                <a:gd name="T10" fmla="*/ 96 w 230"/>
                <a:gd name="T11" fmla="*/ 106 h 1048"/>
                <a:gd name="T12" fmla="*/ 118 w 230"/>
                <a:gd name="T13" fmla="*/ 136 h 1048"/>
                <a:gd name="T14" fmla="*/ 136 w 230"/>
                <a:gd name="T15" fmla="*/ 166 h 1048"/>
                <a:gd name="T16" fmla="*/ 154 w 230"/>
                <a:gd name="T17" fmla="*/ 198 h 1048"/>
                <a:gd name="T18" fmla="*/ 168 w 230"/>
                <a:gd name="T19" fmla="*/ 232 h 1048"/>
                <a:gd name="T20" fmla="*/ 182 w 230"/>
                <a:gd name="T21" fmla="*/ 266 h 1048"/>
                <a:gd name="T22" fmla="*/ 194 w 230"/>
                <a:gd name="T23" fmla="*/ 300 h 1048"/>
                <a:gd name="T24" fmla="*/ 206 w 230"/>
                <a:gd name="T25" fmla="*/ 336 h 1048"/>
                <a:gd name="T26" fmla="*/ 214 w 230"/>
                <a:gd name="T27" fmla="*/ 372 h 1048"/>
                <a:gd name="T28" fmla="*/ 220 w 230"/>
                <a:gd name="T29" fmla="*/ 410 h 1048"/>
                <a:gd name="T30" fmla="*/ 226 w 230"/>
                <a:gd name="T31" fmla="*/ 448 h 1048"/>
                <a:gd name="T32" fmla="*/ 228 w 230"/>
                <a:gd name="T33" fmla="*/ 486 h 1048"/>
                <a:gd name="T34" fmla="*/ 230 w 230"/>
                <a:gd name="T35" fmla="*/ 524 h 1048"/>
                <a:gd name="T36" fmla="*/ 230 w 230"/>
                <a:gd name="T37" fmla="*/ 524 h 1048"/>
                <a:gd name="T38" fmla="*/ 228 w 230"/>
                <a:gd name="T39" fmla="*/ 562 h 1048"/>
                <a:gd name="T40" fmla="*/ 226 w 230"/>
                <a:gd name="T41" fmla="*/ 600 h 1048"/>
                <a:gd name="T42" fmla="*/ 220 w 230"/>
                <a:gd name="T43" fmla="*/ 638 h 1048"/>
                <a:gd name="T44" fmla="*/ 214 w 230"/>
                <a:gd name="T45" fmla="*/ 676 h 1048"/>
                <a:gd name="T46" fmla="*/ 206 w 230"/>
                <a:gd name="T47" fmla="*/ 712 h 1048"/>
                <a:gd name="T48" fmla="*/ 194 w 230"/>
                <a:gd name="T49" fmla="*/ 748 h 1048"/>
                <a:gd name="T50" fmla="*/ 182 w 230"/>
                <a:gd name="T51" fmla="*/ 782 h 1048"/>
                <a:gd name="T52" fmla="*/ 168 w 230"/>
                <a:gd name="T53" fmla="*/ 816 h 1048"/>
                <a:gd name="T54" fmla="*/ 154 w 230"/>
                <a:gd name="T55" fmla="*/ 850 h 1048"/>
                <a:gd name="T56" fmla="*/ 136 w 230"/>
                <a:gd name="T57" fmla="*/ 882 h 1048"/>
                <a:gd name="T58" fmla="*/ 118 w 230"/>
                <a:gd name="T59" fmla="*/ 912 h 1048"/>
                <a:gd name="T60" fmla="*/ 96 w 230"/>
                <a:gd name="T61" fmla="*/ 942 h 1048"/>
                <a:gd name="T62" fmla="*/ 74 w 230"/>
                <a:gd name="T63" fmla="*/ 970 h 1048"/>
                <a:gd name="T64" fmla="*/ 52 w 230"/>
                <a:gd name="T65" fmla="*/ 998 h 1048"/>
                <a:gd name="T66" fmla="*/ 26 w 230"/>
                <a:gd name="T67" fmla="*/ 1024 h 1048"/>
                <a:gd name="T68" fmla="*/ 0 w 230"/>
                <a:gd name="T6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0" h="1048">
                  <a:moveTo>
                    <a:pt x="0" y="0"/>
                  </a:moveTo>
                  <a:lnTo>
                    <a:pt x="0" y="0"/>
                  </a:lnTo>
                  <a:lnTo>
                    <a:pt x="26" y="24"/>
                  </a:lnTo>
                  <a:lnTo>
                    <a:pt x="52" y="50"/>
                  </a:lnTo>
                  <a:lnTo>
                    <a:pt x="74" y="78"/>
                  </a:lnTo>
                  <a:lnTo>
                    <a:pt x="96" y="106"/>
                  </a:lnTo>
                  <a:lnTo>
                    <a:pt x="118" y="136"/>
                  </a:lnTo>
                  <a:lnTo>
                    <a:pt x="136" y="166"/>
                  </a:lnTo>
                  <a:lnTo>
                    <a:pt x="154" y="198"/>
                  </a:lnTo>
                  <a:lnTo>
                    <a:pt x="168" y="232"/>
                  </a:lnTo>
                  <a:lnTo>
                    <a:pt x="182" y="266"/>
                  </a:lnTo>
                  <a:lnTo>
                    <a:pt x="194" y="300"/>
                  </a:lnTo>
                  <a:lnTo>
                    <a:pt x="206" y="336"/>
                  </a:lnTo>
                  <a:lnTo>
                    <a:pt x="214" y="372"/>
                  </a:lnTo>
                  <a:lnTo>
                    <a:pt x="220" y="410"/>
                  </a:lnTo>
                  <a:lnTo>
                    <a:pt x="226" y="448"/>
                  </a:lnTo>
                  <a:lnTo>
                    <a:pt x="228" y="486"/>
                  </a:lnTo>
                  <a:lnTo>
                    <a:pt x="230" y="524"/>
                  </a:lnTo>
                  <a:lnTo>
                    <a:pt x="230" y="524"/>
                  </a:lnTo>
                  <a:lnTo>
                    <a:pt x="228" y="562"/>
                  </a:lnTo>
                  <a:lnTo>
                    <a:pt x="226" y="600"/>
                  </a:lnTo>
                  <a:lnTo>
                    <a:pt x="220" y="638"/>
                  </a:lnTo>
                  <a:lnTo>
                    <a:pt x="214" y="676"/>
                  </a:lnTo>
                  <a:lnTo>
                    <a:pt x="206" y="712"/>
                  </a:lnTo>
                  <a:lnTo>
                    <a:pt x="194" y="748"/>
                  </a:lnTo>
                  <a:lnTo>
                    <a:pt x="182" y="782"/>
                  </a:lnTo>
                  <a:lnTo>
                    <a:pt x="168" y="816"/>
                  </a:lnTo>
                  <a:lnTo>
                    <a:pt x="154" y="850"/>
                  </a:lnTo>
                  <a:lnTo>
                    <a:pt x="136" y="882"/>
                  </a:lnTo>
                  <a:lnTo>
                    <a:pt x="118" y="912"/>
                  </a:lnTo>
                  <a:lnTo>
                    <a:pt x="96" y="942"/>
                  </a:lnTo>
                  <a:lnTo>
                    <a:pt x="74" y="970"/>
                  </a:lnTo>
                  <a:lnTo>
                    <a:pt x="52" y="998"/>
                  </a:lnTo>
                  <a:lnTo>
                    <a:pt x="26" y="1024"/>
                  </a:lnTo>
                  <a:lnTo>
                    <a:pt x="0" y="1048"/>
                  </a:lnTo>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8" name="Freeform 75"/>
            <p:cNvSpPr>
              <a:spLocks/>
            </p:cNvSpPr>
            <p:nvPr/>
          </p:nvSpPr>
          <p:spPr bwMode="auto">
            <a:xfrm>
              <a:off x="1959258" y="4817424"/>
              <a:ext cx="55265" cy="221624"/>
            </a:xfrm>
            <a:custGeom>
              <a:avLst/>
              <a:gdLst>
                <a:gd name="T0" fmla="*/ 0 w 196"/>
                <a:gd name="T1" fmla="*/ 0 h 786"/>
                <a:gd name="T2" fmla="*/ 0 w 196"/>
                <a:gd name="T3" fmla="*/ 0 h 786"/>
                <a:gd name="T4" fmla="*/ 20 w 196"/>
                <a:gd name="T5" fmla="*/ 18 h 786"/>
                <a:gd name="T6" fmla="*/ 40 w 196"/>
                <a:gd name="T7" fmla="*/ 38 h 786"/>
                <a:gd name="T8" fmla="*/ 58 w 196"/>
                <a:gd name="T9" fmla="*/ 58 h 786"/>
                <a:gd name="T10" fmla="*/ 78 w 196"/>
                <a:gd name="T11" fmla="*/ 78 h 786"/>
                <a:gd name="T12" fmla="*/ 94 w 196"/>
                <a:gd name="T13" fmla="*/ 102 h 786"/>
                <a:gd name="T14" fmla="*/ 110 w 196"/>
                <a:gd name="T15" fmla="*/ 124 h 786"/>
                <a:gd name="T16" fmla="*/ 126 w 196"/>
                <a:gd name="T17" fmla="*/ 148 h 786"/>
                <a:gd name="T18" fmla="*/ 140 w 196"/>
                <a:gd name="T19" fmla="*/ 174 h 786"/>
                <a:gd name="T20" fmla="*/ 152 w 196"/>
                <a:gd name="T21" fmla="*/ 200 h 786"/>
                <a:gd name="T22" fmla="*/ 164 w 196"/>
                <a:gd name="T23" fmla="*/ 226 h 786"/>
                <a:gd name="T24" fmla="*/ 174 w 196"/>
                <a:gd name="T25" fmla="*/ 254 h 786"/>
                <a:gd name="T26" fmla="*/ 182 w 196"/>
                <a:gd name="T27" fmla="*/ 280 h 786"/>
                <a:gd name="T28" fmla="*/ 188 w 196"/>
                <a:gd name="T29" fmla="*/ 308 h 786"/>
                <a:gd name="T30" fmla="*/ 192 w 196"/>
                <a:gd name="T31" fmla="*/ 336 h 786"/>
                <a:gd name="T32" fmla="*/ 196 w 196"/>
                <a:gd name="T33" fmla="*/ 366 h 786"/>
                <a:gd name="T34" fmla="*/ 196 w 196"/>
                <a:gd name="T35" fmla="*/ 394 h 786"/>
                <a:gd name="T36" fmla="*/ 196 w 196"/>
                <a:gd name="T37" fmla="*/ 394 h 786"/>
                <a:gd name="T38" fmla="*/ 196 w 196"/>
                <a:gd name="T39" fmla="*/ 422 h 786"/>
                <a:gd name="T40" fmla="*/ 192 w 196"/>
                <a:gd name="T41" fmla="*/ 450 h 786"/>
                <a:gd name="T42" fmla="*/ 188 w 196"/>
                <a:gd name="T43" fmla="*/ 478 h 786"/>
                <a:gd name="T44" fmla="*/ 182 w 196"/>
                <a:gd name="T45" fmla="*/ 506 h 786"/>
                <a:gd name="T46" fmla="*/ 174 w 196"/>
                <a:gd name="T47" fmla="*/ 534 h 786"/>
                <a:gd name="T48" fmla="*/ 164 w 196"/>
                <a:gd name="T49" fmla="*/ 562 h 786"/>
                <a:gd name="T50" fmla="*/ 152 w 196"/>
                <a:gd name="T51" fmla="*/ 588 h 786"/>
                <a:gd name="T52" fmla="*/ 140 w 196"/>
                <a:gd name="T53" fmla="*/ 614 h 786"/>
                <a:gd name="T54" fmla="*/ 126 w 196"/>
                <a:gd name="T55" fmla="*/ 638 h 786"/>
                <a:gd name="T56" fmla="*/ 110 w 196"/>
                <a:gd name="T57" fmla="*/ 664 h 786"/>
                <a:gd name="T58" fmla="*/ 94 w 196"/>
                <a:gd name="T59" fmla="*/ 686 h 786"/>
                <a:gd name="T60" fmla="*/ 76 w 196"/>
                <a:gd name="T61" fmla="*/ 708 h 786"/>
                <a:gd name="T62" fmla="*/ 58 w 196"/>
                <a:gd name="T63" fmla="*/ 730 h 786"/>
                <a:gd name="T64" fmla="*/ 40 w 196"/>
                <a:gd name="T65" fmla="*/ 750 h 786"/>
                <a:gd name="T66" fmla="*/ 20 w 196"/>
                <a:gd name="T67" fmla="*/ 770 h 786"/>
                <a:gd name="T68" fmla="*/ 0 w 196"/>
                <a:gd name="T69" fmla="*/ 786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6" h="786">
                  <a:moveTo>
                    <a:pt x="0" y="0"/>
                  </a:moveTo>
                  <a:lnTo>
                    <a:pt x="0" y="0"/>
                  </a:lnTo>
                  <a:lnTo>
                    <a:pt x="20" y="18"/>
                  </a:lnTo>
                  <a:lnTo>
                    <a:pt x="40" y="38"/>
                  </a:lnTo>
                  <a:lnTo>
                    <a:pt x="58" y="58"/>
                  </a:lnTo>
                  <a:lnTo>
                    <a:pt x="78" y="78"/>
                  </a:lnTo>
                  <a:lnTo>
                    <a:pt x="94" y="102"/>
                  </a:lnTo>
                  <a:lnTo>
                    <a:pt x="110" y="124"/>
                  </a:lnTo>
                  <a:lnTo>
                    <a:pt x="126" y="148"/>
                  </a:lnTo>
                  <a:lnTo>
                    <a:pt x="140" y="174"/>
                  </a:lnTo>
                  <a:lnTo>
                    <a:pt x="152" y="200"/>
                  </a:lnTo>
                  <a:lnTo>
                    <a:pt x="164" y="226"/>
                  </a:lnTo>
                  <a:lnTo>
                    <a:pt x="174" y="254"/>
                  </a:lnTo>
                  <a:lnTo>
                    <a:pt x="182" y="280"/>
                  </a:lnTo>
                  <a:lnTo>
                    <a:pt x="188" y="308"/>
                  </a:lnTo>
                  <a:lnTo>
                    <a:pt x="192" y="336"/>
                  </a:lnTo>
                  <a:lnTo>
                    <a:pt x="196" y="366"/>
                  </a:lnTo>
                  <a:lnTo>
                    <a:pt x="196" y="394"/>
                  </a:lnTo>
                  <a:lnTo>
                    <a:pt x="196" y="394"/>
                  </a:lnTo>
                  <a:lnTo>
                    <a:pt x="196" y="422"/>
                  </a:lnTo>
                  <a:lnTo>
                    <a:pt x="192" y="450"/>
                  </a:lnTo>
                  <a:lnTo>
                    <a:pt x="188" y="478"/>
                  </a:lnTo>
                  <a:lnTo>
                    <a:pt x="182" y="506"/>
                  </a:lnTo>
                  <a:lnTo>
                    <a:pt x="174" y="534"/>
                  </a:lnTo>
                  <a:lnTo>
                    <a:pt x="164" y="562"/>
                  </a:lnTo>
                  <a:lnTo>
                    <a:pt x="152" y="588"/>
                  </a:lnTo>
                  <a:lnTo>
                    <a:pt x="140" y="614"/>
                  </a:lnTo>
                  <a:lnTo>
                    <a:pt x="126" y="638"/>
                  </a:lnTo>
                  <a:lnTo>
                    <a:pt x="110" y="664"/>
                  </a:lnTo>
                  <a:lnTo>
                    <a:pt x="94" y="686"/>
                  </a:lnTo>
                  <a:lnTo>
                    <a:pt x="76" y="708"/>
                  </a:lnTo>
                  <a:lnTo>
                    <a:pt x="58" y="730"/>
                  </a:lnTo>
                  <a:lnTo>
                    <a:pt x="40" y="750"/>
                  </a:lnTo>
                  <a:lnTo>
                    <a:pt x="20" y="770"/>
                  </a:lnTo>
                  <a:lnTo>
                    <a:pt x="0" y="786"/>
                  </a:lnTo>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9" name="Freeform 76"/>
            <p:cNvSpPr>
              <a:spLocks/>
            </p:cNvSpPr>
            <p:nvPr/>
          </p:nvSpPr>
          <p:spPr bwMode="auto">
            <a:xfrm>
              <a:off x="1922603" y="4863666"/>
              <a:ext cx="36655" cy="129704"/>
            </a:xfrm>
            <a:custGeom>
              <a:avLst/>
              <a:gdLst>
                <a:gd name="T0" fmla="*/ 0 w 130"/>
                <a:gd name="T1" fmla="*/ 0 h 460"/>
                <a:gd name="T2" fmla="*/ 0 w 130"/>
                <a:gd name="T3" fmla="*/ 0 h 460"/>
                <a:gd name="T4" fmla="*/ 26 w 130"/>
                <a:gd name="T5" fmla="*/ 22 h 460"/>
                <a:gd name="T6" fmla="*/ 50 w 130"/>
                <a:gd name="T7" fmla="*/ 46 h 460"/>
                <a:gd name="T8" fmla="*/ 74 w 130"/>
                <a:gd name="T9" fmla="*/ 70 h 460"/>
                <a:gd name="T10" fmla="*/ 92 w 130"/>
                <a:gd name="T11" fmla="*/ 98 h 460"/>
                <a:gd name="T12" fmla="*/ 108 w 130"/>
                <a:gd name="T13" fmla="*/ 128 h 460"/>
                <a:gd name="T14" fmla="*/ 120 w 130"/>
                <a:gd name="T15" fmla="*/ 160 h 460"/>
                <a:gd name="T16" fmla="*/ 124 w 130"/>
                <a:gd name="T17" fmla="*/ 176 h 460"/>
                <a:gd name="T18" fmla="*/ 128 w 130"/>
                <a:gd name="T19" fmla="*/ 194 h 460"/>
                <a:gd name="T20" fmla="*/ 130 w 130"/>
                <a:gd name="T21" fmla="*/ 212 h 460"/>
                <a:gd name="T22" fmla="*/ 130 w 130"/>
                <a:gd name="T23" fmla="*/ 230 h 460"/>
                <a:gd name="T24" fmla="*/ 130 w 130"/>
                <a:gd name="T25" fmla="*/ 230 h 460"/>
                <a:gd name="T26" fmla="*/ 130 w 130"/>
                <a:gd name="T27" fmla="*/ 248 h 460"/>
                <a:gd name="T28" fmla="*/ 128 w 130"/>
                <a:gd name="T29" fmla="*/ 266 h 460"/>
                <a:gd name="T30" fmla="*/ 124 w 130"/>
                <a:gd name="T31" fmla="*/ 282 h 460"/>
                <a:gd name="T32" fmla="*/ 120 w 130"/>
                <a:gd name="T33" fmla="*/ 300 h 460"/>
                <a:gd name="T34" fmla="*/ 108 w 130"/>
                <a:gd name="T35" fmla="*/ 332 h 460"/>
                <a:gd name="T36" fmla="*/ 92 w 130"/>
                <a:gd name="T37" fmla="*/ 362 h 460"/>
                <a:gd name="T38" fmla="*/ 74 w 130"/>
                <a:gd name="T39" fmla="*/ 388 h 460"/>
                <a:gd name="T40" fmla="*/ 50 w 130"/>
                <a:gd name="T41" fmla="*/ 414 h 460"/>
                <a:gd name="T42" fmla="*/ 26 w 130"/>
                <a:gd name="T43" fmla="*/ 438 h 460"/>
                <a:gd name="T44" fmla="*/ 0 w 130"/>
                <a:gd name="T45" fmla="*/ 46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460">
                  <a:moveTo>
                    <a:pt x="0" y="0"/>
                  </a:moveTo>
                  <a:lnTo>
                    <a:pt x="0" y="0"/>
                  </a:lnTo>
                  <a:lnTo>
                    <a:pt x="26" y="22"/>
                  </a:lnTo>
                  <a:lnTo>
                    <a:pt x="50" y="46"/>
                  </a:lnTo>
                  <a:lnTo>
                    <a:pt x="74" y="70"/>
                  </a:lnTo>
                  <a:lnTo>
                    <a:pt x="92" y="98"/>
                  </a:lnTo>
                  <a:lnTo>
                    <a:pt x="108" y="128"/>
                  </a:lnTo>
                  <a:lnTo>
                    <a:pt x="120" y="160"/>
                  </a:lnTo>
                  <a:lnTo>
                    <a:pt x="124" y="176"/>
                  </a:lnTo>
                  <a:lnTo>
                    <a:pt x="128" y="194"/>
                  </a:lnTo>
                  <a:lnTo>
                    <a:pt x="130" y="212"/>
                  </a:lnTo>
                  <a:lnTo>
                    <a:pt x="130" y="230"/>
                  </a:lnTo>
                  <a:lnTo>
                    <a:pt x="130" y="230"/>
                  </a:lnTo>
                  <a:lnTo>
                    <a:pt x="130" y="248"/>
                  </a:lnTo>
                  <a:lnTo>
                    <a:pt x="128" y="266"/>
                  </a:lnTo>
                  <a:lnTo>
                    <a:pt x="124" y="282"/>
                  </a:lnTo>
                  <a:lnTo>
                    <a:pt x="120" y="300"/>
                  </a:lnTo>
                  <a:lnTo>
                    <a:pt x="108" y="332"/>
                  </a:lnTo>
                  <a:lnTo>
                    <a:pt x="92" y="362"/>
                  </a:lnTo>
                  <a:lnTo>
                    <a:pt x="74" y="388"/>
                  </a:lnTo>
                  <a:lnTo>
                    <a:pt x="50" y="414"/>
                  </a:lnTo>
                  <a:lnTo>
                    <a:pt x="26" y="438"/>
                  </a:lnTo>
                  <a:lnTo>
                    <a:pt x="0" y="460"/>
                  </a:lnTo>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40" name="Gruppieren 539"/>
          <p:cNvGrpSpPr/>
          <p:nvPr/>
        </p:nvGrpSpPr>
        <p:grpSpPr>
          <a:xfrm>
            <a:off x="7902370" y="4733254"/>
            <a:ext cx="401116" cy="382434"/>
            <a:chOff x="5213672" y="5797479"/>
            <a:chExt cx="387419" cy="369375"/>
          </a:xfrm>
        </p:grpSpPr>
        <p:sp>
          <p:nvSpPr>
            <p:cNvPr id="541" name="Freeform 77"/>
            <p:cNvSpPr>
              <a:spLocks/>
            </p:cNvSpPr>
            <p:nvPr/>
          </p:nvSpPr>
          <p:spPr bwMode="auto">
            <a:xfrm>
              <a:off x="5370444" y="6010081"/>
              <a:ext cx="64288" cy="156773"/>
            </a:xfrm>
            <a:custGeom>
              <a:avLst/>
              <a:gdLst>
                <a:gd name="T0" fmla="*/ 0 w 228"/>
                <a:gd name="T1" fmla="*/ 326 h 556"/>
                <a:gd name="T2" fmla="*/ 228 w 228"/>
                <a:gd name="T3" fmla="*/ 556 h 556"/>
                <a:gd name="T4" fmla="*/ 228 w 228"/>
                <a:gd name="T5" fmla="*/ 0 h 556"/>
              </a:gdLst>
              <a:ahLst/>
              <a:cxnLst>
                <a:cxn ang="0">
                  <a:pos x="T0" y="T1"/>
                </a:cxn>
                <a:cxn ang="0">
                  <a:pos x="T2" y="T3"/>
                </a:cxn>
                <a:cxn ang="0">
                  <a:pos x="T4" y="T5"/>
                </a:cxn>
              </a:cxnLst>
              <a:rect l="0" t="0" r="r" b="b"/>
              <a:pathLst>
                <a:path w="228" h="556">
                  <a:moveTo>
                    <a:pt x="0" y="326"/>
                  </a:moveTo>
                  <a:lnTo>
                    <a:pt x="228" y="556"/>
                  </a:lnTo>
                  <a:lnTo>
                    <a:pt x="228" y="0"/>
                  </a:lnTo>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42" name="Freeform 78"/>
            <p:cNvSpPr>
              <a:spLocks/>
            </p:cNvSpPr>
            <p:nvPr/>
          </p:nvSpPr>
          <p:spPr bwMode="auto">
            <a:xfrm>
              <a:off x="5213672" y="5797479"/>
              <a:ext cx="221061" cy="240234"/>
            </a:xfrm>
            <a:custGeom>
              <a:avLst/>
              <a:gdLst>
                <a:gd name="T0" fmla="*/ 784 w 784"/>
                <a:gd name="T1" fmla="*/ 360 h 852"/>
                <a:gd name="T2" fmla="*/ 784 w 784"/>
                <a:gd name="T3" fmla="*/ 0 h 852"/>
                <a:gd name="T4" fmla="*/ 326 w 784"/>
                <a:gd name="T5" fmla="*/ 458 h 852"/>
                <a:gd name="T6" fmla="*/ 98 w 784"/>
                <a:gd name="T7" fmla="*/ 458 h 852"/>
                <a:gd name="T8" fmla="*/ 98 w 784"/>
                <a:gd name="T9" fmla="*/ 458 h 852"/>
                <a:gd name="T10" fmla="*/ 78 w 784"/>
                <a:gd name="T11" fmla="*/ 460 h 852"/>
                <a:gd name="T12" fmla="*/ 60 w 784"/>
                <a:gd name="T13" fmla="*/ 466 h 852"/>
                <a:gd name="T14" fmla="*/ 42 w 784"/>
                <a:gd name="T15" fmla="*/ 476 h 852"/>
                <a:gd name="T16" fmla="*/ 28 w 784"/>
                <a:gd name="T17" fmla="*/ 488 h 852"/>
                <a:gd name="T18" fmla="*/ 16 w 784"/>
                <a:gd name="T19" fmla="*/ 502 h 852"/>
                <a:gd name="T20" fmla="*/ 6 w 784"/>
                <a:gd name="T21" fmla="*/ 518 h 852"/>
                <a:gd name="T22" fmla="*/ 2 w 784"/>
                <a:gd name="T23" fmla="*/ 536 h 852"/>
                <a:gd name="T24" fmla="*/ 0 w 784"/>
                <a:gd name="T25" fmla="*/ 556 h 852"/>
                <a:gd name="T26" fmla="*/ 0 w 784"/>
                <a:gd name="T27" fmla="*/ 754 h 852"/>
                <a:gd name="T28" fmla="*/ 0 w 784"/>
                <a:gd name="T29" fmla="*/ 754 h 852"/>
                <a:gd name="T30" fmla="*/ 2 w 784"/>
                <a:gd name="T31" fmla="*/ 772 h 852"/>
                <a:gd name="T32" fmla="*/ 6 w 784"/>
                <a:gd name="T33" fmla="*/ 792 h 852"/>
                <a:gd name="T34" fmla="*/ 16 w 784"/>
                <a:gd name="T35" fmla="*/ 808 h 852"/>
                <a:gd name="T36" fmla="*/ 28 w 784"/>
                <a:gd name="T37" fmla="*/ 822 h 852"/>
                <a:gd name="T38" fmla="*/ 42 w 784"/>
                <a:gd name="T39" fmla="*/ 834 h 852"/>
                <a:gd name="T40" fmla="*/ 60 w 784"/>
                <a:gd name="T41" fmla="*/ 844 h 852"/>
                <a:gd name="T42" fmla="*/ 78 w 784"/>
                <a:gd name="T43" fmla="*/ 850 h 852"/>
                <a:gd name="T44" fmla="*/ 98 w 784"/>
                <a:gd name="T45" fmla="*/ 852 h 852"/>
                <a:gd name="T46" fmla="*/ 260 w 784"/>
                <a:gd name="T47" fmla="*/ 852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4" h="852">
                  <a:moveTo>
                    <a:pt x="784" y="360"/>
                  </a:moveTo>
                  <a:lnTo>
                    <a:pt x="784" y="0"/>
                  </a:lnTo>
                  <a:lnTo>
                    <a:pt x="326" y="458"/>
                  </a:lnTo>
                  <a:lnTo>
                    <a:pt x="98" y="458"/>
                  </a:lnTo>
                  <a:lnTo>
                    <a:pt x="98" y="458"/>
                  </a:lnTo>
                  <a:lnTo>
                    <a:pt x="78" y="460"/>
                  </a:lnTo>
                  <a:lnTo>
                    <a:pt x="60" y="466"/>
                  </a:lnTo>
                  <a:lnTo>
                    <a:pt x="42" y="476"/>
                  </a:lnTo>
                  <a:lnTo>
                    <a:pt x="28" y="488"/>
                  </a:lnTo>
                  <a:lnTo>
                    <a:pt x="16" y="502"/>
                  </a:lnTo>
                  <a:lnTo>
                    <a:pt x="6" y="518"/>
                  </a:lnTo>
                  <a:lnTo>
                    <a:pt x="2" y="536"/>
                  </a:lnTo>
                  <a:lnTo>
                    <a:pt x="0" y="556"/>
                  </a:lnTo>
                  <a:lnTo>
                    <a:pt x="0" y="754"/>
                  </a:lnTo>
                  <a:lnTo>
                    <a:pt x="0" y="754"/>
                  </a:lnTo>
                  <a:lnTo>
                    <a:pt x="2" y="772"/>
                  </a:lnTo>
                  <a:lnTo>
                    <a:pt x="6" y="792"/>
                  </a:lnTo>
                  <a:lnTo>
                    <a:pt x="16" y="808"/>
                  </a:lnTo>
                  <a:lnTo>
                    <a:pt x="28" y="822"/>
                  </a:lnTo>
                  <a:lnTo>
                    <a:pt x="42" y="834"/>
                  </a:lnTo>
                  <a:lnTo>
                    <a:pt x="60" y="844"/>
                  </a:lnTo>
                  <a:lnTo>
                    <a:pt x="78" y="850"/>
                  </a:lnTo>
                  <a:lnTo>
                    <a:pt x="98" y="852"/>
                  </a:lnTo>
                  <a:lnTo>
                    <a:pt x="260" y="852"/>
                  </a:lnTo>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43" name="Freeform 79"/>
            <p:cNvSpPr>
              <a:spLocks/>
            </p:cNvSpPr>
            <p:nvPr/>
          </p:nvSpPr>
          <p:spPr bwMode="auto">
            <a:xfrm>
              <a:off x="5434732" y="5981884"/>
              <a:ext cx="55829" cy="46242"/>
            </a:xfrm>
            <a:custGeom>
              <a:avLst/>
              <a:gdLst>
                <a:gd name="T0" fmla="*/ 198 w 198"/>
                <a:gd name="T1" fmla="*/ 0 h 164"/>
                <a:gd name="T2" fmla="*/ 198 w 198"/>
                <a:gd name="T3" fmla="*/ 0 h 164"/>
                <a:gd name="T4" fmla="*/ 196 w 198"/>
                <a:gd name="T5" fmla="*/ 18 h 164"/>
                <a:gd name="T6" fmla="*/ 194 w 198"/>
                <a:gd name="T7" fmla="*/ 34 h 164"/>
                <a:gd name="T8" fmla="*/ 190 w 198"/>
                <a:gd name="T9" fmla="*/ 50 h 164"/>
                <a:gd name="T10" fmla="*/ 184 w 198"/>
                <a:gd name="T11" fmla="*/ 64 h 164"/>
                <a:gd name="T12" fmla="*/ 178 w 198"/>
                <a:gd name="T13" fmla="*/ 78 h 164"/>
                <a:gd name="T14" fmla="*/ 170 w 198"/>
                <a:gd name="T15" fmla="*/ 92 h 164"/>
                <a:gd name="T16" fmla="*/ 160 w 198"/>
                <a:gd name="T17" fmla="*/ 106 h 164"/>
                <a:gd name="T18" fmla="*/ 150 w 198"/>
                <a:gd name="T19" fmla="*/ 116 h 164"/>
                <a:gd name="T20" fmla="*/ 138 w 198"/>
                <a:gd name="T21" fmla="*/ 128 h 164"/>
                <a:gd name="T22" fmla="*/ 126 w 198"/>
                <a:gd name="T23" fmla="*/ 136 h 164"/>
                <a:gd name="T24" fmla="*/ 112 w 198"/>
                <a:gd name="T25" fmla="*/ 144 h 164"/>
                <a:gd name="T26" fmla="*/ 98 w 198"/>
                <a:gd name="T27" fmla="*/ 152 h 164"/>
                <a:gd name="T28" fmla="*/ 82 w 198"/>
                <a:gd name="T29" fmla="*/ 158 h 164"/>
                <a:gd name="T30" fmla="*/ 66 w 198"/>
                <a:gd name="T31" fmla="*/ 162 h 164"/>
                <a:gd name="T32" fmla="*/ 50 w 198"/>
                <a:gd name="T33" fmla="*/ 164 h 164"/>
                <a:gd name="T34" fmla="*/ 34 w 198"/>
                <a:gd name="T35" fmla="*/ 164 h 164"/>
                <a:gd name="T36" fmla="*/ 0 w 198"/>
                <a:gd name="T37"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64">
                  <a:moveTo>
                    <a:pt x="198" y="0"/>
                  </a:moveTo>
                  <a:lnTo>
                    <a:pt x="198" y="0"/>
                  </a:lnTo>
                  <a:lnTo>
                    <a:pt x="196" y="18"/>
                  </a:lnTo>
                  <a:lnTo>
                    <a:pt x="194" y="34"/>
                  </a:lnTo>
                  <a:lnTo>
                    <a:pt x="190" y="50"/>
                  </a:lnTo>
                  <a:lnTo>
                    <a:pt x="184" y="64"/>
                  </a:lnTo>
                  <a:lnTo>
                    <a:pt x="178" y="78"/>
                  </a:lnTo>
                  <a:lnTo>
                    <a:pt x="170" y="92"/>
                  </a:lnTo>
                  <a:lnTo>
                    <a:pt x="160" y="106"/>
                  </a:lnTo>
                  <a:lnTo>
                    <a:pt x="150" y="116"/>
                  </a:lnTo>
                  <a:lnTo>
                    <a:pt x="138" y="128"/>
                  </a:lnTo>
                  <a:lnTo>
                    <a:pt x="126" y="136"/>
                  </a:lnTo>
                  <a:lnTo>
                    <a:pt x="112" y="144"/>
                  </a:lnTo>
                  <a:lnTo>
                    <a:pt x="98" y="152"/>
                  </a:lnTo>
                  <a:lnTo>
                    <a:pt x="82" y="158"/>
                  </a:lnTo>
                  <a:lnTo>
                    <a:pt x="66" y="162"/>
                  </a:lnTo>
                  <a:lnTo>
                    <a:pt x="50" y="164"/>
                  </a:lnTo>
                  <a:lnTo>
                    <a:pt x="34" y="164"/>
                  </a:lnTo>
                  <a:lnTo>
                    <a:pt x="0" y="164"/>
                  </a:lnTo>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44" name="Line 80"/>
            <p:cNvSpPr>
              <a:spLocks noChangeShapeType="1"/>
            </p:cNvSpPr>
            <p:nvPr/>
          </p:nvSpPr>
          <p:spPr bwMode="auto">
            <a:xfrm flipV="1">
              <a:off x="5231717" y="5797479"/>
              <a:ext cx="369374" cy="369374"/>
            </a:xfrm>
            <a:prstGeom prst="line">
              <a:avLst/>
            </a:prstGeom>
            <a:noFill/>
            <a:ln w="317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45" name="Gruppieren 544"/>
          <p:cNvGrpSpPr/>
          <p:nvPr/>
        </p:nvGrpSpPr>
        <p:grpSpPr>
          <a:xfrm>
            <a:off x="6155029" y="4749517"/>
            <a:ext cx="365023" cy="357052"/>
            <a:chOff x="2587476" y="6077808"/>
            <a:chExt cx="387421" cy="378961"/>
          </a:xfrm>
        </p:grpSpPr>
        <p:sp>
          <p:nvSpPr>
            <p:cNvPr id="546" name="Freeform 81"/>
            <p:cNvSpPr>
              <a:spLocks/>
            </p:cNvSpPr>
            <p:nvPr/>
          </p:nvSpPr>
          <p:spPr bwMode="auto">
            <a:xfrm>
              <a:off x="2651765" y="6077808"/>
              <a:ext cx="323132" cy="286476"/>
            </a:xfrm>
            <a:custGeom>
              <a:avLst/>
              <a:gdLst>
                <a:gd name="T0" fmla="*/ 1146 w 1146"/>
                <a:gd name="T1" fmla="*/ 0 h 1016"/>
                <a:gd name="T2" fmla="*/ 328 w 1146"/>
                <a:gd name="T3" fmla="*/ 1016 h 1016"/>
                <a:gd name="T4" fmla="*/ 0 w 1146"/>
                <a:gd name="T5" fmla="*/ 688 h 1016"/>
              </a:gdLst>
              <a:ahLst/>
              <a:cxnLst>
                <a:cxn ang="0">
                  <a:pos x="T0" y="T1"/>
                </a:cxn>
                <a:cxn ang="0">
                  <a:pos x="T2" y="T3"/>
                </a:cxn>
                <a:cxn ang="0">
                  <a:pos x="T4" y="T5"/>
                </a:cxn>
              </a:cxnLst>
              <a:rect l="0" t="0" r="r" b="b"/>
              <a:pathLst>
                <a:path w="1146" h="1016">
                  <a:moveTo>
                    <a:pt x="1146" y="0"/>
                  </a:moveTo>
                  <a:lnTo>
                    <a:pt x="328" y="1016"/>
                  </a:lnTo>
                  <a:lnTo>
                    <a:pt x="0" y="688"/>
                  </a:lnTo>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47" name="Freeform 82"/>
            <p:cNvSpPr>
              <a:spLocks/>
            </p:cNvSpPr>
            <p:nvPr/>
          </p:nvSpPr>
          <p:spPr bwMode="auto">
            <a:xfrm>
              <a:off x="2587476" y="6124050"/>
              <a:ext cx="332155" cy="332719"/>
            </a:xfrm>
            <a:custGeom>
              <a:avLst/>
              <a:gdLst>
                <a:gd name="T0" fmla="*/ 1178 w 1178"/>
                <a:gd name="T1" fmla="*/ 458 h 1180"/>
                <a:gd name="T2" fmla="*/ 1178 w 1178"/>
                <a:gd name="T3" fmla="*/ 1180 h 1180"/>
                <a:gd name="T4" fmla="*/ 0 w 1178"/>
                <a:gd name="T5" fmla="*/ 1180 h 1180"/>
                <a:gd name="T6" fmla="*/ 0 w 1178"/>
                <a:gd name="T7" fmla="*/ 0 h 1180"/>
                <a:gd name="T8" fmla="*/ 850 w 1178"/>
                <a:gd name="T9" fmla="*/ 0 h 1180"/>
              </a:gdLst>
              <a:ahLst/>
              <a:cxnLst>
                <a:cxn ang="0">
                  <a:pos x="T0" y="T1"/>
                </a:cxn>
                <a:cxn ang="0">
                  <a:pos x="T2" y="T3"/>
                </a:cxn>
                <a:cxn ang="0">
                  <a:pos x="T4" y="T5"/>
                </a:cxn>
                <a:cxn ang="0">
                  <a:pos x="T6" y="T7"/>
                </a:cxn>
                <a:cxn ang="0">
                  <a:pos x="T8" y="T9"/>
                </a:cxn>
              </a:cxnLst>
              <a:rect l="0" t="0" r="r" b="b"/>
              <a:pathLst>
                <a:path w="1178" h="1180">
                  <a:moveTo>
                    <a:pt x="1178" y="458"/>
                  </a:moveTo>
                  <a:lnTo>
                    <a:pt x="1178" y="1180"/>
                  </a:lnTo>
                  <a:lnTo>
                    <a:pt x="0" y="1180"/>
                  </a:lnTo>
                  <a:lnTo>
                    <a:pt x="0" y="0"/>
                  </a:lnTo>
                  <a:lnTo>
                    <a:pt x="850" y="0"/>
                  </a:lnTo>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48" name="Gruppieren 547"/>
          <p:cNvGrpSpPr/>
          <p:nvPr/>
        </p:nvGrpSpPr>
        <p:grpSpPr>
          <a:xfrm>
            <a:off x="3909858" y="4754843"/>
            <a:ext cx="370802" cy="370803"/>
            <a:chOff x="3909858" y="4675259"/>
            <a:chExt cx="424639" cy="424640"/>
          </a:xfrm>
        </p:grpSpPr>
        <p:sp>
          <p:nvSpPr>
            <p:cNvPr id="549" name="Freeform 83"/>
            <p:cNvSpPr>
              <a:spLocks/>
            </p:cNvSpPr>
            <p:nvPr/>
          </p:nvSpPr>
          <p:spPr bwMode="auto">
            <a:xfrm>
              <a:off x="3974710" y="4675259"/>
              <a:ext cx="359787" cy="332155"/>
            </a:xfrm>
            <a:custGeom>
              <a:avLst/>
              <a:gdLst>
                <a:gd name="T0" fmla="*/ 1276 w 1276"/>
                <a:gd name="T1" fmla="*/ 0 h 1178"/>
                <a:gd name="T2" fmla="*/ 326 w 1276"/>
                <a:gd name="T3" fmla="*/ 1178 h 1178"/>
                <a:gd name="T4" fmla="*/ 0 w 1276"/>
                <a:gd name="T5" fmla="*/ 850 h 1178"/>
              </a:gdLst>
              <a:ahLst/>
              <a:cxnLst>
                <a:cxn ang="0">
                  <a:pos x="T0" y="T1"/>
                </a:cxn>
                <a:cxn ang="0">
                  <a:pos x="T2" y="T3"/>
                </a:cxn>
                <a:cxn ang="0">
                  <a:pos x="T4" y="T5"/>
                </a:cxn>
              </a:cxnLst>
              <a:rect l="0" t="0" r="r" b="b"/>
              <a:pathLst>
                <a:path w="1276" h="1178">
                  <a:moveTo>
                    <a:pt x="1276" y="0"/>
                  </a:moveTo>
                  <a:lnTo>
                    <a:pt x="326" y="1178"/>
                  </a:lnTo>
                  <a:lnTo>
                    <a:pt x="0" y="850"/>
                  </a:lnTo>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50" name="Freeform 84"/>
            <p:cNvSpPr>
              <a:spLocks/>
            </p:cNvSpPr>
            <p:nvPr/>
          </p:nvSpPr>
          <p:spPr bwMode="auto">
            <a:xfrm>
              <a:off x="3909858" y="4767180"/>
              <a:ext cx="332719" cy="332719"/>
            </a:xfrm>
            <a:custGeom>
              <a:avLst/>
              <a:gdLst>
                <a:gd name="T0" fmla="*/ 1164 w 1180"/>
                <a:gd name="T1" fmla="*/ 458 h 1180"/>
                <a:gd name="T2" fmla="*/ 1176 w 1180"/>
                <a:gd name="T3" fmla="*/ 524 h 1180"/>
                <a:gd name="T4" fmla="*/ 1180 w 1180"/>
                <a:gd name="T5" fmla="*/ 590 h 1180"/>
                <a:gd name="T6" fmla="*/ 1178 w 1180"/>
                <a:gd name="T7" fmla="*/ 620 h 1180"/>
                <a:gd name="T8" fmla="*/ 1172 w 1180"/>
                <a:gd name="T9" fmla="*/ 680 h 1180"/>
                <a:gd name="T10" fmla="*/ 1160 w 1180"/>
                <a:gd name="T11" fmla="*/ 738 h 1180"/>
                <a:gd name="T12" fmla="*/ 1144 w 1180"/>
                <a:gd name="T13" fmla="*/ 792 h 1180"/>
                <a:gd name="T14" fmla="*/ 1120 w 1180"/>
                <a:gd name="T15" fmla="*/ 846 h 1180"/>
                <a:gd name="T16" fmla="*/ 1094 w 1180"/>
                <a:gd name="T17" fmla="*/ 896 h 1180"/>
                <a:gd name="T18" fmla="*/ 1062 w 1180"/>
                <a:gd name="T19" fmla="*/ 942 h 1180"/>
                <a:gd name="T20" fmla="*/ 1026 w 1180"/>
                <a:gd name="T21" fmla="*/ 986 h 1180"/>
                <a:gd name="T22" fmla="*/ 986 w 1180"/>
                <a:gd name="T23" fmla="*/ 1026 h 1180"/>
                <a:gd name="T24" fmla="*/ 942 w 1180"/>
                <a:gd name="T25" fmla="*/ 1062 h 1180"/>
                <a:gd name="T26" fmla="*/ 896 w 1180"/>
                <a:gd name="T27" fmla="*/ 1094 h 1180"/>
                <a:gd name="T28" fmla="*/ 846 w 1180"/>
                <a:gd name="T29" fmla="*/ 1122 h 1180"/>
                <a:gd name="T30" fmla="*/ 792 w 1180"/>
                <a:gd name="T31" fmla="*/ 1144 h 1180"/>
                <a:gd name="T32" fmla="*/ 736 w 1180"/>
                <a:gd name="T33" fmla="*/ 1160 h 1180"/>
                <a:gd name="T34" fmla="*/ 680 w 1180"/>
                <a:gd name="T35" fmla="*/ 1172 h 1180"/>
                <a:gd name="T36" fmla="*/ 620 w 1180"/>
                <a:gd name="T37" fmla="*/ 1178 h 1180"/>
                <a:gd name="T38" fmla="*/ 590 w 1180"/>
                <a:gd name="T39" fmla="*/ 1180 h 1180"/>
                <a:gd name="T40" fmla="*/ 530 w 1180"/>
                <a:gd name="T41" fmla="*/ 1176 h 1180"/>
                <a:gd name="T42" fmla="*/ 470 w 1180"/>
                <a:gd name="T43" fmla="*/ 1168 h 1180"/>
                <a:gd name="T44" fmla="*/ 414 w 1180"/>
                <a:gd name="T45" fmla="*/ 1152 h 1180"/>
                <a:gd name="T46" fmla="*/ 360 w 1180"/>
                <a:gd name="T47" fmla="*/ 1134 h 1180"/>
                <a:gd name="T48" fmla="*/ 308 w 1180"/>
                <a:gd name="T49" fmla="*/ 1108 h 1180"/>
                <a:gd name="T50" fmla="*/ 260 w 1180"/>
                <a:gd name="T51" fmla="*/ 1078 h 1180"/>
                <a:gd name="T52" fmla="*/ 214 w 1180"/>
                <a:gd name="T53" fmla="*/ 1044 h 1180"/>
                <a:gd name="T54" fmla="*/ 172 w 1180"/>
                <a:gd name="T55" fmla="*/ 1006 h 1180"/>
                <a:gd name="T56" fmla="*/ 134 w 1180"/>
                <a:gd name="T57" fmla="*/ 964 h 1180"/>
                <a:gd name="T58" fmla="*/ 100 w 1180"/>
                <a:gd name="T59" fmla="*/ 920 h 1180"/>
                <a:gd name="T60" fmla="*/ 72 w 1180"/>
                <a:gd name="T61" fmla="*/ 870 h 1180"/>
                <a:gd name="T62" fmla="*/ 46 w 1180"/>
                <a:gd name="T63" fmla="*/ 820 h 1180"/>
                <a:gd name="T64" fmla="*/ 26 w 1180"/>
                <a:gd name="T65" fmla="*/ 766 h 1180"/>
                <a:gd name="T66" fmla="*/ 12 w 1180"/>
                <a:gd name="T67" fmla="*/ 708 h 1180"/>
                <a:gd name="T68" fmla="*/ 4 w 1180"/>
                <a:gd name="T69" fmla="*/ 650 h 1180"/>
                <a:gd name="T70" fmla="*/ 0 w 1180"/>
                <a:gd name="T71" fmla="*/ 590 h 1180"/>
                <a:gd name="T72" fmla="*/ 2 w 1180"/>
                <a:gd name="T73" fmla="*/ 560 h 1180"/>
                <a:gd name="T74" fmla="*/ 8 w 1180"/>
                <a:gd name="T75" fmla="*/ 500 h 1180"/>
                <a:gd name="T76" fmla="*/ 18 w 1180"/>
                <a:gd name="T77" fmla="*/ 442 h 1180"/>
                <a:gd name="T78" fmla="*/ 36 w 1180"/>
                <a:gd name="T79" fmla="*/ 388 h 1180"/>
                <a:gd name="T80" fmla="*/ 58 w 1180"/>
                <a:gd name="T81" fmla="*/ 334 h 1180"/>
                <a:gd name="T82" fmla="*/ 86 w 1180"/>
                <a:gd name="T83" fmla="*/ 284 h 1180"/>
                <a:gd name="T84" fmla="*/ 118 w 1180"/>
                <a:gd name="T85" fmla="*/ 238 h 1180"/>
                <a:gd name="T86" fmla="*/ 154 w 1180"/>
                <a:gd name="T87" fmla="*/ 194 h 1180"/>
                <a:gd name="T88" fmla="*/ 194 w 1180"/>
                <a:gd name="T89" fmla="*/ 154 h 1180"/>
                <a:gd name="T90" fmla="*/ 236 w 1180"/>
                <a:gd name="T91" fmla="*/ 118 h 1180"/>
                <a:gd name="T92" fmla="*/ 284 w 1180"/>
                <a:gd name="T93" fmla="*/ 86 h 1180"/>
                <a:gd name="T94" fmla="*/ 334 w 1180"/>
                <a:gd name="T95" fmla="*/ 58 h 1180"/>
                <a:gd name="T96" fmla="*/ 386 w 1180"/>
                <a:gd name="T97" fmla="*/ 36 h 1180"/>
                <a:gd name="T98" fmla="*/ 442 w 1180"/>
                <a:gd name="T99" fmla="*/ 20 h 1180"/>
                <a:gd name="T100" fmla="*/ 500 w 1180"/>
                <a:gd name="T101" fmla="*/ 8 h 1180"/>
                <a:gd name="T102" fmla="*/ 560 w 1180"/>
                <a:gd name="T103" fmla="*/ 2 h 1180"/>
                <a:gd name="T104" fmla="*/ 590 w 1180"/>
                <a:gd name="T105" fmla="*/ 0 h 1180"/>
                <a:gd name="T106" fmla="*/ 660 w 1180"/>
                <a:gd name="T107" fmla="*/ 4 h 1180"/>
                <a:gd name="T108" fmla="*/ 726 w 1180"/>
                <a:gd name="T109" fmla="*/ 16 h 1180"/>
                <a:gd name="T110" fmla="*/ 790 w 1180"/>
                <a:gd name="T111" fmla="*/ 36 h 1180"/>
                <a:gd name="T112" fmla="*/ 852 w 1180"/>
                <a:gd name="T113" fmla="*/ 62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0" h="1180">
                  <a:moveTo>
                    <a:pt x="1164" y="458"/>
                  </a:moveTo>
                  <a:lnTo>
                    <a:pt x="1164" y="458"/>
                  </a:lnTo>
                  <a:lnTo>
                    <a:pt x="1170" y="490"/>
                  </a:lnTo>
                  <a:lnTo>
                    <a:pt x="1176" y="524"/>
                  </a:lnTo>
                  <a:lnTo>
                    <a:pt x="1178" y="556"/>
                  </a:lnTo>
                  <a:lnTo>
                    <a:pt x="1180" y="590"/>
                  </a:lnTo>
                  <a:lnTo>
                    <a:pt x="1180" y="590"/>
                  </a:lnTo>
                  <a:lnTo>
                    <a:pt x="1178" y="620"/>
                  </a:lnTo>
                  <a:lnTo>
                    <a:pt x="1176" y="650"/>
                  </a:lnTo>
                  <a:lnTo>
                    <a:pt x="1172" y="680"/>
                  </a:lnTo>
                  <a:lnTo>
                    <a:pt x="1168" y="708"/>
                  </a:lnTo>
                  <a:lnTo>
                    <a:pt x="1160" y="738"/>
                  </a:lnTo>
                  <a:lnTo>
                    <a:pt x="1152" y="766"/>
                  </a:lnTo>
                  <a:lnTo>
                    <a:pt x="1144" y="792"/>
                  </a:lnTo>
                  <a:lnTo>
                    <a:pt x="1132" y="820"/>
                  </a:lnTo>
                  <a:lnTo>
                    <a:pt x="1120" y="846"/>
                  </a:lnTo>
                  <a:lnTo>
                    <a:pt x="1108" y="870"/>
                  </a:lnTo>
                  <a:lnTo>
                    <a:pt x="1094" y="896"/>
                  </a:lnTo>
                  <a:lnTo>
                    <a:pt x="1078" y="920"/>
                  </a:lnTo>
                  <a:lnTo>
                    <a:pt x="1062" y="942"/>
                  </a:lnTo>
                  <a:lnTo>
                    <a:pt x="1044" y="964"/>
                  </a:lnTo>
                  <a:lnTo>
                    <a:pt x="1026" y="986"/>
                  </a:lnTo>
                  <a:lnTo>
                    <a:pt x="1006" y="1006"/>
                  </a:lnTo>
                  <a:lnTo>
                    <a:pt x="986" y="1026"/>
                  </a:lnTo>
                  <a:lnTo>
                    <a:pt x="964" y="1044"/>
                  </a:lnTo>
                  <a:lnTo>
                    <a:pt x="942" y="1062"/>
                  </a:lnTo>
                  <a:lnTo>
                    <a:pt x="920" y="1078"/>
                  </a:lnTo>
                  <a:lnTo>
                    <a:pt x="896" y="1094"/>
                  </a:lnTo>
                  <a:lnTo>
                    <a:pt x="870" y="1108"/>
                  </a:lnTo>
                  <a:lnTo>
                    <a:pt x="846" y="1122"/>
                  </a:lnTo>
                  <a:lnTo>
                    <a:pt x="820" y="1134"/>
                  </a:lnTo>
                  <a:lnTo>
                    <a:pt x="792" y="1144"/>
                  </a:lnTo>
                  <a:lnTo>
                    <a:pt x="764" y="1152"/>
                  </a:lnTo>
                  <a:lnTo>
                    <a:pt x="736" y="1160"/>
                  </a:lnTo>
                  <a:lnTo>
                    <a:pt x="708" y="1168"/>
                  </a:lnTo>
                  <a:lnTo>
                    <a:pt x="680" y="1172"/>
                  </a:lnTo>
                  <a:lnTo>
                    <a:pt x="650" y="1176"/>
                  </a:lnTo>
                  <a:lnTo>
                    <a:pt x="620" y="1178"/>
                  </a:lnTo>
                  <a:lnTo>
                    <a:pt x="590" y="1180"/>
                  </a:lnTo>
                  <a:lnTo>
                    <a:pt x="590" y="1180"/>
                  </a:lnTo>
                  <a:lnTo>
                    <a:pt x="560" y="1178"/>
                  </a:lnTo>
                  <a:lnTo>
                    <a:pt x="530" y="1176"/>
                  </a:lnTo>
                  <a:lnTo>
                    <a:pt x="500" y="1172"/>
                  </a:lnTo>
                  <a:lnTo>
                    <a:pt x="470" y="1168"/>
                  </a:lnTo>
                  <a:lnTo>
                    <a:pt x="442" y="1160"/>
                  </a:lnTo>
                  <a:lnTo>
                    <a:pt x="414" y="1152"/>
                  </a:lnTo>
                  <a:lnTo>
                    <a:pt x="386" y="1144"/>
                  </a:lnTo>
                  <a:lnTo>
                    <a:pt x="360" y="1134"/>
                  </a:lnTo>
                  <a:lnTo>
                    <a:pt x="334" y="1122"/>
                  </a:lnTo>
                  <a:lnTo>
                    <a:pt x="308" y="1108"/>
                  </a:lnTo>
                  <a:lnTo>
                    <a:pt x="284" y="1094"/>
                  </a:lnTo>
                  <a:lnTo>
                    <a:pt x="260" y="1078"/>
                  </a:lnTo>
                  <a:lnTo>
                    <a:pt x="236" y="1062"/>
                  </a:lnTo>
                  <a:lnTo>
                    <a:pt x="214" y="1044"/>
                  </a:lnTo>
                  <a:lnTo>
                    <a:pt x="194" y="1026"/>
                  </a:lnTo>
                  <a:lnTo>
                    <a:pt x="172" y="1006"/>
                  </a:lnTo>
                  <a:lnTo>
                    <a:pt x="154" y="986"/>
                  </a:lnTo>
                  <a:lnTo>
                    <a:pt x="134" y="964"/>
                  </a:lnTo>
                  <a:lnTo>
                    <a:pt x="118" y="942"/>
                  </a:lnTo>
                  <a:lnTo>
                    <a:pt x="100" y="920"/>
                  </a:lnTo>
                  <a:lnTo>
                    <a:pt x="86" y="896"/>
                  </a:lnTo>
                  <a:lnTo>
                    <a:pt x="72" y="870"/>
                  </a:lnTo>
                  <a:lnTo>
                    <a:pt x="58" y="846"/>
                  </a:lnTo>
                  <a:lnTo>
                    <a:pt x="46" y="820"/>
                  </a:lnTo>
                  <a:lnTo>
                    <a:pt x="36" y="792"/>
                  </a:lnTo>
                  <a:lnTo>
                    <a:pt x="26" y="766"/>
                  </a:lnTo>
                  <a:lnTo>
                    <a:pt x="18" y="738"/>
                  </a:lnTo>
                  <a:lnTo>
                    <a:pt x="12" y="708"/>
                  </a:lnTo>
                  <a:lnTo>
                    <a:pt x="8" y="680"/>
                  </a:lnTo>
                  <a:lnTo>
                    <a:pt x="4" y="650"/>
                  </a:lnTo>
                  <a:lnTo>
                    <a:pt x="2" y="620"/>
                  </a:lnTo>
                  <a:lnTo>
                    <a:pt x="0" y="590"/>
                  </a:lnTo>
                  <a:lnTo>
                    <a:pt x="0" y="590"/>
                  </a:lnTo>
                  <a:lnTo>
                    <a:pt x="2" y="560"/>
                  </a:lnTo>
                  <a:lnTo>
                    <a:pt x="4" y="530"/>
                  </a:lnTo>
                  <a:lnTo>
                    <a:pt x="8" y="500"/>
                  </a:lnTo>
                  <a:lnTo>
                    <a:pt x="12" y="472"/>
                  </a:lnTo>
                  <a:lnTo>
                    <a:pt x="18" y="442"/>
                  </a:lnTo>
                  <a:lnTo>
                    <a:pt x="26" y="414"/>
                  </a:lnTo>
                  <a:lnTo>
                    <a:pt x="36" y="388"/>
                  </a:lnTo>
                  <a:lnTo>
                    <a:pt x="46" y="360"/>
                  </a:lnTo>
                  <a:lnTo>
                    <a:pt x="58" y="334"/>
                  </a:lnTo>
                  <a:lnTo>
                    <a:pt x="72" y="308"/>
                  </a:lnTo>
                  <a:lnTo>
                    <a:pt x="86" y="284"/>
                  </a:lnTo>
                  <a:lnTo>
                    <a:pt x="100" y="260"/>
                  </a:lnTo>
                  <a:lnTo>
                    <a:pt x="118" y="238"/>
                  </a:lnTo>
                  <a:lnTo>
                    <a:pt x="134" y="214"/>
                  </a:lnTo>
                  <a:lnTo>
                    <a:pt x="154" y="194"/>
                  </a:lnTo>
                  <a:lnTo>
                    <a:pt x="172" y="174"/>
                  </a:lnTo>
                  <a:lnTo>
                    <a:pt x="194" y="154"/>
                  </a:lnTo>
                  <a:lnTo>
                    <a:pt x="214" y="136"/>
                  </a:lnTo>
                  <a:lnTo>
                    <a:pt x="236" y="118"/>
                  </a:lnTo>
                  <a:lnTo>
                    <a:pt x="260" y="102"/>
                  </a:lnTo>
                  <a:lnTo>
                    <a:pt x="284" y="86"/>
                  </a:lnTo>
                  <a:lnTo>
                    <a:pt x="308" y="72"/>
                  </a:lnTo>
                  <a:lnTo>
                    <a:pt x="334" y="58"/>
                  </a:lnTo>
                  <a:lnTo>
                    <a:pt x="360" y="46"/>
                  </a:lnTo>
                  <a:lnTo>
                    <a:pt x="386" y="36"/>
                  </a:lnTo>
                  <a:lnTo>
                    <a:pt x="414" y="26"/>
                  </a:lnTo>
                  <a:lnTo>
                    <a:pt x="442" y="20"/>
                  </a:lnTo>
                  <a:lnTo>
                    <a:pt x="470" y="12"/>
                  </a:lnTo>
                  <a:lnTo>
                    <a:pt x="500" y="8"/>
                  </a:lnTo>
                  <a:lnTo>
                    <a:pt x="530" y="4"/>
                  </a:lnTo>
                  <a:lnTo>
                    <a:pt x="560" y="2"/>
                  </a:lnTo>
                  <a:lnTo>
                    <a:pt x="590" y="0"/>
                  </a:lnTo>
                  <a:lnTo>
                    <a:pt x="590" y="0"/>
                  </a:lnTo>
                  <a:lnTo>
                    <a:pt x="624" y="2"/>
                  </a:lnTo>
                  <a:lnTo>
                    <a:pt x="660" y="4"/>
                  </a:lnTo>
                  <a:lnTo>
                    <a:pt x="694" y="10"/>
                  </a:lnTo>
                  <a:lnTo>
                    <a:pt x="726" y="16"/>
                  </a:lnTo>
                  <a:lnTo>
                    <a:pt x="758" y="26"/>
                  </a:lnTo>
                  <a:lnTo>
                    <a:pt x="790" y="36"/>
                  </a:lnTo>
                  <a:lnTo>
                    <a:pt x="822" y="48"/>
                  </a:lnTo>
                  <a:lnTo>
                    <a:pt x="852" y="62"/>
                  </a:lnTo>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51" name="Gruppieren 550"/>
          <p:cNvGrpSpPr/>
          <p:nvPr/>
        </p:nvGrpSpPr>
        <p:grpSpPr>
          <a:xfrm>
            <a:off x="3307616" y="4759680"/>
            <a:ext cx="356008" cy="356008"/>
            <a:chOff x="4780037" y="6091906"/>
            <a:chExt cx="424639" cy="424639"/>
          </a:xfrm>
        </p:grpSpPr>
        <p:sp>
          <p:nvSpPr>
            <p:cNvPr id="552" name="Freeform 85"/>
            <p:cNvSpPr>
              <a:spLocks/>
            </p:cNvSpPr>
            <p:nvPr/>
          </p:nvSpPr>
          <p:spPr bwMode="auto">
            <a:xfrm>
              <a:off x="4900154" y="6239656"/>
              <a:ext cx="184405" cy="129140"/>
            </a:xfrm>
            <a:custGeom>
              <a:avLst/>
              <a:gdLst>
                <a:gd name="T0" fmla="*/ 654 w 654"/>
                <a:gd name="T1" fmla="*/ 0 h 458"/>
                <a:gd name="T2" fmla="*/ 164 w 654"/>
                <a:gd name="T3" fmla="*/ 458 h 458"/>
                <a:gd name="T4" fmla="*/ 0 w 654"/>
                <a:gd name="T5" fmla="*/ 294 h 458"/>
              </a:gdLst>
              <a:ahLst/>
              <a:cxnLst>
                <a:cxn ang="0">
                  <a:pos x="T0" y="T1"/>
                </a:cxn>
                <a:cxn ang="0">
                  <a:pos x="T2" y="T3"/>
                </a:cxn>
                <a:cxn ang="0">
                  <a:pos x="T4" y="T5"/>
                </a:cxn>
              </a:cxnLst>
              <a:rect l="0" t="0" r="r" b="b"/>
              <a:pathLst>
                <a:path w="654" h="458">
                  <a:moveTo>
                    <a:pt x="654" y="0"/>
                  </a:moveTo>
                  <a:lnTo>
                    <a:pt x="164" y="458"/>
                  </a:lnTo>
                  <a:lnTo>
                    <a:pt x="0" y="294"/>
                  </a:lnTo>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53" name="Freeform 86"/>
            <p:cNvSpPr>
              <a:spLocks/>
            </p:cNvSpPr>
            <p:nvPr/>
          </p:nvSpPr>
          <p:spPr bwMode="auto">
            <a:xfrm>
              <a:off x="4780037" y="6091906"/>
              <a:ext cx="424639" cy="424639"/>
            </a:xfrm>
            <a:custGeom>
              <a:avLst/>
              <a:gdLst>
                <a:gd name="T0" fmla="*/ 1504 w 1506"/>
                <a:gd name="T1" fmla="*/ 792 h 1506"/>
                <a:gd name="T2" fmla="*/ 1490 w 1506"/>
                <a:gd name="T3" fmla="*/ 904 h 1506"/>
                <a:gd name="T4" fmla="*/ 1460 w 1506"/>
                <a:gd name="T5" fmla="*/ 1012 h 1506"/>
                <a:gd name="T6" fmla="*/ 1416 w 1506"/>
                <a:gd name="T7" fmla="*/ 1112 h 1506"/>
                <a:gd name="T8" fmla="*/ 1356 w 1506"/>
                <a:gd name="T9" fmla="*/ 1204 h 1506"/>
                <a:gd name="T10" fmla="*/ 1286 w 1506"/>
                <a:gd name="T11" fmla="*/ 1286 h 1506"/>
                <a:gd name="T12" fmla="*/ 1204 w 1506"/>
                <a:gd name="T13" fmla="*/ 1356 h 1506"/>
                <a:gd name="T14" fmla="*/ 1112 w 1506"/>
                <a:gd name="T15" fmla="*/ 1416 h 1506"/>
                <a:gd name="T16" fmla="*/ 1012 w 1506"/>
                <a:gd name="T17" fmla="*/ 1460 h 1506"/>
                <a:gd name="T18" fmla="*/ 904 w 1506"/>
                <a:gd name="T19" fmla="*/ 1490 h 1506"/>
                <a:gd name="T20" fmla="*/ 792 w 1506"/>
                <a:gd name="T21" fmla="*/ 1506 h 1506"/>
                <a:gd name="T22" fmla="*/ 714 w 1506"/>
                <a:gd name="T23" fmla="*/ 1506 h 1506"/>
                <a:gd name="T24" fmla="*/ 600 w 1506"/>
                <a:gd name="T25" fmla="*/ 1490 h 1506"/>
                <a:gd name="T26" fmla="*/ 494 w 1506"/>
                <a:gd name="T27" fmla="*/ 1460 h 1506"/>
                <a:gd name="T28" fmla="*/ 394 w 1506"/>
                <a:gd name="T29" fmla="*/ 1416 h 1506"/>
                <a:gd name="T30" fmla="*/ 302 w 1506"/>
                <a:gd name="T31" fmla="*/ 1356 h 1506"/>
                <a:gd name="T32" fmla="*/ 220 w 1506"/>
                <a:gd name="T33" fmla="*/ 1286 h 1506"/>
                <a:gd name="T34" fmla="*/ 150 w 1506"/>
                <a:gd name="T35" fmla="*/ 1204 h 1506"/>
                <a:gd name="T36" fmla="*/ 90 w 1506"/>
                <a:gd name="T37" fmla="*/ 1112 h 1506"/>
                <a:gd name="T38" fmla="*/ 46 w 1506"/>
                <a:gd name="T39" fmla="*/ 1012 h 1506"/>
                <a:gd name="T40" fmla="*/ 14 w 1506"/>
                <a:gd name="T41" fmla="*/ 904 h 1506"/>
                <a:gd name="T42" fmla="*/ 0 w 1506"/>
                <a:gd name="T43" fmla="*/ 792 h 1506"/>
                <a:gd name="T44" fmla="*/ 0 w 1506"/>
                <a:gd name="T45" fmla="*/ 714 h 1506"/>
                <a:gd name="T46" fmla="*/ 14 w 1506"/>
                <a:gd name="T47" fmla="*/ 602 h 1506"/>
                <a:gd name="T48" fmla="*/ 46 w 1506"/>
                <a:gd name="T49" fmla="*/ 494 h 1506"/>
                <a:gd name="T50" fmla="*/ 90 w 1506"/>
                <a:gd name="T51" fmla="*/ 394 h 1506"/>
                <a:gd name="T52" fmla="*/ 150 w 1506"/>
                <a:gd name="T53" fmla="*/ 302 h 1506"/>
                <a:gd name="T54" fmla="*/ 220 w 1506"/>
                <a:gd name="T55" fmla="*/ 220 h 1506"/>
                <a:gd name="T56" fmla="*/ 302 w 1506"/>
                <a:gd name="T57" fmla="*/ 150 h 1506"/>
                <a:gd name="T58" fmla="*/ 394 w 1506"/>
                <a:gd name="T59" fmla="*/ 90 h 1506"/>
                <a:gd name="T60" fmla="*/ 494 w 1506"/>
                <a:gd name="T61" fmla="*/ 46 h 1506"/>
                <a:gd name="T62" fmla="*/ 600 w 1506"/>
                <a:gd name="T63" fmla="*/ 16 h 1506"/>
                <a:gd name="T64" fmla="*/ 714 w 1506"/>
                <a:gd name="T65" fmla="*/ 0 h 1506"/>
                <a:gd name="T66" fmla="*/ 792 w 1506"/>
                <a:gd name="T67" fmla="*/ 0 h 1506"/>
                <a:gd name="T68" fmla="*/ 904 w 1506"/>
                <a:gd name="T69" fmla="*/ 16 h 1506"/>
                <a:gd name="T70" fmla="*/ 1012 w 1506"/>
                <a:gd name="T71" fmla="*/ 46 h 1506"/>
                <a:gd name="T72" fmla="*/ 1112 w 1506"/>
                <a:gd name="T73" fmla="*/ 90 h 1506"/>
                <a:gd name="T74" fmla="*/ 1204 w 1506"/>
                <a:gd name="T75" fmla="*/ 150 h 1506"/>
                <a:gd name="T76" fmla="*/ 1286 w 1506"/>
                <a:gd name="T77" fmla="*/ 220 h 1506"/>
                <a:gd name="T78" fmla="*/ 1356 w 1506"/>
                <a:gd name="T79" fmla="*/ 302 h 1506"/>
                <a:gd name="T80" fmla="*/ 1416 w 1506"/>
                <a:gd name="T81" fmla="*/ 394 h 1506"/>
                <a:gd name="T82" fmla="*/ 1460 w 1506"/>
                <a:gd name="T83" fmla="*/ 494 h 1506"/>
                <a:gd name="T84" fmla="*/ 1490 w 1506"/>
                <a:gd name="T85" fmla="*/ 602 h 1506"/>
                <a:gd name="T86" fmla="*/ 1504 w 1506"/>
                <a:gd name="T87" fmla="*/ 714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6" h="1506">
                  <a:moveTo>
                    <a:pt x="1506" y="754"/>
                  </a:moveTo>
                  <a:lnTo>
                    <a:pt x="1506" y="754"/>
                  </a:lnTo>
                  <a:lnTo>
                    <a:pt x="1504" y="792"/>
                  </a:lnTo>
                  <a:lnTo>
                    <a:pt x="1502" y="830"/>
                  </a:lnTo>
                  <a:lnTo>
                    <a:pt x="1498" y="868"/>
                  </a:lnTo>
                  <a:lnTo>
                    <a:pt x="1490" y="904"/>
                  </a:lnTo>
                  <a:lnTo>
                    <a:pt x="1482" y="942"/>
                  </a:lnTo>
                  <a:lnTo>
                    <a:pt x="1472" y="978"/>
                  </a:lnTo>
                  <a:lnTo>
                    <a:pt x="1460" y="1012"/>
                  </a:lnTo>
                  <a:lnTo>
                    <a:pt x="1446" y="1046"/>
                  </a:lnTo>
                  <a:lnTo>
                    <a:pt x="1432" y="1080"/>
                  </a:lnTo>
                  <a:lnTo>
                    <a:pt x="1416" y="1112"/>
                  </a:lnTo>
                  <a:lnTo>
                    <a:pt x="1396" y="1144"/>
                  </a:lnTo>
                  <a:lnTo>
                    <a:pt x="1378" y="1174"/>
                  </a:lnTo>
                  <a:lnTo>
                    <a:pt x="1356" y="1204"/>
                  </a:lnTo>
                  <a:lnTo>
                    <a:pt x="1334" y="1232"/>
                  </a:lnTo>
                  <a:lnTo>
                    <a:pt x="1310" y="1260"/>
                  </a:lnTo>
                  <a:lnTo>
                    <a:pt x="1286" y="1286"/>
                  </a:lnTo>
                  <a:lnTo>
                    <a:pt x="1260" y="1310"/>
                  </a:lnTo>
                  <a:lnTo>
                    <a:pt x="1232" y="1334"/>
                  </a:lnTo>
                  <a:lnTo>
                    <a:pt x="1204" y="1356"/>
                  </a:lnTo>
                  <a:lnTo>
                    <a:pt x="1174" y="1378"/>
                  </a:lnTo>
                  <a:lnTo>
                    <a:pt x="1144" y="1398"/>
                  </a:lnTo>
                  <a:lnTo>
                    <a:pt x="1112" y="1416"/>
                  </a:lnTo>
                  <a:lnTo>
                    <a:pt x="1080" y="1432"/>
                  </a:lnTo>
                  <a:lnTo>
                    <a:pt x="1046" y="1446"/>
                  </a:lnTo>
                  <a:lnTo>
                    <a:pt x="1012" y="1460"/>
                  </a:lnTo>
                  <a:lnTo>
                    <a:pt x="976" y="1472"/>
                  </a:lnTo>
                  <a:lnTo>
                    <a:pt x="940" y="1482"/>
                  </a:lnTo>
                  <a:lnTo>
                    <a:pt x="904" y="1490"/>
                  </a:lnTo>
                  <a:lnTo>
                    <a:pt x="868" y="1498"/>
                  </a:lnTo>
                  <a:lnTo>
                    <a:pt x="830" y="1502"/>
                  </a:lnTo>
                  <a:lnTo>
                    <a:pt x="792" y="1506"/>
                  </a:lnTo>
                  <a:lnTo>
                    <a:pt x="752" y="1506"/>
                  </a:lnTo>
                  <a:lnTo>
                    <a:pt x="752" y="1506"/>
                  </a:lnTo>
                  <a:lnTo>
                    <a:pt x="714" y="1506"/>
                  </a:lnTo>
                  <a:lnTo>
                    <a:pt x="676" y="1502"/>
                  </a:lnTo>
                  <a:lnTo>
                    <a:pt x="638" y="1498"/>
                  </a:lnTo>
                  <a:lnTo>
                    <a:pt x="600" y="1490"/>
                  </a:lnTo>
                  <a:lnTo>
                    <a:pt x="564" y="1482"/>
                  </a:lnTo>
                  <a:lnTo>
                    <a:pt x="528" y="1472"/>
                  </a:lnTo>
                  <a:lnTo>
                    <a:pt x="494" y="1460"/>
                  </a:lnTo>
                  <a:lnTo>
                    <a:pt x="460" y="1446"/>
                  </a:lnTo>
                  <a:lnTo>
                    <a:pt x="426" y="1432"/>
                  </a:lnTo>
                  <a:lnTo>
                    <a:pt x="394" y="1416"/>
                  </a:lnTo>
                  <a:lnTo>
                    <a:pt x="362" y="1398"/>
                  </a:lnTo>
                  <a:lnTo>
                    <a:pt x="332" y="1378"/>
                  </a:lnTo>
                  <a:lnTo>
                    <a:pt x="302" y="1356"/>
                  </a:lnTo>
                  <a:lnTo>
                    <a:pt x="274" y="1334"/>
                  </a:lnTo>
                  <a:lnTo>
                    <a:pt x="246" y="1310"/>
                  </a:lnTo>
                  <a:lnTo>
                    <a:pt x="220" y="1286"/>
                  </a:lnTo>
                  <a:lnTo>
                    <a:pt x="196" y="1260"/>
                  </a:lnTo>
                  <a:lnTo>
                    <a:pt x="172" y="1232"/>
                  </a:lnTo>
                  <a:lnTo>
                    <a:pt x="150" y="1204"/>
                  </a:lnTo>
                  <a:lnTo>
                    <a:pt x="128" y="1174"/>
                  </a:lnTo>
                  <a:lnTo>
                    <a:pt x="108" y="1144"/>
                  </a:lnTo>
                  <a:lnTo>
                    <a:pt x="90" y="1112"/>
                  </a:lnTo>
                  <a:lnTo>
                    <a:pt x="74" y="1080"/>
                  </a:lnTo>
                  <a:lnTo>
                    <a:pt x="58" y="1046"/>
                  </a:lnTo>
                  <a:lnTo>
                    <a:pt x="46" y="1012"/>
                  </a:lnTo>
                  <a:lnTo>
                    <a:pt x="34" y="978"/>
                  </a:lnTo>
                  <a:lnTo>
                    <a:pt x="24" y="942"/>
                  </a:lnTo>
                  <a:lnTo>
                    <a:pt x="14" y="904"/>
                  </a:lnTo>
                  <a:lnTo>
                    <a:pt x="8" y="868"/>
                  </a:lnTo>
                  <a:lnTo>
                    <a:pt x="4" y="830"/>
                  </a:lnTo>
                  <a:lnTo>
                    <a:pt x="0" y="792"/>
                  </a:lnTo>
                  <a:lnTo>
                    <a:pt x="0" y="754"/>
                  </a:lnTo>
                  <a:lnTo>
                    <a:pt x="0" y="754"/>
                  </a:lnTo>
                  <a:lnTo>
                    <a:pt x="0" y="714"/>
                  </a:lnTo>
                  <a:lnTo>
                    <a:pt x="4" y="676"/>
                  </a:lnTo>
                  <a:lnTo>
                    <a:pt x="8" y="638"/>
                  </a:lnTo>
                  <a:lnTo>
                    <a:pt x="14" y="602"/>
                  </a:lnTo>
                  <a:lnTo>
                    <a:pt x="24" y="564"/>
                  </a:lnTo>
                  <a:lnTo>
                    <a:pt x="34" y="530"/>
                  </a:lnTo>
                  <a:lnTo>
                    <a:pt x="46" y="494"/>
                  </a:lnTo>
                  <a:lnTo>
                    <a:pt x="58" y="460"/>
                  </a:lnTo>
                  <a:lnTo>
                    <a:pt x="74" y="426"/>
                  </a:lnTo>
                  <a:lnTo>
                    <a:pt x="90" y="394"/>
                  </a:lnTo>
                  <a:lnTo>
                    <a:pt x="108" y="362"/>
                  </a:lnTo>
                  <a:lnTo>
                    <a:pt x="128" y="332"/>
                  </a:lnTo>
                  <a:lnTo>
                    <a:pt x="150" y="302"/>
                  </a:lnTo>
                  <a:lnTo>
                    <a:pt x="172" y="274"/>
                  </a:lnTo>
                  <a:lnTo>
                    <a:pt x="196" y="246"/>
                  </a:lnTo>
                  <a:lnTo>
                    <a:pt x="220" y="220"/>
                  </a:lnTo>
                  <a:lnTo>
                    <a:pt x="246" y="196"/>
                  </a:lnTo>
                  <a:lnTo>
                    <a:pt x="274" y="172"/>
                  </a:lnTo>
                  <a:lnTo>
                    <a:pt x="302" y="150"/>
                  </a:lnTo>
                  <a:lnTo>
                    <a:pt x="332" y="128"/>
                  </a:lnTo>
                  <a:lnTo>
                    <a:pt x="362" y="108"/>
                  </a:lnTo>
                  <a:lnTo>
                    <a:pt x="394" y="90"/>
                  </a:lnTo>
                  <a:lnTo>
                    <a:pt x="426" y="74"/>
                  </a:lnTo>
                  <a:lnTo>
                    <a:pt x="460" y="60"/>
                  </a:lnTo>
                  <a:lnTo>
                    <a:pt x="494" y="46"/>
                  </a:lnTo>
                  <a:lnTo>
                    <a:pt x="528" y="34"/>
                  </a:lnTo>
                  <a:lnTo>
                    <a:pt x="564" y="24"/>
                  </a:lnTo>
                  <a:lnTo>
                    <a:pt x="600" y="16"/>
                  </a:lnTo>
                  <a:lnTo>
                    <a:pt x="638" y="8"/>
                  </a:lnTo>
                  <a:lnTo>
                    <a:pt x="676" y="4"/>
                  </a:lnTo>
                  <a:lnTo>
                    <a:pt x="714" y="0"/>
                  </a:lnTo>
                  <a:lnTo>
                    <a:pt x="752" y="0"/>
                  </a:lnTo>
                  <a:lnTo>
                    <a:pt x="752" y="0"/>
                  </a:lnTo>
                  <a:lnTo>
                    <a:pt x="792" y="0"/>
                  </a:lnTo>
                  <a:lnTo>
                    <a:pt x="830" y="4"/>
                  </a:lnTo>
                  <a:lnTo>
                    <a:pt x="868" y="8"/>
                  </a:lnTo>
                  <a:lnTo>
                    <a:pt x="904" y="16"/>
                  </a:lnTo>
                  <a:lnTo>
                    <a:pt x="940" y="24"/>
                  </a:lnTo>
                  <a:lnTo>
                    <a:pt x="976" y="34"/>
                  </a:lnTo>
                  <a:lnTo>
                    <a:pt x="1012" y="46"/>
                  </a:lnTo>
                  <a:lnTo>
                    <a:pt x="1046" y="60"/>
                  </a:lnTo>
                  <a:lnTo>
                    <a:pt x="1080" y="74"/>
                  </a:lnTo>
                  <a:lnTo>
                    <a:pt x="1112" y="90"/>
                  </a:lnTo>
                  <a:lnTo>
                    <a:pt x="1144" y="108"/>
                  </a:lnTo>
                  <a:lnTo>
                    <a:pt x="1174" y="128"/>
                  </a:lnTo>
                  <a:lnTo>
                    <a:pt x="1204" y="150"/>
                  </a:lnTo>
                  <a:lnTo>
                    <a:pt x="1232" y="172"/>
                  </a:lnTo>
                  <a:lnTo>
                    <a:pt x="1260" y="196"/>
                  </a:lnTo>
                  <a:lnTo>
                    <a:pt x="1286" y="220"/>
                  </a:lnTo>
                  <a:lnTo>
                    <a:pt x="1310" y="246"/>
                  </a:lnTo>
                  <a:lnTo>
                    <a:pt x="1334" y="274"/>
                  </a:lnTo>
                  <a:lnTo>
                    <a:pt x="1356" y="302"/>
                  </a:lnTo>
                  <a:lnTo>
                    <a:pt x="1378" y="332"/>
                  </a:lnTo>
                  <a:lnTo>
                    <a:pt x="1396" y="362"/>
                  </a:lnTo>
                  <a:lnTo>
                    <a:pt x="1416" y="394"/>
                  </a:lnTo>
                  <a:lnTo>
                    <a:pt x="1432" y="426"/>
                  </a:lnTo>
                  <a:lnTo>
                    <a:pt x="1446" y="460"/>
                  </a:lnTo>
                  <a:lnTo>
                    <a:pt x="1460" y="494"/>
                  </a:lnTo>
                  <a:lnTo>
                    <a:pt x="1472" y="530"/>
                  </a:lnTo>
                  <a:lnTo>
                    <a:pt x="1482" y="564"/>
                  </a:lnTo>
                  <a:lnTo>
                    <a:pt x="1490" y="602"/>
                  </a:lnTo>
                  <a:lnTo>
                    <a:pt x="1498" y="638"/>
                  </a:lnTo>
                  <a:lnTo>
                    <a:pt x="1502" y="676"/>
                  </a:lnTo>
                  <a:lnTo>
                    <a:pt x="1504" y="714"/>
                  </a:lnTo>
                  <a:lnTo>
                    <a:pt x="1506" y="754"/>
                  </a:lnTo>
                  <a:lnTo>
                    <a:pt x="1506" y="754"/>
                  </a:lnTo>
                  <a:close/>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54" name="Gruppieren 553"/>
          <p:cNvGrpSpPr/>
          <p:nvPr/>
        </p:nvGrpSpPr>
        <p:grpSpPr>
          <a:xfrm>
            <a:off x="5595474" y="4754843"/>
            <a:ext cx="351725" cy="351725"/>
            <a:chOff x="3253718" y="4715521"/>
            <a:chExt cx="424639" cy="424639"/>
          </a:xfrm>
        </p:grpSpPr>
        <p:sp>
          <p:nvSpPr>
            <p:cNvPr id="555" name="Freeform 87"/>
            <p:cNvSpPr>
              <a:spLocks/>
            </p:cNvSpPr>
            <p:nvPr/>
          </p:nvSpPr>
          <p:spPr bwMode="auto">
            <a:xfrm>
              <a:off x="3373835" y="4863270"/>
              <a:ext cx="184405" cy="129140"/>
            </a:xfrm>
            <a:custGeom>
              <a:avLst/>
              <a:gdLst>
                <a:gd name="T0" fmla="*/ 654 w 654"/>
                <a:gd name="T1" fmla="*/ 0 h 458"/>
                <a:gd name="T2" fmla="*/ 164 w 654"/>
                <a:gd name="T3" fmla="*/ 458 h 458"/>
                <a:gd name="T4" fmla="*/ 0 w 654"/>
                <a:gd name="T5" fmla="*/ 294 h 458"/>
              </a:gdLst>
              <a:ahLst/>
              <a:cxnLst>
                <a:cxn ang="0">
                  <a:pos x="T0" y="T1"/>
                </a:cxn>
                <a:cxn ang="0">
                  <a:pos x="T2" y="T3"/>
                </a:cxn>
                <a:cxn ang="0">
                  <a:pos x="T4" y="T5"/>
                </a:cxn>
              </a:cxnLst>
              <a:rect l="0" t="0" r="r" b="b"/>
              <a:pathLst>
                <a:path w="654" h="458">
                  <a:moveTo>
                    <a:pt x="654" y="0"/>
                  </a:moveTo>
                  <a:lnTo>
                    <a:pt x="164" y="458"/>
                  </a:lnTo>
                  <a:lnTo>
                    <a:pt x="0" y="294"/>
                  </a:lnTo>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56" name="Rectangle 88"/>
            <p:cNvSpPr>
              <a:spLocks noChangeArrowheads="1"/>
            </p:cNvSpPr>
            <p:nvPr/>
          </p:nvSpPr>
          <p:spPr bwMode="auto">
            <a:xfrm>
              <a:off x="3253718" y="4715521"/>
              <a:ext cx="424639" cy="424639"/>
            </a:xfrm>
            <a:prstGeom prst="rect">
              <a:avLst/>
            </a:prstGeom>
            <a:noFill/>
            <a:ln w="3175">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57" name="Gruppieren 556"/>
          <p:cNvGrpSpPr/>
          <p:nvPr/>
        </p:nvGrpSpPr>
        <p:grpSpPr>
          <a:xfrm>
            <a:off x="5016332" y="4748252"/>
            <a:ext cx="367435" cy="367435"/>
            <a:chOff x="4789060" y="4660652"/>
            <a:chExt cx="406594" cy="406594"/>
          </a:xfrm>
        </p:grpSpPr>
        <p:sp>
          <p:nvSpPr>
            <p:cNvPr id="558" name="Freeform 89"/>
            <p:cNvSpPr>
              <a:spLocks/>
            </p:cNvSpPr>
            <p:nvPr/>
          </p:nvSpPr>
          <p:spPr bwMode="auto">
            <a:xfrm>
              <a:off x="4789060" y="4660652"/>
              <a:ext cx="406594" cy="406594"/>
            </a:xfrm>
            <a:custGeom>
              <a:avLst/>
              <a:gdLst>
                <a:gd name="T0" fmla="*/ 1440 w 1442"/>
                <a:gd name="T1" fmla="*/ 758 h 1442"/>
                <a:gd name="T2" fmla="*/ 1426 w 1442"/>
                <a:gd name="T3" fmla="*/ 866 h 1442"/>
                <a:gd name="T4" fmla="*/ 1398 w 1442"/>
                <a:gd name="T5" fmla="*/ 968 h 1442"/>
                <a:gd name="T6" fmla="*/ 1354 w 1442"/>
                <a:gd name="T7" fmla="*/ 1064 h 1442"/>
                <a:gd name="T8" fmla="*/ 1298 w 1442"/>
                <a:gd name="T9" fmla="*/ 1152 h 1442"/>
                <a:gd name="T10" fmla="*/ 1230 w 1442"/>
                <a:gd name="T11" fmla="*/ 1230 h 1442"/>
                <a:gd name="T12" fmla="*/ 1152 w 1442"/>
                <a:gd name="T13" fmla="*/ 1298 h 1442"/>
                <a:gd name="T14" fmla="*/ 1064 w 1442"/>
                <a:gd name="T15" fmla="*/ 1354 h 1442"/>
                <a:gd name="T16" fmla="*/ 968 w 1442"/>
                <a:gd name="T17" fmla="*/ 1398 h 1442"/>
                <a:gd name="T18" fmla="*/ 866 w 1442"/>
                <a:gd name="T19" fmla="*/ 1426 h 1442"/>
                <a:gd name="T20" fmla="*/ 758 w 1442"/>
                <a:gd name="T21" fmla="*/ 1440 h 1442"/>
                <a:gd name="T22" fmla="*/ 684 w 1442"/>
                <a:gd name="T23" fmla="*/ 1440 h 1442"/>
                <a:gd name="T24" fmla="*/ 576 w 1442"/>
                <a:gd name="T25" fmla="*/ 1426 h 1442"/>
                <a:gd name="T26" fmla="*/ 474 w 1442"/>
                <a:gd name="T27" fmla="*/ 1398 h 1442"/>
                <a:gd name="T28" fmla="*/ 378 w 1442"/>
                <a:gd name="T29" fmla="*/ 1354 h 1442"/>
                <a:gd name="T30" fmla="*/ 290 w 1442"/>
                <a:gd name="T31" fmla="*/ 1298 h 1442"/>
                <a:gd name="T32" fmla="*/ 212 w 1442"/>
                <a:gd name="T33" fmla="*/ 1230 h 1442"/>
                <a:gd name="T34" fmla="*/ 144 w 1442"/>
                <a:gd name="T35" fmla="*/ 1152 h 1442"/>
                <a:gd name="T36" fmla="*/ 88 w 1442"/>
                <a:gd name="T37" fmla="*/ 1064 h 1442"/>
                <a:gd name="T38" fmla="*/ 44 w 1442"/>
                <a:gd name="T39" fmla="*/ 968 h 1442"/>
                <a:gd name="T40" fmla="*/ 16 w 1442"/>
                <a:gd name="T41" fmla="*/ 866 h 1442"/>
                <a:gd name="T42" fmla="*/ 2 w 1442"/>
                <a:gd name="T43" fmla="*/ 758 h 1442"/>
                <a:gd name="T44" fmla="*/ 2 w 1442"/>
                <a:gd name="T45" fmla="*/ 684 h 1442"/>
                <a:gd name="T46" fmla="*/ 16 w 1442"/>
                <a:gd name="T47" fmla="*/ 576 h 1442"/>
                <a:gd name="T48" fmla="*/ 44 w 1442"/>
                <a:gd name="T49" fmla="*/ 472 h 1442"/>
                <a:gd name="T50" fmla="*/ 88 w 1442"/>
                <a:gd name="T51" fmla="*/ 378 h 1442"/>
                <a:gd name="T52" fmla="*/ 144 w 1442"/>
                <a:gd name="T53" fmla="*/ 290 h 1442"/>
                <a:gd name="T54" fmla="*/ 212 w 1442"/>
                <a:gd name="T55" fmla="*/ 212 h 1442"/>
                <a:gd name="T56" fmla="*/ 290 w 1442"/>
                <a:gd name="T57" fmla="*/ 144 h 1442"/>
                <a:gd name="T58" fmla="*/ 378 w 1442"/>
                <a:gd name="T59" fmla="*/ 88 h 1442"/>
                <a:gd name="T60" fmla="*/ 474 w 1442"/>
                <a:gd name="T61" fmla="*/ 44 h 1442"/>
                <a:gd name="T62" fmla="*/ 576 w 1442"/>
                <a:gd name="T63" fmla="*/ 14 h 1442"/>
                <a:gd name="T64" fmla="*/ 684 w 1442"/>
                <a:gd name="T65" fmla="*/ 2 h 1442"/>
                <a:gd name="T66" fmla="*/ 758 w 1442"/>
                <a:gd name="T67" fmla="*/ 2 h 1442"/>
                <a:gd name="T68" fmla="*/ 866 w 1442"/>
                <a:gd name="T69" fmla="*/ 14 h 1442"/>
                <a:gd name="T70" fmla="*/ 968 w 1442"/>
                <a:gd name="T71" fmla="*/ 44 h 1442"/>
                <a:gd name="T72" fmla="*/ 1064 w 1442"/>
                <a:gd name="T73" fmla="*/ 88 h 1442"/>
                <a:gd name="T74" fmla="*/ 1152 w 1442"/>
                <a:gd name="T75" fmla="*/ 144 h 1442"/>
                <a:gd name="T76" fmla="*/ 1230 w 1442"/>
                <a:gd name="T77" fmla="*/ 212 h 1442"/>
                <a:gd name="T78" fmla="*/ 1298 w 1442"/>
                <a:gd name="T79" fmla="*/ 290 h 1442"/>
                <a:gd name="T80" fmla="*/ 1354 w 1442"/>
                <a:gd name="T81" fmla="*/ 378 h 1442"/>
                <a:gd name="T82" fmla="*/ 1398 w 1442"/>
                <a:gd name="T83" fmla="*/ 472 h 1442"/>
                <a:gd name="T84" fmla="*/ 1426 w 1442"/>
                <a:gd name="T85" fmla="*/ 576 h 1442"/>
                <a:gd name="T86" fmla="*/ 1440 w 1442"/>
                <a:gd name="T87" fmla="*/ 68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2" h="1442">
                  <a:moveTo>
                    <a:pt x="1442" y="720"/>
                  </a:moveTo>
                  <a:lnTo>
                    <a:pt x="1442" y="720"/>
                  </a:lnTo>
                  <a:lnTo>
                    <a:pt x="1440" y="758"/>
                  </a:lnTo>
                  <a:lnTo>
                    <a:pt x="1438" y="794"/>
                  </a:lnTo>
                  <a:lnTo>
                    <a:pt x="1432" y="830"/>
                  </a:lnTo>
                  <a:lnTo>
                    <a:pt x="1426" y="866"/>
                  </a:lnTo>
                  <a:lnTo>
                    <a:pt x="1418" y="900"/>
                  </a:lnTo>
                  <a:lnTo>
                    <a:pt x="1408" y="934"/>
                  </a:lnTo>
                  <a:lnTo>
                    <a:pt x="1398" y="968"/>
                  </a:lnTo>
                  <a:lnTo>
                    <a:pt x="1384" y="1002"/>
                  </a:lnTo>
                  <a:lnTo>
                    <a:pt x="1370" y="1032"/>
                  </a:lnTo>
                  <a:lnTo>
                    <a:pt x="1354" y="1064"/>
                  </a:lnTo>
                  <a:lnTo>
                    <a:pt x="1336" y="1094"/>
                  </a:lnTo>
                  <a:lnTo>
                    <a:pt x="1318" y="1124"/>
                  </a:lnTo>
                  <a:lnTo>
                    <a:pt x="1298" y="1152"/>
                  </a:lnTo>
                  <a:lnTo>
                    <a:pt x="1276" y="1178"/>
                  </a:lnTo>
                  <a:lnTo>
                    <a:pt x="1254" y="1206"/>
                  </a:lnTo>
                  <a:lnTo>
                    <a:pt x="1230" y="1230"/>
                  </a:lnTo>
                  <a:lnTo>
                    <a:pt x="1206" y="1254"/>
                  </a:lnTo>
                  <a:lnTo>
                    <a:pt x="1180" y="1276"/>
                  </a:lnTo>
                  <a:lnTo>
                    <a:pt x="1152" y="1298"/>
                  </a:lnTo>
                  <a:lnTo>
                    <a:pt x="1124" y="1318"/>
                  </a:lnTo>
                  <a:lnTo>
                    <a:pt x="1094" y="1336"/>
                  </a:lnTo>
                  <a:lnTo>
                    <a:pt x="1064" y="1354"/>
                  </a:lnTo>
                  <a:lnTo>
                    <a:pt x="1034" y="1370"/>
                  </a:lnTo>
                  <a:lnTo>
                    <a:pt x="1002" y="1384"/>
                  </a:lnTo>
                  <a:lnTo>
                    <a:pt x="968" y="1398"/>
                  </a:lnTo>
                  <a:lnTo>
                    <a:pt x="936" y="1408"/>
                  </a:lnTo>
                  <a:lnTo>
                    <a:pt x="900" y="1418"/>
                  </a:lnTo>
                  <a:lnTo>
                    <a:pt x="866" y="1426"/>
                  </a:lnTo>
                  <a:lnTo>
                    <a:pt x="830" y="1432"/>
                  </a:lnTo>
                  <a:lnTo>
                    <a:pt x="794" y="1438"/>
                  </a:lnTo>
                  <a:lnTo>
                    <a:pt x="758" y="1440"/>
                  </a:lnTo>
                  <a:lnTo>
                    <a:pt x="720" y="1442"/>
                  </a:lnTo>
                  <a:lnTo>
                    <a:pt x="720" y="1442"/>
                  </a:lnTo>
                  <a:lnTo>
                    <a:pt x="684" y="1440"/>
                  </a:lnTo>
                  <a:lnTo>
                    <a:pt x="648" y="1438"/>
                  </a:lnTo>
                  <a:lnTo>
                    <a:pt x="612" y="1432"/>
                  </a:lnTo>
                  <a:lnTo>
                    <a:pt x="576" y="1426"/>
                  </a:lnTo>
                  <a:lnTo>
                    <a:pt x="540" y="1418"/>
                  </a:lnTo>
                  <a:lnTo>
                    <a:pt x="506" y="1408"/>
                  </a:lnTo>
                  <a:lnTo>
                    <a:pt x="474" y="1398"/>
                  </a:lnTo>
                  <a:lnTo>
                    <a:pt x="440" y="1384"/>
                  </a:lnTo>
                  <a:lnTo>
                    <a:pt x="408" y="1370"/>
                  </a:lnTo>
                  <a:lnTo>
                    <a:pt x="378" y="1354"/>
                  </a:lnTo>
                  <a:lnTo>
                    <a:pt x="348" y="1336"/>
                  </a:lnTo>
                  <a:lnTo>
                    <a:pt x="318" y="1318"/>
                  </a:lnTo>
                  <a:lnTo>
                    <a:pt x="290" y="1298"/>
                  </a:lnTo>
                  <a:lnTo>
                    <a:pt x="262" y="1276"/>
                  </a:lnTo>
                  <a:lnTo>
                    <a:pt x="236" y="1254"/>
                  </a:lnTo>
                  <a:lnTo>
                    <a:pt x="212" y="1230"/>
                  </a:lnTo>
                  <a:lnTo>
                    <a:pt x="188" y="1206"/>
                  </a:lnTo>
                  <a:lnTo>
                    <a:pt x="164" y="1178"/>
                  </a:lnTo>
                  <a:lnTo>
                    <a:pt x="144" y="1152"/>
                  </a:lnTo>
                  <a:lnTo>
                    <a:pt x="124" y="1124"/>
                  </a:lnTo>
                  <a:lnTo>
                    <a:pt x="104" y="1094"/>
                  </a:lnTo>
                  <a:lnTo>
                    <a:pt x="88" y="1064"/>
                  </a:lnTo>
                  <a:lnTo>
                    <a:pt x="72" y="1032"/>
                  </a:lnTo>
                  <a:lnTo>
                    <a:pt x="58" y="1002"/>
                  </a:lnTo>
                  <a:lnTo>
                    <a:pt x="44" y="968"/>
                  </a:lnTo>
                  <a:lnTo>
                    <a:pt x="32" y="934"/>
                  </a:lnTo>
                  <a:lnTo>
                    <a:pt x="24" y="900"/>
                  </a:lnTo>
                  <a:lnTo>
                    <a:pt x="16" y="866"/>
                  </a:lnTo>
                  <a:lnTo>
                    <a:pt x="8" y="830"/>
                  </a:lnTo>
                  <a:lnTo>
                    <a:pt x="4" y="794"/>
                  </a:lnTo>
                  <a:lnTo>
                    <a:pt x="2" y="758"/>
                  </a:lnTo>
                  <a:lnTo>
                    <a:pt x="0" y="720"/>
                  </a:lnTo>
                  <a:lnTo>
                    <a:pt x="0" y="720"/>
                  </a:lnTo>
                  <a:lnTo>
                    <a:pt x="2" y="684"/>
                  </a:lnTo>
                  <a:lnTo>
                    <a:pt x="4" y="646"/>
                  </a:lnTo>
                  <a:lnTo>
                    <a:pt x="8" y="610"/>
                  </a:lnTo>
                  <a:lnTo>
                    <a:pt x="16" y="576"/>
                  </a:lnTo>
                  <a:lnTo>
                    <a:pt x="24" y="540"/>
                  </a:lnTo>
                  <a:lnTo>
                    <a:pt x="32" y="506"/>
                  </a:lnTo>
                  <a:lnTo>
                    <a:pt x="44" y="472"/>
                  </a:lnTo>
                  <a:lnTo>
                    <a:pt x="58" y="440"/>
                  </a:lnTo>
                  <a:lnTo>
                    <a:pt x="72" y="408"/>
                  </a:lnTo>
                  <a:lnTo>
                    <a:pt x="88" y="378"/>
                  </a:lnTo>
                  <a:lnTo>
                    <a:pt x="104" y="348"/>
                  </a:lnTo>
                  <a:lnTo>
                    <a:pt x="124" y="318"/>
                  </a:lnTo>
                  <a:lnTo>
                    <a:pt x="144" y="290"/>
                  </a:lnTo>
                  <a:lnTo>
                    <a:pt x="164" y="262"/>
                  </a:lnTo>
                  <a:lnTo>
                    <a:pt x="188" y="236"/>
                  </a:lnTo>
                  <a:lnTo>
                    <a:pt x="212" y="212"/>
                  </a:lnTo>
                  <a:lnTo>
                    <a:pt x="236" y="188"/>
                  </a:lnTo>
                  <a:lnTo>
                    <a:pt x="262" y="164"/>
                  </a:lnTo>
                  <a:lnTo>
                    <a:pt x="290" y="144"/>
                  </a:lnTo>
                  <a:lnTo>
                    <a:pt x="318" y="124"/>
                  </a:lnTo>
                  <a:lnTo>
                    <a:pt x="348" y="104"/>
                  </a:lnTo>
                  <a:lnTo>
                    <a:pt x="378" y="88"/>
                  </a:lnTo>
                  <a:lnTo>
                    <a:pt x="408" y="72"/>
                  </a:lnTo>
                  <a:lnTo>
                    <a:pt x="440" y="56"/>
                  </a:lnTo>
                  <a:lnTo>
                    <a:pt x="474" y="44"/>
                  </a:lnTo>
                  <a:lnTo>
                    <a:pt x="506" y="32"/>
                  </a:lnTo>
                  <a:lnTo>
                    <a:pt x="540" y="22"/>
                  </a:lnTo>
                  <a:lnTo>
                    <a:pt x="576" y="14"/>
                  </a:lnTo>
                  <a:lnTo>
                    <a:pt x="612" y="8"/>
                  </a:lnTo>
                  <a:lnTo>
                    <a:pt x="648" y="4"/>
                  </a:lnTo>
                  <a:lnTo>
                    <a:pt x="684" y="2"/>
                  </a:lnTo>
                  <a:lnTo>
                    <a:pt x="720" y="0"/>
                  </a:lnTo>
                  <a:lnTo>
                    <a:pt x="720" y="0"/>
                  </a:lnTo>
                  <a:lnTo>
                    <a:pt x="758" y="2"/>
                  </a:lnTo>
                  <a:lnTo>
                    <a:pt x="794" y="4"/>
                  </a:lnTo>
                  <a:lnTo>
                    <a:pt x="830" y="8"/>
                  </a:lnTo>
                  <a:lnTo>
                    <a:pt x="866" y="14"/>
                  </a:lnTo>
                  <a:lnTo>
                    <a:pt x="900" y="22"/>
                  </a:lnTo>
                  <a:lnTo>
                    <a:pt x="936" y="32"/>
                  </a:lnTo>
                  <a:lnTo>
                    <a:pt x="968" y="44"/>
                  </a:lnTo>
                  <a:lnTo>
                    <a:pt x="1002" y="56"/>
                  </a:lnTo>
                  <a:lnTo>
                    <a:pt x="1034" y="72"/>
                  </a:lnTo>
                  <a:lnTo>
                    <a:pt x="1064" y="88"/>
                  </a:lnTo>
                  <a:lnTo>
                    <a:pt x="1094" y="104"/>
                  </a:lnTo>
                  <a:lnTo>
                    <a:pt x="1124" y="124"/>
                  </a:lnTo>
                  <a:lnTo>
                    <a:pt x="1152" y="144"/>
                  </a:lnTo>
                  <a:lnTo>
                    <a:pt x="1180" y="164"/>
                  </a:lnTo>
                  <a:lnTo>
                    <a:pt x="1206" y="188"/>
                  </a:lnTo>
                  <a:lnTo>
                    <a:pt x="1230" y="212"/>
                  </a:lnTo>
                  <a:lnTo>
                    <a:pt x="1254" y="236"/>
                  </a:lnTo>
                  <a:lnTo>
                    <a:pt x="1276" y="262"/>
                  </a:lnTo>
                  <a:lnTo>
                    <a:pt x="1298" y="290"/>
                  </a:lnTo>
                  <a:lnTo>
                    <a:pt x="1318" y="318"/>
                  </a:lnTo>
                  <a:lnTo>
                    <a:pt x="1336" y="348"/>
                  </a:lnTo>
                  <a:lnTo>
                    <a:pt x="1354" y="378"/>
                  </a:lnTo>
                  <a:lnTo>
                    <a:pt x="1370" y="408"/>
                  </a:lnTo>
                  <a:lnTo>
                    <a:pt x="1384" y="440"/>
                  </a:lnTo>
                  <a:lnTo>
                    <a:pt x="1398" y="472"/>
                  </a:lnTo>
                  <a:lnTo>
                    <a:pt x="1408" y="506"/>
                  </a:lnTo>
                  <a:lnTo>
                    <a:pt x="1418" y="540"/>
                  </a:lnTo>
                  <a:lnTo>
                    <a:pt x="1426" y="576"/>
                  </a:lnTo>
                  <a:lnTo>
                    <a:pt x="1432" y="610"/>
                  </a:lnTo>
                  <a:lnTo>
                    <a:pt x="1438" y="646"/>
                  </a:lnTo>
                  <a:lnTo>
                    <a:pt x="1440" y="684"/>
                  </a:lnTo>
                  <a:lnTo>
                    <a:pt x="1442" y="720"/>
                  </a:lnTo>
                  <a:lnTo>
                    <a:pt x="1442" y="720"/>
                  </a:lnTo>
                  <a:close/>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59" name="Line 90"/>
            <p:cNvSpPr>
              <a:spLocks noChangeShapeType="1"/>
            </p:cNvSpPr>
            <p:nvPr/>
          </p:nvSpPr>
          <p:spPr bwMode="auto">
            <a:xfrm>
              <a:off x="4992074" y="4753136"/>
              <a:ext cx="0" cy="221624"/>
            </a:xfrm>
            <a:prstGeom prst="line">
              <a:avLst/>
            </a:prstGeom>
            <a:noFill/>
            <a:ln w="317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60" name="Line 91"/>
            <p:cNvSpPr>
              <a:spLocks noChangeShapeType="1"/>
            </p:cNvSpPr>
            <p:nvPr/>
          </p:nvSpPr>
          <p:spPr bwMode="auto">
            <a:xfrm flipH="1">
              <a:off x="4881544" y="4863666"/>
              <a:ext cx="221625" cy="0"/>
            </a:xfrm>
            <a:prstGeom prst="line">
              <a:avLst/>
            </a:prstGeom>
            <a:noFill/>
            <a:ln w="317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61" name="Gruppieren 560"/>
          <p:cNvGrpSpPr/>
          <p:nvPr/>
        </p:nvGrpSpPr>
        <p:grpSpPr>
          <a:xfrm>
            <a:off x="4479840" y="4748253"/>
            <a:ext cx="362190" cy="362190"/>
            <a:chOff x="6371614" y="5796406"/>
            <a:chExt cx="406030" cy="406030"/>
          </a:xfrm>
        </p:grpSpPr>
        <p:sp>
          <p:nvSpPr>
            <p:cNvPr id="562" name="Freeform 92"/>
            <p:cNvSpPr>
              <a:spLocks/>
            </p:cNvSpPr>
            <p:nvPr/>
          </p:nvSpPr>
          <p:spPr bwMode="auto">
            <a:xfrm>
              <a:off x="6371614" y="5796406"/>
              <a:ext cx="406030" cy="406030"/>
            </a:xfrm>
            <a:custGeom>
              <a:avLst/>
              <a:gdLst>
                <a:gd name="T0" fmla="*/ 1440 w 1440"/>
                <a:gd name="T1" fmla="*/ 756 h 1440"/>
                <a:gd name="T2" fmla="*/ 1426 w 1440"/>
                <a:gd name="T3" fmla="*/ 864 h 1440"/>
                <a:gd name="T4" fmla="*/ 1396 w 1440"/>
                <a:gd name="T5" fmla="*/ 968 h 1440"/>
                <a:gd name="T6" fmla="*/ 1354 w 1440"/>
                <a:gd name="T7" fmla="*/ 1064 h 1440"/>
                <a:gd name="T8" fmla="*/ 1298 w 1440"/>
                <a:gd name="T9" fmla="*/ 1150 h 1440"/>
                <a:gd name="T10" fmla="*/ 1230 w 1440"/>
                <a:gd name="T11" fmla="*/ 1230 h 1440"/>
                <a:gd name="T12" fmla="*/ 1152 w 1440"/>
                <a:gd name="T13" fmla="*/ 1296 h 1440"/>
                <a:gd name="T14" fmla="*/ 1064 w 1440"/>
                <a:gd name="T15" fmla="*/ 1354 h 1440"/>
                <a:gd name="T16" fmla="*/ 968 w 1440"/>
                <a:gd name="T17" fmla="*/ 1396 h 1440"/>
                <a:gd name="T18" fmla="*/ 866 w 1440"/>
                <a:gd name="T19" fmla="*/ 1426 h 1440"/>
                <a:gd name="T20" fmla="*/ 758 w 1440"/>
                <a:gd name="T21" fmla="*/ 1440 h 1440"/>
                <a:gd name="T22" fmla="*/ 684 w 1440"/>
                <a:gd name="T23" fmla="*/ 1440 h 1440"/>
                <a:gd name="T24" fmla="*/ 574 w 1440"/>
                <a:gd name="T25" fmla="*/ 1426 h 1440"/>
                <a:gd name="T26" fmla="*/ 472 w 1440"/>
                <a:gd name="T27" fmla="*/ 1396 h 1440"/>
                <a:gd name="T28" fmla="*/ 376 w 1440"/>
                <a:gd name="T29" fmla="*/ 1354 h 1440"/>
                <a:gd name="T30" fmla="*/ 290 w 1440"/>
                <a:gd name="T31" fmla="*/ 1296 h 1440"/>
                <a:gd name="T32" fmla="*/ 210 w 1440"/>
                <a:gd name="T33" fmla="*/ 1230 h 1440"/>
                <a:gd name="T34" fmla="*/ 142 w 1440"/>
                <a:gd name="T35" fmla="*/ 1150 h 1440"/>
                <a:gd name="T36" fmla="*/ 86 w 1440"/>
                <a:gd name="T37" fmla="*/ 1064 h 1440"/>
                <a:gd name="T38" fmla="*/ 44 w 1440"/>
                <a:gd name="T39" fmla="*/ 968 h 1440"/>
                <a:gd name="T40" fmla="*/ 14 w 1440"/>
                <a:gd name="T41" fmla="*/ 864 h 1440"/>
                <a:gd name="T42" fmla="*/ 0 w 1440"/>
                <a:gd name="T43" fmla="*/ 756 h 1440"/>
                <a:gd name="T44" fmla="*/ 0 w 1440"/>
                <a:gd name="T45" fmla="*/ 682 h 1440"/>
                <a:gd name="T46" fmla="*/ 14 w 1440"/>
                <a:gd name="T47" fmla="*/ 574 h 1440"/>
                <a:gd name="T48" fmla="*/ 44 w 1440"/>
                <a:gd name="T49" fmla="*/ 472 h 1440"/>
                <a:gd name="T50" fmla="*/ 86 w 1440"/>
                <a:gd name="T51" fmla="*/ 376 h 1440"/>
                <a:gd name="T52" fmla="*/ 142 w 1440"/>
                <a:gd name="T53" fmla="*/ 288 h 1440"/>
                <a:gd name="T54" fmla="*/ 210 w 1440"/>
                <a:gd name="T55" fmla="*/ 210 h 1440"/>
                <a:gd name="T56" fmla="*/ 290 w 1440"/>
                <a:gd name="T57" fmla="*/ 142 h 1440"/>
                <a:gd name="T58" fmla="*/ 376 w 1440"/>
                <a:gd name="T59" fmla="*/ 86 h 1440"/>
                <a:gd name="T60" fmla="*/ 472 w 1440"/>
                <a:gd name="T61" fmla="*/ 42 h 1440"/>
                <a:gd name="T62" fmla="*/ 574 w 1440"/>
                <a:gd name="T63" fmla="*/ 14 h 1440"/>
                <a:gd name="T64" fmla="*/ 684 w 1440"/>
                <a:gd name="T65" fmla="*/ 0 h 1440"/>
                <a:gd name="T66" fmla="*/ 758 w 1440"/>
                <a:gd name="T67" fmla="*/ 0 h 1440"/>
                <a:gd name="T68" fmla="*/ 866 w 1440"/>
                <a:gd name="T69" fmla="*/ 14 h 1440"/>
                <a:gd name="T70" fmla="*/ 968 w 1440"/>
                <a:gd name="T71" fmla="*/ 42 h 1440"/>
                <a:gd name="T72" fmla="*/ 1064 w 1440"/>
                <a:gd name="T73" fmla="*/ 86 h 1440"/>
                <a:gd name="T74" fmla="*/ 1152 w 1440"/>
                <a:gd name="T75" fmla="*/ 142 h 1440"/>
                <a:gd name="T76" fmla="*/ 1230 w 1440"/>
                <a:gd name="T77" fmla="*/ 210 h 1440"/>
                <a:gd name="T78" fmla="*/ 1298 w 1440"/>
                <a:gd name="T79" fmla="*/ 288 h 1440"/>
                <a:gd name="T80" fmla="*/ 1354 w 1440"/>
                <a:gd name="T81" fmla="*/ 376 h 1440"/>
                <a:gd name="T82" fmla="*/ 1396 w 1440"/>
                <a:gd name="T83" fmla="*/ 472 h 1440"/>
                <a:gd name="T84" fmla="*/ 1426 w 1440"/>
                <a:gd name="T85" fmla="*/ 574 h 1440"/>
                <a:gd name="T86" fmla="*/ 1440 w 1440"/>
                <a:gd name="T87" fmla="*/ 682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0" h="1440">
                  <a:moveTo>
                    <a:pt x="1440" y="720"/>
                  </a:moveTo>
                  <a:lnTo>
                    <a:pt x="1440" y="720"/>
                  </a:lnTo>
                  <a:lnTo>
                    <a:pt x="1440" y="756"/>
                  </a:lnTo>
                  <a:lnTo>
                    <a:pt x="1436" y="794"/>
                  </a:lnTo>
                  <a:lnTo>
                    <a:pt x="1432" y="830"/>
                  </a:lnTo>
                  <a:lnTo>
                    <a:pt x="1426" y="864"/>
                  </a:lnTo>
                  <a:lnTo>
                    <a:pt x="1418" y="900"/>
                  </a:lnTo>
                  <a:lnTo>
                    <a:pt x="1408" y="934"/>
                  </a:lnTo>
                  <a:lnTo>
                    <a:pt x="1396" y="968"/>
                  </a:lnTo>
                  <a:lnTo>
                    <a:pt x="1384" y="1000"/>
                  </a:lnTo>
                  <a:lnTo>
                    <a:pt x="1370" y="1032"/>
                  </a:lnTo>
                  <a:lnTo>
                    <a:pt x="1354" y="1064"/>
                  </a:lnTo>
                  <a:lnTo>
                    <a:pt x="1336" y="1094"/>
                  </a:lnTo>
                  <a:lnTo>
                    <a:pt x="1318" y="1122"/>
                  </a:lnTo>
                  <a:lnTo>
                    <a:pt x="1298" y="1150"/>
                  </a:lnTo>
                  <a:lnTo>
                    <a:pt x="1276" y="1178"/>
                  </a:lnTo>
                  <a:lnTo>
                    <a:pt x="1254" y="1204"/>
                  </a:lnTo>
                  <a:lnTo>
                    <a:pt x="1230" y="1230"/>
                  </a:lnTo>
                  <a:lnTo>
                    <a:pt x="1204" y="1252"/>
                  </a:lnTo>
                  <a:lnTo>
                    <a:pt x="1178" y="1276"/>
                  </a:lnTo>
                  <a:lnTo>
                    <a:pt x="1152" y="1296"/>
                  </a:lnTo>
                  <a:lnTo>
                    <a:pt x="1122" y="1316"/>
                  </a:lnTo>
                  <a:lnTo>
                    <a:pt x="1094" y="1336"/>
                  </a:lnTo>
                  <a:lnTo>
                    <a:pt x="1064" y="1354"/>
                  </a:lnTo>
                  <a:lnTo>
                    <a:pt x="1032" y="1368"/>
                  </a:lnTo>
                  <a:lnTo>
                    <a:pt x="1000" y="1384"/>
                  </a:lnTo>
                  <a:lnTo>
                    <a:pt x="968" y="1396"/>
                  </a:lnTo>
                  <a:lnTo>
                    <a:pt x="934" y="1408"/>
                  </a:lnTo>
                  <a:lnTo>
                    <a:pt x="900" y="1418"/>
                  </a:lnTo>
                  <a:lnTo>
                    <a:pt x="866" y="1426"/>
                  </a:lnTo>
                  <a:lnTo>
                    <a:pt x="830" y="1432"/>
                  </a:lnTo>
                  <a:lnTo>
                    <a:pt x="794" y="1436"/>
                  </a:lnTo>
                  <a:lnTo>
                    <a:pt x="758" y="1440"/>
                  </a:lnTo>
                  <a:lnTo>
                    <a:pt x="720" y="1440"/>
                  </a:lnTo>
                  <a:lnTo>
                    <a:pt x="720" y="1440"/>
                  </a:lnTo>
                  <a:lnTo>
                    <a:pt x="684" y="1440"/>
                  </a:lnTo>
                  <a:lnTo>
                    <a:pt x="646" y="1436"/>
                  </a:lnTo>
                  <a:lnTo>
                    <a:pt x="610" y="1432"/>
                  </a:lnTo>
                  <a:lnTo>
                    <a:pt x="574" y="1426"/>
                  </a:lnTo>
                  <a:lnTo>
                    <a:pt x="540" y="1418"/>
                  </a:lnTo>
                  <a:lnTo>
                    <a:pt x="506" y="1408"/>
                  </a:lnTo>
                  <a:lnTo>
                    <a:pt x="472" y="1396"/>
                  </a:lnTo>
                  <a:lnTo>
                    <a:pt x="440" y="1384"/>
                  </a:lnTo>
                  <a:lnTo>
                    <a:pt x="408" y="1368"/>
                  </a:lnTo>
                  <a:lnTo>
                    <a:pt x="376" y="1354"/>
                  </a:lnTo>
                  <a:lnTo>
                    <a:pt x="346" y="1336"/>
                  </a:lnTo>
                  <a:lnTo>
                    <a:pt x="318" y="1316"/>
                  </a:lnTo>
                  <a:lnTo>
                    <a:pt x="290" y="1296"/>
                  </a:lnTo>
                  <a:lnTo>
                    <a:pt x="262" y="1276"/>
                  </a:lnTo>
                  <a:lnTo>
                    <a:pt x="236" y="1252"/>
                  </a:lnTo>
                  <a:lnTo>
                    <a:pt x="210" y="1230"/>
                  </a:lnTo>
                  <a:lnTo>
                    <a:pt x="186" y="1204"/>
                  </a:lnTo>
                  <a:lnTo>
                    <a:pt x="164" y="1178"/>
                  </a:lnTo>
                  <a:lnTo>
                    <a:pt x="142" y="1150"/>
                  </a:lnTo>
                  <a:lnTo>
                    <a:pt x="122" y="1122"/>
                  </a:lnTo>
                  <a:lnTo>
                    <a:pt x="104" y="1094"/>
                  </a:lnTo>
                  <a:lnTo>
                    <a:pt x="86" y="1064"/>
                  </a:lnTo>
                  <a:lnTo>
                    <a:pt x="70" y="1032"/>
                  </a:lnTo>
                  <a:lnTo>
                    <a:pt x="56" y="1000"/>
                  </a:lnTo>
                  <a:lnTo>
                    <a:pt x="44" y="968"/>
                  </a:lnTo>
                  <a:lnTo>
                    <a:pt x="32" y="934"/>
                  </a:lnTo>
                  <a:lnTo>
                    <a:pt x="22" y="900"/>
                  </a:lnTo>
                  <a:lnTo>
                    <a:pt x="14" y="864"/>
                  </a:lnTo>
                  <a:lnTo>
                    <a:pt x="8" y="830"/>
                  </a:lnTo>
                  <a:lnTo>
                    <a:pt x="4" y="794"/>
                  </a:lnTo>
                  <a:lnTo>
                    <a:pt x="0" y="756"/>
                  </a:lnTo>
                  <a:lnTo>
                    <a:pt x="0" y="720"/>
                  </a:lnTo>
                  <a:lnTo>
                    <a:pt x="0" y="720"/>
                  </a:lnTo>
                  <a:lnTo>
                    <a:pt x="0" y="682"/>
                  </a:lnTo>
                  <a:lnTo>
                    <a:pt x="4" y="646"/>
                  </a:lnTo>
                  <a:lnTo>
                    <a:pt x="8" y="610"/>
                  </a:lnTo>
                  <a:lnTo>
                    <a:pt x="14" y="574"/>
                  </a:lnTo>
                  <a:lnTo>
                    <a:pt x="22" y="540"/>
                  </a:lnTo>
                  <a:lnTo>
                    <a:pt x="32" y="506"/>
                  </a:lnTo>
                  <a:lnTo>
                    <a:pt x="44" y="472"/>
                  </a:lnTo>
                  <a:lnTo>
                    <a:pt x="56" y="440"/>
                  </a:lnTo>
                  <a:lnTo>
                    <a:pt x="70" y="408"/>
                  </a:lnTo>
                  <a:lnTo>
                    <a:pt x="86" y="376"/>
                  </a:lnTo>
                  <a:lnTo>
                    <a:pt x="104" y="346"/>
                  </a:lnTo>
                  <a:lnTo>
                    <a:pt x="122" y="316"/>
                  </a:lnTo>
                  <a:lnTo>
                    <a:pt x="142" y="288"/>
                  </a:lnTo>
                  <a:lnTo>
                    <a:pt x="164" y="262"/>
                  </a:lnTo>
                  <a:lnTo>
                    <a:pt x="186" y="236"/>
                  </a:lnTo>
                  <a:lnTo>
                    <a:pt x="210" y="210"/>
                  </a:lnTo>
                  <a:lnTo>
                    <a:pt x="236" y="186"/>
                  </a:lnTo>
                  <a:lnTo>
                    <a:pt x="262" y="164"/>
                  </a:lnTo>
                  <a:lnTo>
                    <a:pt x="290" y="142"/>
                  </a:lnTo>
                  <a:lnTo>
                    <a:pt x="318" y="122"/>
                  </a:lnTo>
                  <a:lnTo>
                    <a:pt x="346" y="104"/>
                  </a:lnTo>
                  <a:lnTo>
                    <a:pt x="376" y="86"/>
                  </a:lnTo>
                  <a:lnTo>
                    <a:pt x="408" y="70"/>
                  </a:lnTo>
                  <a:lnTo>
                    <a:pt x="440" y="56"/>
                  </a:lnTo>
                  <a:lnTo>
                    <a:pt x="472" y="42"/>
                  </a:lnTo>
                  <a:lnTo>
                    <a:pt x="506" y="32"/>
                  </a:lnTo>
                  <a:lnTo>
                    <a:pt x="540" y="22"/>
                  </a:lnTo>
                  <a:lnTo>
                    <a:pt x="574" y="14"/>
                  </a:lnTo>
                  <a:lnTo>
                    <a:pt x="610" y="8"/>
                  </a:lnTo>
                  <a:lnTo>
                    <a:pt x="646" y="2"/>
                  </a:lnTo>
                  <a:lnTo>
                    <a:pt x="684" y="0"/>
                  </a:lnTo>
                  <a:lnTo>
                    <a:pt x="720" y="0"/>
                  </a:lnTo>
                  <a:lnTo>
                    <a:pt x="720" y="0"/>
                  </a:lnTo>
                  <a:lnTo>
                    <a:pt x="758" y="0"/>
                  </a:lnTo>
                  <a:lnTo>
                    <a:pt x="794" y="2"/>
                  </a:lnTo>
                  <a:lnTo>
                    <a:pt x="830" y="8"/>
                  </a:lnTo>
                  <a:lnTo>
                    <a:pt x="866" y="14"/>
                  </a:lnTo>
                  <a:lnTo>
                    <a:pt x="900" y="22"/>
                  </a:lnTo>
                  <a:lnTo>
                    <a:pt x="934" y="32"/>
                  </a:lnTo>
                  <a:lnTo>
                    <a:pt x="968" y="42"/>
                  </a:lnTo>
                  <a:lnTo>
                    <a:pt x="1000" y="56"/>
                  </a:lnTo>
                  <a:lnTo>
                    <a:pt x="1032" y="70"/>
                  </a:lnTo>
                  <a:lnTo>
                    <a:pt x="1064" y="86"/>
                  </a:lnTo>
                  <a:lnTo>
                    <a:pt x="1094" y="104"/>
                  </a:lnTo>
                  <a:lnTo>
                    <a:pt x="1122" y="122"/>
                  </a:lnTo>
                  <a:lnTo>
                    <a:pt x="1152" y="142"/>
                  </a:lnTo>
                  <a:lnTo>
                    <a:pt x="1178" y="164"/>
                  </a:lnTo>
                  <a:lnTo>
                    <a:pt x="1204" y="186"/>
                  </a:lnTo>
                  <a:lnTo>
                    <a:pt x="1230" y="210"/>
                  </a:lnTo>
                  <a:lnTo>
                    <a:pt x="1254" y="236"/>
                  </a:lnTo>
                  <a:lnTo>
                    <a:pt x="1276" y="262"/>
                  </a:lnTo>
                  <a:lnTo>
                    <a:pt x="1298" y="288"/>
                  </a:lnTo>
                  <a:lnTo>
                    <a:pt x="1318" y="316"/>
                  </a:lnTo>
                  <a:lnTo>
                    <a:pt x="1336" y="346"/>
                  </a:lnTo>
                  <a:lnTo>
                    <a:pt x="1354" y="376"/>
                  </a:lnTo>
                  <a:lnTo>
                    <a:pt x="1370" y="408"/>
                  </a:lnTo>
                  <a:lnTo>
                    <a:pt x="1384" y="440"/>
                  </a:lnTo>
                  <a:lnTo>
                    <a:pt x="1396" y="472"/>
                  </a:lnTo>
                  <a:lnTo>
                    <a:pt x="1408" y="506"/>
                  </a:lnTo>
                  <a:lnTo>
                    <a:pt x="1418" y="540"/>
                  </a:lnTo>
                  <a:lnTo>
                    <a:pt x="1426" y="574"/>
                  </a:lnTo>
                  <a:lnTo>
                    <a:pt x="1432" y="610"/>
                  </a:lnTo>
                  <a:lnTo>
                    <a:pt x="1436" y="646"/>
                  </a:lnTo>
                  <a:lnTo>
                    <a:pt x="1440" y="682"/>
                  </a:lnTo>
                  <a:lnTo>
                    <a:pt x="1440" y="720"/>
                  </a:lnTo>
                  <a:lnTo>
                    <a:pt x="1440" y="720"/>
                  </a:lnTo>
                  <a:close/>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63" name="Line 93"/>
            <p:cNvSpPr>
              <a:spLocks noChangeShapeType="1"/>
            </p:cNvSpPr>
            <p:nvPr/>
          </p:nvSpPr>
          <p:spPr bwMode="auto">
            <a:xfrm flipH="1">
              <a:off x="6496243" y="5921035"/>
              <a:ext cx="156773" cy="156773"/>
            </a:xfrm>
            <a:prstGeom prst="line">
              <a:avLst/>
            </a:prstGeom>
            <a:noFill/>
            <a:ln w="317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64" name="Line 94"/>
            <p:cNvSpPr>
              <a:spLocks noChangeShapeType="1"/>
            </p:cNvSpPr>
            <p:nvPr/>
          </p:nvSpPr>
          <p:spPr bwMode="auto">
            <a:xfrm flipH="1" flipV="1">
              <a:off x="6496243" y="5921035"/>
              <a:ext cx="156773" cy="156773"/>
            </a:xfrm>
            <a:prstGeom prst="line">
              <a:avLst/>
            </a:prstGeom>
            <a:noFill/>
            <a:ln w="317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65" name="Gruppieren 564"/>
          <p:cNvGrpSpPr/>
          <p:nvPr/>
        </p:nvGrpSpPr>
        <p:grpSpPr>
          <a:xfrm>
            <a:off x="2737294" y="4763698"/>
            <a:ext cx="352479" cy="351990"/>
            <a:chOff x="2737294" y="4720073"/>
            <a:chExt cx="406594" cy="406030"/>
          </a:xfrm>
        </p:grpSpPr>
        <p:sp>
          <p:nvSpPr>
            <p:cNvPr id="566" name="Freeform 95"/>
            <p:cNvSpPr>
              <a:spLocks/>
            </p:cNvSpPr>
            <p:nvPr/>
          </p:nvSpPr>
          <p:spPr bwMode="auto">
            <a:xfrm>
              <a:off x="2737294" y="4720073"/>
              <a:ext cx="406594" cy="406030"/>
            </a:xfrm>
            <a:custGeom>
              <a:avLst/>
              <a:gdLst>
                <a:gd name="T0" fmla="*/ 1440 w 1442"/>
                <a:gd name="T1" fmla="*/ 756 h 1440"/>
                <a:gd name="T2" fmla="*/ 1428 w 1442"/>
                <a:gd name="T3" fmla="*/ 864 h 1440"/>
                <a:gd name="T4" fmla="*/ 1398 w 1442"/>
                <a:gd name="T5" fmla="*/ 968 h 1440"/>
                <a:gd name="T6" fmla="*/ 1354 w 1442"/>
                <a:gd name="T7" fmla="*/ 1064 h 1440"/>
                <a:gd name="T8" fmla="*/ 1298 w 1442"/>
                <a:gd name="T9" fmla="*/ 1150 h 1440"/>
                <a:gd name="T10" fmla="*/ 1230 w 1442"/>
                <a:gd name="T11" fmla="*/ 1230 h 1440"/>
                <a:gd name="T12" fmla="*/ 1152 w 1442"/>
                <a:gd name="T13" fmla="*/ 1296 h 1440"/>
                <a:gd name="T14" fmla="*/ 1064 w 1442"/>
                <a:gd name="T15" fmla="*/ 1354 h 1440"/>
                <a:gd name="T16" fmla="*/ 968 w 1442"/>
                <a:gd name="T17" fmla="*/ 1396 h 1440"/>
                <a:gd name="T18" fmla="*/ 866 w 1442"/>
                <a:gd name="T19" fmla="*/ 1426 h 1440"/>
                <a:gd name="T20" fmla="*/ 758 w 1442"/>
                <a:gd name="T21" fmla="*/ 1440 h 1440"/>
                <a:gd name="T22" fmla="*/ 684 w 1442"/>
                <a:gd name="T23" fmla="*/ 1440 h 1440"/>
                <a:gd name="T24" fmla="*/ 576 w 1442"/>
                <a:gd name="T25" fmla="*/ 1426 h 1440"/>
                <a:gd name="T26" fmla="*/ 474 w 1442"/>
                <a:gd name="T27" fmla="*/ 1396 h 1440"/>
                <a:gd name="T28" fmla="*/ 378 w 1442"/>
                <a:gd name="T29" fmla="*/ 1354 h 1440"/>
                <a:gd name="T30" fmla="*/ 290 w 1442"/>
                <a:gd name="T31" fmla="*/ 1296 h 1440"/>
                <a:gd name="T32" fmla="*/ 212 w 1442"/>
                <a:gd name="T33" fmla="*/ 1230 h 1440"/>
                <a:gd name="T34" fmla="*/ 144 w 1442"/>
                <a:gd name="T35" fmla="*/ 1150 h 1440"/>
                <a:gd name="T36" fmla="*/ 88 w 1442"/>
                <a:gd name="T37" fmla="*/ 1064 h 1440"/>
                <a:gd name="T38" fmla="*/ 44 w 1442"/>
                <a:gd name="T39" fmla="*/ 968 h 1440"/>
                <a:gd name="T40" fmla="*/ 16 w 1442"/>
                <a:gd name="T41" fmla="*/ 864 h 1440"/>
                <a:gd name="T42" fmla="*/ 2 w 1442"/>
                <a:gd name="T43" fmla="*/ 756 h 1440"/>
                <a:gd name="T44" fmla="*/ 2 w 1442"/>
                <a:gd name="T45" fmla="*/ 682 h 1440"/>
                <a:gd name="T46" fmla="*/ 16 w 1442"/>
                <a:gd name="T47" fmla="*/ 574 h 1440"/>
                <a:gd name="T48" fmla="*/ 44 w 1442"/>
                <a:gd name="T49" fmla="*/ 472 h 1440"/>
                <a:gd name="T50" fmla="*/ 88 w 1442"/>
                <a:gd name="T51" fmla="*/ 376 h 1440"/>
                <a:gd name="T52" fmla="*/ 144 w 1442"/>
                <a:gd name="T53" fmla="*/ 288 h 1440"/>
                <a:gd name="T54" fmla="*/ 212 w 1442"/>
                <a:gd name="T55" fmla="*/ 210 h 1440"/>
                <a:gd name="T56" fmla="*/ 290 w 1442"/>
                <a:gd name="T57" fmla="*/ 142 h 1440"/>
                <a:gd name="T58" fmla="*/ 378 w 1442"/>
                <a:gd name="T59" fmla="*/ 86 h 1440"/>
                <a:gd name="T60" fmla="*/ 474 w 1442"/>
                <a:gd name="T61" fmla="*/ 42 h 1440"/>
                <a:gd name="T62" fmla="*/ 576 w 1442"/>
                <a:gd name="T63" fmla="*/ 14 h 1440"/>
                <a:gd name="T64" fmla="*/ 684 w 1442"/>
                <a:gd name="T65" fmla="*/ 0 h 1440"/>
                <a:gd name="T66" fmla="*/ 758 w 1442"/>
                <a:gd name="T67" fmla="*/ 0 h 1440"/>
                <a:gd name="T68" fmla="*/ 866 w 1442"/>
                <a:gd name="T69" fmla="*/ 14 h 1440"/>
                <a:gd name="T70" fmla="*/ 968 w 1442"/>
                <a:gd name="T71" fmla="*/ 42 h 1440"/>
                <a:gd name="T72" fmla="*/ 1064 w 1442"/>
                <a:gd name="T73" fmla="*/ 86 h 1440"/>
                <a:gd name="T74" fmla="*/ 1152 w 1442"/>
                <a:gd name="T75" fmla="*/ 142 h 1440"/>
                <a:gd name="T76" fmla="*/ 1230 w 1442"/>
                <a:gd name="T77" fmla="*/ 210 h 1440"/>
                <a:gd name="T78" fmla="*/ 1298 w 1442"/>
                <a:gd name="T79" fmla="*/ 288 h 1440"/>
                <a:gd name="T80" fmla="*/ 1354 w 1442"/>
                <a:gd name="T81" fmla="*/ 376 h 1440"/>
                <a:gd name="T82" fmla="*/ 1398 w 1442"/>
                <a:gd name="T83" fmla="*/ 472 h 1440"/>
                <a:gd name="T84" fmla="*/ 1428 w 1442"/>
                <a:gd name="T85" fmla="*/ 574 h 1440"/>
                <a:gd name="T86" fmla="*/ 1440 w 1442"/>
                <a:gd name="T87" fmla="*/ 682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2" h="1440">
                  <a:moveTo>
                    <a:pt x="1442" y="720"/>
                  </a:moveTo>
                  <a:lnTo>
                    <a:pt x="1442" y="720"/>
                  </a:lnTo>
                  <a:lnTo>
                    <a:pt x="1440" y="756"/>
                  </a:lnTo>
                  <a:lnTo>
                    <a:pt x="1438" y="794"/>
                  </a:lnTo>
                  <a:lnTo>
                    <a:pt x="1434" y="830"/>
                  </a:lnTo>
                  <a:lnTo>
                    <a:pt x="1428" y="864"/>
                  </a:lnTo>
                  <a:lnTo>
                    <a:pt x="1418" y="900"/>
                  </a:lnTo>
                  <a:lnTo>
                    <a:pt x="1410" y="934"/>
                  </a:lnTo>
                  <a:lnTo>
                    <a:pt x="1398" y="968"/>
                  </a:lnTo>
                  <a:lnTo>
                    <a:pt x="1386" y="1000"/>
                  </a:lnTo>
                  <a:lnTo>
                    <a:pt x="1370" y="1032"/>
                  </a:lnTo>
                  <a:lnTo>
                    <a:pt x="1354" y="1064"/>
                  </a:lnTo>
                  <a:lnTo>
                    <a:pt x="1338" y="1094"/>
                  </a:lnTo>
                  <a:lnTo>
                    <a:pt x="1318" y="1122"/>
                  </a:lnTo>
                  <a:lnTo>
                    <a:pt x="1298" y="1150"/>
                  </a:lnTo>
                  <a:lnTo>
                    <a:pt x="1278" y="1178"/>
                  </a:lnTo>
                  <a:lnTo>
                    <a:pt x="1254" y="1204"/>
                  </a:lnTo>
                  <a:lnTo>
                    <a:pt x="1230" y="1230"/>
                  </a:lnTo>
                  <a:lnTo>
                    <a:pt x="1206" y="1252"/>
                  </a:lnTo>
                  <a:lnTo>
                    <a:pt x="1180" y="1276"/>
                  </a:lnTo>
                  <a:lnTo>
                    <a:pt x="1152" y="1296"/>
                  </a:lnTo>
                  <a:lnTo>
                    <a:pt x="1124" y="1316"/>
                  </a:lnTo>
                  <a:lnTo>
                    <a:pt x="1094" y="1336"/>
                  </a:lnTo>
                  <a:lnTo>
                    <a:pt x="1064" y="1354"/>
                  </a:lnTo>
                  <a:lnTo>
                    <a:pt x="1034" y="1368"/>
                  </a:lnTo>
                  <a:lnTo>
                    <a:pt x="1002" y="1384"/>
                  </a:lnTo>
                  <a:lnTo>
                    <a:pt x="968" y="1396"/>
                  </a:lnTo>
                  <a:lnTo>
                    <a:pt x="936" y="1408"/>
                  </a:lnTo>
                  <a:lnTo>
                    <a:pt x="902" y="1418"/>
                  </a:lnTo>
                  <a:lnTo>
                    <a:pt x="866" y="1426"/>
                  </a:lnTo>
                  <a:lnTo>
                    <a:pt x="830" y="1432"/>
                  </a:lnTo>
                  <a:lnTo>
                    <a:pt x="794" y="1436"/>
                  </a:lnTo>
                  <a:lnTo>
                    <a:pt x="758" y="1440"/>
                  </a:lnTo>
                  <a:lnTo>
                    <a:pt x="722" y="1440"/>
                  </a:lnTo>
                  <a:lnTo>
                    <a:pt x="722" y="1440"/>
                  </a:lnTo>
                  <a:lnTo>
                    <a:pt x="684" y="1440"/>
                  </a:lnTo>
                  <a:lnTo>
                    <a:pt x="648" y="1436"/>
                  </a:lnTo>
                  <a:lnTo>
                    <a:pt x="612" y="1432"/>
                  </a:lnTo>
                  <a:lnTo>
                    <a:pt x="576" y="1426"/>
                  </a:lnTo>
                  <a:lnTo>
                    <a:pt x="542" y="1418"/>
                  </a:lnTo>
                  <a:lnTo>
                    <a:pt x="508" y="1408"/>
                  </a:lnTo>
                  <a:lnTo>
                    <a:pt x="474" y="1396"/>
                  </a:lnTo>
                  <a:lnTo>
                    <a:pt x="440" y="1384"/>
                  </a:lnTo>
                  <a:lnTo>
                    <a:pt x="408" y="1368"/>
                  </a:lnTo>
                  <a:lnTo>
                    <a:pt x="378" y="1354"/>
                  </a:lnTo>
                  <a:lnTo>
                    <a:pt x="348" y="1336"/>
                  </a:lnTo>
                  <a:lnTo>
                    <a:pt x="318" y="1316"/>
                  </a:lnTo>
                  <a:lnTo>
                    <a:pt x="290" y="1296"/>
                  </a:lnTo>
                  <a:lnTo>
                    <a:pt x="264" y="1276"/>
                  </a:lnTo>
                  <a:lnTo>
                    <a:pt x="236" y="1252"/>
                  </a:lnTo>
                  <a:lnTo>
                    <a:pt x="212" y="1230"/>
                  </a:lnTo>
                  <a:lnTo>
                    <a:pt x="188" y="1204"/>
                  </a:lnTo>
                  <a:lnTo>
                    <a:pt x="166" y="1178"/>
                  </a:lnTo>
                  <a:lnTo>
                    <a:pt x="144" y="1150"/>
                  </a:lnTo>
                  <a:lnTo>
                    <a:pt x="124" y="1122"/>
                  </a:lnTo>
                  <a:lnTo>
                    <a:pt x="106" y="1094"/>
                  </a:lnTo>
                  <a:lnTo>
                    <a:pt x="88" y="1064"/>
                  </a:lnTo>
                  <a:lnTo>
                    <a:pt x="72" y="1032"/>
                  </a:lnTo>
                  <a:lnTo>
                    <a:pt x="58" y="1000"/>
                  </a:lnTo>
                  <a:lnTo>
                    <a:pt x="44" y="968"/>
                  </a:lnTo>
                  <a:lnTo>
                    <a:pt x="34" y="934"/>
                  </a:lnTo>
                  <a:lnTo>
                    <a:pt x="24" y="900"/>
                  </a:lnTo>
                  <a:lnTo>
                    <a:pt x="16" y="864"/>
                  </a:lnTo>
                  <a:lnTo>
                    <a:pt x="10" y="830"/>
                  </a:lnTo>
                  <a:lnTo>
                    <a:pt x="4" y="794"/>
                  </a:lnTo>
                  <a:lnTo>
                    <a:pt x="2" y="756"/>
                  </a:lnTo>
                  <a:lnTo>
                    <a:pt x="0" y="720"/>
                  </a:lnTo>
                  <a:lnTo>
                    <a:pt x="0" y="720"/>
                  </a:lnTo>
                  <a:lnTo>
                    <a:pt x="2" y="682"/>
                  </a:lnTo>
                  <a:lnTo>
                    <a:pt x="4" y="646"/>
                  </a:lnTo>
                  <a:lnTo>
                    <a:pt x="10" y="610"/>
                  </a:lnTo>
                  <a:lnTo>
                    <a:pt x="16" y="574"/>
                  </a:lnTo>
                  <a:lnTo>
                    <a:pt x="24" y="540"/>
                  </a:lnTo>
                  <a:lnTo>
                    <a:pt x="34" y="506"/>
                  </a:lnTo>
                  <a:lnTo>
                    <a:pt x="44" y="472"/>
                  </a:lnTo>
                  <a:lnTo>
                    <a:pt x="58" y="440"/>
                  </a:lnTo>
                  <a:lnTo>
                    <a:pt x="72" y="408"/>
                  </a:lnTo>
                  <a:lnTo>
                    <a:pt x="88" y="376"/>
                  </a:lnTo>
                  <a:lnTo>
                    <a:pt x="106" y="346"/>
                  </a:lnTo>
                  <a:lnTo>
                    <a:pt x="124" y="316"/>
                  </a:lnTo>
                  <a:lnTo>
                    <a:pt x="144" y="288"/>
                  </a:lnTo>
                  <a:lnTo>
                    <a:pt x="166" y="262"/>
                  </a:lnTo>
                  <a:lnTo>
                    <a:pt x="188" y="236"/>
                  </a:lnTo>
                  <a:lnTo>
                    <a:pt x="212" y="210"/>
                  </a:lnTo>
                  <a:lnTo>
                    <a:pt x="236" y="186"/>
                  </a:lnTo>
                  <a:lnTo>
                    <a:pt x="264" y="164"/>
                  </a:lnTo>
                  <a:lnTo>
                    <a:pt x="290" y="142"/>
                  </a:lnTo>
                  <a:lnTo>
                    <a:pt x="318" y="122"/>
                  </a:lnTo>
                  <a:lnTo>
                    <a:pt x="348" y="104"/>
                  </a:lnTo>
                  <a:lnTo>
                    <a:pt x="378" y="86"/>
                  </a:lnTo>
                  <a:lnTo>
                    <a:pt x="408" y="70"/>
                  </a:lnTo>
                  <a:lnTo>
                    <a:pt x="440" y="56"/>
                  </a:lnTo>
                  <a:lnTo>
                    <a:pt x="474" y="42"/>
                  </a:lnTo>
                  <a:lnTo>
                    <a:pt x="508" y="32"/>
                  </a:lnTo>
                  <a:lnTo>
                    <a:pt x="542" y="22"/>
                  </a:lnTo>
                  <a:lnTo>
                    <a:pt x="576" y="14"/>
                  </a:lnTo>
                  <a:lnTo>
                    <a:pt x="612" y="8"/>
                  </a:lnTo>
                  <a:lnTo>
                    <a:pt x="648" y="2"/>
                  </a:lnTo>
                  <a:lnTo>
                    <a:pt x="684" y="0"/>
                  </a:lnTo>
                  <a:lnTo>
                    <a:pt x="722" y="0"/>
                  </a:lnTo>
                  <a:lnTo>
                    <a:pt x="722" y="0"/>
                  </a:lnTo>
                  <a:lnTo>
                    <a:pt x="758" y="0"/>
                  </a:lnTo>
                  <a:lnTo>
                    <a:pt x="794" y="2"/>
                  </a:lnTo>
                  <a:lnTo>
                    <a:pt x="830" y="8"/>
                  </a:lnTo>
                  <a:lnTo>
                    <a:pt x="866" y="14"/>
                  </a:lnTo>
                  <a:lnTo>
                    <a:pt x="902" y="22"/>
                  </a:lnTo>
                  <a:lnTo>
                    <a:pt x="936" y="32"/>
                  </a:lnTo>
                  <a:lnTo>
                    <a:pt x="968" y="42"/>
                  </a:lnTo>
                  <a:lnTo>
                    <a:pt x="1002" y="56"/>
                  </a:lnTo>
                  <a:lnTo>
                    <a:pt x="1034" y="70"/>
                  </a:lnTo>
                  <a:lnTo>
                    <a:pt x="1064" y="86"/>
                  </a:lnTo>
                  <a:lnTo>
                    <a:pt x="1094" y="104"/>
                  </a:lnTo>
                  <a:lnTo>
                    <a:pt x="1124" y="122"/>
                  </a:lnTo>
                  <a:lnTo>
                    <a:pt x="1152" y="142"/>
                  </a:lnTo>
                  <a:lnTo>
                    <a:pt x="1180" y="164"/>
                  </a:lnTo>
                  <a:lnTo>
                    <a:pt x="1206" y="186"/>
                  </a:lnTo>
                  <a:lnTo>
                    <a:pt x="1230" y="210"/>
                  </a:lnTo>
                  <a:lnTo>
                    <a:pt x="1254" y="236"/>
                  </a:lnTo>
                  <a:lnTo>
                    <a:pt x="1278" y="262"/>
                  </a:lnTo>
                  <a:lnTo>
                    <a:pt x="1298" y="288"/>
                  </a:lnTo>
                  <a:lnTo>
                    <a:pt x="1318" y="316"/>
                  </a:lnTo>
                  <a:lnTo>
                    <a:pt x="1338" y="346"/>
                  </a:lnTo>
                  <a:lnTo>
                    <a:pt x="1354" y="376"/>
                  </a:lnTo>
                  <a:lnTo>
                    <a:pt x="1370" y="408"/>
                  </a:lnTo>
                  <a:lnTo>
                    <a:pt x="1386" y="440"/>
                  </a:lnTo>
                  <a:lnTo>
                    <a:pt x="1398" y="472"/>
                  </a:lnTo>
                  <a:lnTo>
                    <a:pt x="1410" y="506"/>
                  </a:lnTo>
                  <a:lnTo>
                    <a:pt x="1418" y="540"/>
                  </a:lnTo>
                  <a:lnTo>
                    <a:pt x="1428" y="574"/>
                  </a:lnTo>
                  <a:lnTo>
                    <a:pt x="1434" y="610"/>
                  </a:lnTo>
                  <a:lnTo>
                    <a:pt x="1438" y="646"/>
                  </a:lnTo>
                  <a:lnTo>
                    <a:pt x="1440" y="682"/>
                  </a:lnTo>
                  <a:lnTo>
                    <a:pt x="1442" y="720"/>
                  </a:lnTo>
                  <a:lnTo>
                    <a:pt x="1442" y="720"/>
                  </a:lnTo>
                  <a:close/>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67" name="Line 96"/>
            <p:cNvSpPr>
              <a:spLocks noChangeShapeType="1"/>
            </p:cNvSpPr>
            <p:nvPr/>
          </p:nvSpPr>
          <p:spPr bwMode="auto">
            <a:xfrm>
              <a:off x="2885043" y="5052228"/>
              <a:ext cx="111094" cy="0"/>
            </a:xfrm>
            <a:prstGeom prst="line">
              <a:avLst/>
            </a:prstGeom>
            <a:noFill/>
            <a:ln w="317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68" name="Freeform 97"/>
            <p:cNvSpPr>
              <a:spLocks/>
            </p:cNvSpPr>
            <p:nvPr/>
          </p:nvSpPr>
          <p:spPr bwMode="auto">
            <a:xfrm>
              <a:off x="2903653" y="4885869"/>
              <a:ext cx="37219" cy="157336"/>
            </a:xfrm>
            <a:custGeom>
              <a:avLst/>
              <a:gdLst>
                <a:gd name="T0" fmla="*/ 0 w 132"/>
                <a:gd name="T1" fmla="*/ 0 h 558"/>
                <a:gd name="T2" fmla="*/ 132 w 132"/>
                <a:gd name="T3" fmla="*/ 0 h 558"/>
                <a:gd name="T4" fmla="*/ 132 w 132"/>
                <a:gd name="T5" fmla="*/ 558 h 558"/>
              </a:gdLst>
              <a:ahLst/>
              <a:cxnLst>
                <a:cxn ang="0">
                  <a:pos x="T0" y="T1"/>
                </a:cxn>
                <a:cxn ang="0">
                  <a:pos x="T2" y="T3"/>
                </a:cxn>
                <a:cxn ang="0">
                  <a:pos x="T4" y="T5"/>
                </a:cxn>
              </a:cxnLst>
              <a:rect l="0" t="0" r="r" b="b"/>
              <a:pathLst>
                <a:path w="132" h="558">
                  <a:moveTo>
                    <a:pt x="0" y="0"/>
                  </a:moveTo>
                  <a:lnTo>
                    <a:pt x="132" y="0"/>
                  </a:lnTo>
                  <a:lnTo>
                    <a:pt x="132" y="558"/>
                  </a:lnTo>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69" name="Freeform 98"/>
            <p:cNvSpPr>
              <a:spLocks/>
            </p:cNvSpPr>
            <p:nvPr/>
          </p:nvSpPr>
          <p:spPr bwMode="auto">
            <a:xfrm>
              <a:off x="2923200" y="4793948"/>
              <a:ext cx="18046" cy="18000"/>
            </a:xfrm>
            <a:custGeom>
              <a:avLst/>
              <a:gdLst>
                <a:gd name="T0" fmla="*/ 32 w 64"/>
                <a:gd name="T1" fmla="*/ 0 h 64"/>
                <a:gd name="T2" fmla="*/ 32 w 64"/>
                <a:gd name="T3" fmla="*/ 0 h 64"/>
                <a:gd name="T4" fmla="*/ 26 w 64"/>
                <a:gd name="T5" fmla="*/ 0 h 64"/>
                <a:gd name="T6" fmla="*/ 20 w 64"/>
                <a:gd name="T7" fmla="*/ 2 h 64"/>
                <a:gd name="T8" fmla="*/ 14 w 64"/>
                <a:gd name="T9" fmla="*/ 4 h 64"/>
                <a:gd name="T10" fmla="*/ 8 w 64"/>
                <a:gd name="T11" fmla="*/ 8 h 64"/>
                <a:gd name="T12" fmla="*/ 4 w 64"/>
                <a:gd name="T13" fmla="*/ 14 h 64"/>
                <a:gd name="T14" fmla="*/ 2 w 64"/>
                <a:gd name="T15" fmla="*/ 20 h 64"/>
                <a:gd name="T16" fmla="*/ 0 w 64"/>
                <a:gd name="T17" fmla="*/ 26 h 64"/>
                <a:gd name="T18" fmla="*/ 0 w 64"/>
                <a:gd name="T19" fmla="*/ 32 h 64"/>
                <a:gd name="T20" fmla="*/ 0 w 64"/>
                <a:gd name="T21" fmla="*/ 32 h 64"/>
                <a:gd name="T22" fmla="*/ 0 w 64"/>
                <a:gd name="T23" fmla="*/ 38 h 64"/>
                <a:gd name="T24" fmla="*/ 2 w 64"/>
                <a:gd name="T25" fmla="*/ 44 h 64"/>
                <a:gd name="T26" fmla="*/ 4 w 64"/>
                <a:gd name="T27" fmla="*/ 50 h 64"/>
                <a:gd name="T28" fmla="*/ 8 w 64"/>
                <a:gd name="T29" fmla="*/ 56 h 64"/>
                <a:gd name="T30" fmla="*/ 14 w 64"/>
                <a:gd name="T31" fmla="*/ 60 h 64"/>
                <a:gd name="T32" fmla="*/ 20 w 64"/>
                <a:gd name="T33" fmla="*/ 62 h 64"/>
                <a:gd name="T34" fmla="*/ 26 w 64"/>
                <a:gd name="T35" fmla="*/ 64 h 64"/>
                <a:gd name="T36" fmla="*/ 32 w 64"/>
                <a:gd name="T37" fmla="*/ 64 h 64"/>
                <a:gd name="T38" fmla="*/ 32 w 64"/>
                <a:gd name="T39" fmla="*/ 64 h 64"/>
                <a:gd name="T40" fmla="*/ 38 w 64"/>
                <a:gd name="T41" fmla="*/ 64 h 64"/>
                <a:gd name="T42" fmla="*/ 44 w 64"/>
                <a:gd name="T43" fmla="*/ 62 h 64"/>
                <a:gd name="T44" fmla="*/ 50 w 64"/>
                <a:gd name="T45" fmla="*/ 60 h 64"/>
                <a:gd name="T46" fmla="*/ 54 w 64"/>
                <a:gd name="T47" fmla="*/ 56 h 64"/>
                <a:gd name="T48" fmla="*/ 58 w 64"/>
                <a:gd name="T49" fmla="*/ 50 h 64"/>
                <a:gd name="T50" fmla="*/ 62 w 64"/>
                <a:gd name="T51" fmla="*/ 44 h 64"/>
                <a:gd name="T52" fmla="*/ 64 w 64"/>
                <a:gd name="T53" fmla="*/ 38 h 64"/>
                <a:gd name="T54" fmla="*/ 64 w 64"/>
                <a:gd name="T55" fmla="*/ 32 h 64"/>
                <a:gd name="T56" fmla="*/ 64 w 64"/>
                <a:gd name="T57" fmla="*/ 32 h 64"/>
                <a:gd name="T58" fmla="*/ 64 w 64"/>
                <a:gd name="T59" fmla="*/ 26 h 64"/>
                <a:gd name="T60" fmla="*/ 62 w 64"/>
                <a:gd name="T61" fmla="*/ 20 h 64"/>
                <a:gd name="T62" fmla="*/ 58 w 64"/>
                <a:gd name="T63" fmla="*/ 14 h 64"/>
                <a:gd name="T64" fmla="*/ 54 w 64"/>
                <a:gd name="T65" fmla="*/ 8 h 64"/>
                <a:gd name="T66" fmla="*/ 50 w 64"/>
                <a:gd name="T67" fmla="*/ 4 h 64"/>
                <a:gd name="T68" fmla="*/ 44 w 64"/>
                <a:gd name="T69" fmla="*/ 2 h 64"/>
                <a:gd name="T70" fmla="*/ 38 w 64"/>
                <a:gd name="T71" fmla="*/ 0 h 64"/>
                <a:gd name="T72" fmla="*/ 32 w 64"/>
                <a:gd name="T73" fmla="*/ 0 h 64"/>
                <a:gd name="T74" fmla="*/ 32 w 64"/>
                <a:gd name="T7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 h="64">
                  <a:moveTo>
                    <a:pt x="32" y="0"/>
                  </a:moveTo>
                  <a:lnTo>
                    <a:pt x="32" y="0"/>
                  </a:lnTo>
                  <a:lnTo>
                    <a:pt x="26" y="0"/>
                  </a:lnTo>
                  <a:lnTo>
                    <a:pt x="20" y="2"/>
                  </a:lnTo>
                  <a:lnTo>
                    <a:pt x="14" y="4"/>
                  </a:lnTo>
                  <a:lnTo>
                    <a:pt x="8" y="8"/>
                  </a:lnTo>
                  <a:lnTo>
                    <a:pt x="4" y="14"/>
                  </a:lnTo>
                  <a:lnTo>
                    <a:pt x="2" y="20"/>
                  </a:lnTo>
                  <a:lnTo>
                    <a:pt x="0" y="26"/>
                  </a:lnTo>
                  <a:lnTo>
                    <a:pt x="0" y="32"/>
                  </a:lnTo>
                  <a:lnTo>
                    <a:pt x="0" y="32"/>
                  </a:lnTo>
                  <a:lnTo>
                    <a:pt x="0" y="38"/>
                  </a:lnTo>
                  <a:lnTo>
                    <a:pt x="2" y="44"/>
                  </a:lnTo>
                  <a:lnTo>
                    <a:pt x="4" y="50"/>
                  </a:lnTo>
                  <a:lnTo>
                    <a:pt x="8" y="56"/>
                  </a:lnTo>
                  <a:lnTo>
                    <a:pt x="14" y="60"/>
                  </a:lnTo>
                  <a:lnTo>
                    <a:pt x="20" y="62"/>
                  </a:lnTo>
                  <a:lnTo>
                    <a:pt x="26" y="64"/>
                  </a:lnTo>
                  <a:lnTo>
                    <a:pt x="32" y="64"/>
                  </a:lnTo>
                  <a:lnTo>
                    <a:pt x="32" y="64"/>
                  </a:lnTo>
                  <a:lnTo>
                    <a:pt x="38" y="64"/>
                  </a:lnTo>
                  <a:lnTo>
                    <a:pt x="44" y="62"/>
                  </a:lnTo>
                  <a:lnTo>
                    <a:pt x="50" y="60"/>
                  </a:lnTo>
                  <a:lnTo>
                    <a:pt x="54" y="56"/>
                  </a:lnTo>
                  <a:lnTo>
                    <a:pt x="58" y="50"/>
                  </a:lnTo>
                  <a:lnTo>
                    <a:pt x="62" y="44"/>
                  </a:lnTo>
                  <a:lnTo>
                    <a:pt x="64" y="38"/>
                  </a:lnTo>
                  <a:lnTo>
                    <a:pt x="64" y="32"/>
                  </a:lnTo>
                  <a:lnTo>
                    <a:pt x="64" y="32"/>
                  </a:lnTo>
                  <a:lnTo>
                    <a:pt x="64" y="26"/>
                  </a:lnTo>
                  <a:lnTo>
                    <a:pt x="62" y="20"/>
                  </a:lnTo>
                  <a:lnTo>
                    <a:pt x="58" y="14"/>
                  </a:lnTo>
                  <a:lnTo>
                    <a:pt x="54" y="8"/>
                  </a:lnTo>
                  <a:lnTo>
                    <a:pt x="50" y="4"/>
                  </a:lnTo>
                  <a:lnTo>
                    <a:pt x="44" y="2"/>
                  </a:lnTo>
                  <a:lnTo>
                    <a:pt x="38" y="0"/>
                  </a:lnTo>
                  <a:lnTo>
                    <a:pt x="32" y="0"/>
                  </a:lnTo>
                  <a:lnTo>
                    <a:pt x="32" y="0"/>
                  </a:lnTo>
                  <a:close/>
                </a:path>
              </a:pathLst>
            </a:custGeom>
            <a:solidFill>
              <a:srgbClr val="231F2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70" name="Gruppieren 569"/>
          <p:cNvGrpSpPr/>
          <p:nvPr/>
        </p:nvGrpSpPr>
        <p:grpSpPr>
          <a:xfrm>
            <a:off x="2130252" y="4781881"/>
            <a:ext cx="387216" cy="333807"/>
            <a:chOff x="1914826" y="4511678"/>
            <a:chExt cx="650047" cy="560385"/>
          </a:xfrm>
        </p:grpSpPr>
        <p:grpSp>
          <p:nvGrpSpPr>
            <p:cNvPr id="571" name="Gruppieren 570"/>
            <p:cNvGrpSpPr/>
            <p:nvPr/>
          </p:nvGrpSpPr>
          <p:grpSpPr>
            <a:xfrm>
              <a:off x="1914826" y="4511678"/>
              <a:ext cx="650047" cy="560385"/>
              <a:chOff x="1914827" y="4744970"/>
              <a:chExt cx="379428" cy="327093"/>
            </a:xfrm>
          </p:grpSpPr>
          <p:sp>
            <p:nvSpPr>
              <p:cNvPr id="573" name="Gleichschenkliges Dreieck 572"/>
              <p:cNvSpPr/>
              <p:nvPr/>
            </p:nvSpPr>
            <p:spPr bwMode="auto">
              <a:xfrm>
                <a:off x="1914827" y="4744970"/>
                <a:ext cx="379428" cy="327093"/>
              </a:xfrm>
              <a:prstGeom prst="triangle">
                <a:avLst/>
              </a:prstGeom>
              <a:no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de-DE" sz="1200" b="0" i="0" u="none" strike="noStrike" cap="none" normalizeH="0" baseline="0" dirty="0" err="1">
                  <a:ln>
                    <a:noFill/>
                  </a:ln>
                  <a:solidFill>
                    <a:schemeClr val="bg1"/>
                  </a:solidFill>
                  <a:effectLst/>
                  <a:latin typeface="Open Sans" panose="020B0606030504020204" pitchFamily="34" charset="0"/>
                </a:endParaRPr>
              </a:p>
            </p:txBody>
          </p:sp>
          <p:sp>
            <p:nvSpPr>
              <p:cNvPr id="574" name="Line 535"/>
              <p:cNvSpPr>
                <a:spLocks noChangeShapeType="1"/>
              </p:cNvSpPr>
              <p:nvPr/>
            </p:nvSpPr>
            <p:spPr bwMode="auto">
              <a:xfrm rot="10800000">
                <a:off x="2103868" y="4829175"/>
                <a:ext cx="0" cy="145256"/>
              </a:xfrm>
              <a:prstGeom prst="line">
                <a:avLst/>
              </a:prstGeom>
              <a:noFill/>
              <a:ln w="3175">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572" name="Freeform 68"/>
            <p:cNvSpPr>
              <a:spLocks/>
            </p:cNvSpPr>
            <p:nvPr/>
          </p:nvSpPr>
          <p:spPr bwMode="auto">
            <a:xfrm>
              <a:off x="2235600" y="4959170"/>
              <a:ext cx="10415" cy="10415"/>
            </a:xfrm>
            <a:custGeom>
              <a:avLst/>
              <a:gdLst>
                <a:gd name="T0" fmla="*/ 66 w 132"/>
                <a:gd name="T1" fmla="*/ 0 h 132"/>
                <a:gd name="T2" fmla="*/ 66 w 132"/>
                <a:gd name="T3" fmla="*/ 0 h 132"/>
                <a:gd name="T4" fmla="*/ 66 w 132"/>
                <a:gd name="T5" fmla="*/ 0 h 132"/>
                <a:gd name="T6" fmla="*/ 64 w 132"/>
                <a:gd name="T7" fmla="*/ 0 h 132"/>
                <a:gd name="T8" fmla="*/ 64 w 132"/>
                <a:gd name="T9" fmla="*/ 0 h 132"/>
                <a:gd name="T10" fmla="*/ 52 w 132"/>
                <a:gd name="T11" fmla="*/ 2 h 132"/>
                <a:gd name="T12" fmla="*/ 40 w 132"/>
                <a:gd name="T13" fmla="*/ 6 h 132"/>
                <a:gd name="T14" fmla="*/ 28 w 132"/>
                <a:gd name="T15" fmla="*/ 12 h 132"/>
                <a:gd name="T16" fmla="*/ 18 w 132"/>
                <a:gd name="T17" fmla="*/ 20 h 132"/>
                <a:gd name="T18" fmla="*/ 10 w 132"/>
                <a:gd name="T19" fmla="*/ 30 h 132"/>
                <a:gd name="T20" fmla="*/ 6 w 132"/>
                <a:gd name="T21" fmla="*/ 42 h 132"/>
                <a:gd name="T22" fmla="*/ 2 w 132"/>
                <a:gd name="T23" fmla="*/ 54 h 132"/>
                <a:gd name="T24" fmla="*/ 0 w 132"/>
                <a:gd name="T25" fmla="*/ 68 h 132"/>
                <a:gd name="T26" fmla="*/ 0 w 132"/>
                <a:gd name="T27" fmla="*/ 68 h 132"/>
                <a:gd name="T28" fmla="*/ 2 w 132"/>
                <a:gd name="T29" fmla="*/ 80 h 132"/>
                <a:gd name="T30" fmla="*/ 6 w 132"/>
                <a:gd name="T31" fmla="*/ 92 h 132"/>
                <a:gd name="T32" fmla="*/ 12 w 132"/>
                <a:gd name="T33" fmla="*/ 104 h 132"/>
                <a:gd name="T34" fmla="*/ 20 w 132"/>
                <a:gd name="T35" fmla="*/ 114 h 132"/>
                <a:gd name="T36" fmla="*/ 30 w 132"/>
                <a:gd name="T37" fmla="*/ 120 h 132"/>
                <a:gd name="T38" fmla="*/ 40 w 132"/>
                <a:gd name="T39" fmla="*/ 126 h 132"/>
                <a:gd name="T40" fmla="*/ 52 w 132"/>
                <a:gd name="T41" fmla="*/ 130 h 132"/>
                <a:gd name="T42" fmla="*/ 66 w 132"/>
                <a:gd name="T43" fmla="*/ 132 h 132"/>
                <a:gd name="T44" fmla="*/ 66 w 132"/>
                <a:gd name="T45" fmla="*/ 132 h 132"/>
                <a:gd name="T46" fmla="*/ 68 w 132"/>
                <a:gd name="T47" fmla="*/ 132 h 132"/>
                <a:gd name="T48" fmla="*/ 68 w 132"/>
                <a:gd name="T49" fmla="*/ 132 h 132"/>
                <a:gd name="T50" fmla="*/ 80 w 132"/>
                <a:gd name="T51" fmla="*/ 130 h 132"/>
                <a:gd name="T52" fmla="*/ 92 w 132"/>
                <a:gd name="T53" fmla="*/ 126 h 132"/>
                <a:gd name="T54" fmla="*/ 104 w 132"/>
                <a:gd name="T55" fmla="*/ 120 h 132"/>
                <a:gd name="T56" fmla="*/ 114 w 132"/>
                <a:gd name="T57" fmla="*/ 112 h 132"/>
                <a:gd name="T58" fmla="*/ 120 w 132"/>
                <a:gd name="T59" fmla="*/ 102 h 132"/>
                <a:gd name="T60" fmla="*/ 126 w 132"/>
                <a:gd name="T61" fmla="*/ 90 h 132"/>
                <a:gd name="T62" fmla="*/ 130 w 132"/>
                <a:gd name="T63" fmla="*/ 78 h 132"/>
                <a:gd name="T64" fmla="*/ 132 w 132"/>
                <a:gd name="T65" fmla="*/ 66 h 132"/>
                <a:gd name="T66" fmla="*/ 132 w 132"/>
                <a:gd name="T67" fmla="*/ 66 h 132"/>
                <a:gd name="T68" fmla="*/ 130 w 132"/>
                <a:gd name="T69" fmla="*/ 52 h 132"/>
                <a:gd name="T70" fmla="*/ 126 w 132"/>
                <a:gd name="T71" fmla="*/ 40 h 132"/>
                <a:gd name="T72" fmla="*/ 120 w 132"/>
                <a:gd name="T73" fmla="*/ 30 h 132"/>
                <a:gd name="T74" fmla="*/ 112 w 132"/>
                <a:gd name="T75" fmla="*/ 20 h 132"/>
                <a:gd name="T76" fmla="*/ 102 w 132"/>
                <a:gd name="T77" fmla="*/ 12 h 132"/>
                <a:gd name="T78" fmla="*/ 92 w 132"/>
                <a:gd name="T79" fmla="*/ 6 h 132"/>
                <a:gd name="T80" fmla="*/ 78 w 132"/>
                <a:gd name="T81" fmla="*/ 2 h 132"/>
                <a:gd name="T82" fmla="*/ 66 w 132"/>
                <a:gd name="T83" fmla="*/ 0 h 132"/>
                <a:gd name="T84" fmla="*/ 66 w 132"/>
                <a:gd name="T85"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132">
                  <a:moveTo>
                    <a:pt x="66" y="0"/>
                  </a:moveTo>
                  <a:lnTo>
                    <a:pt x="66" y="0"/>
                  </a:lnTo>
                  <a:lnTo>
                    <a:pt x="66" y="0"/>
                  </a:lnTo>
                  <a:lnTo>
                    <a:pt x="64" y="0"/>
                  </a:lnTo>
                  <a:lnTo>
                    <a:pt x="64" y="0"/>
                  </a:lnTo>
                  <a:lnTo>
                    <a:pt x="52" y="2"/>
                  </a:lnTo>
                  <a:lnTo>
                    <a:pt x="40" y="6"/>
                  </a:lnTo>
                  <a:lnTo>
                    <a:pt x="28" y="12"/>
                  </a:lnTo>
                  <a:lnTo>
                    <a:pt x="18" y="20"/>
                  </a:lnTo>
                  <a:lnTo>
                    <a:pt x="10" y="30"/>
                  </a:lnTo>
                  <a:lnTo>
                    <a:pt x="6" y="42"/>
                  </a:lnTo>
                  <a:lnTo>
                    <a:pt x="2" y="54"/>
                  </a:lnTo>
                  <a:lnTo>
                    <a:pt x="0" y="68"/>
                  </a:lnTo>
                  <a:lnTo>
                    <a:pt x="0" y="68"/>
                  </a:lnTo>
                  <a:lnTo>
                    <a:pt x="2" y="80"/>
                  </a:lnTo>
                  <a:lnTo>
                    <a:pt x="6" y="92"/>
                  </a:lnTo>
                  <a:lnTo>
                    <a:pt x="12" y="104"/>
                  </a:lnTo>
                  <a:lnTo>
                    <a:pt x="20" y="114"/>
                  </a:lnTo>
                  <a:lnTo>
                    <a:pt x="30" y="120"/>
                  </a:lnTo>
                  <a:lnTo>
                    <a:pt x="40" y="126"/>
                  </a:lnTo>
                  <a:lnTo>
                    <a:pt x="52" y="130"/>
                  </a:lnTo>
                  <a:lnTo>
                    <a:pt x="66" y="132"/>
                  </a:lnTo>
                  <a:lnTo>
                    <a:pt x="66" y="132"/>
                  </a:lnTo>
                  <a:lnTo>
                    <a:pt x="68" y="132"/>
                  </a:lnTo>
                  <a:lnTo>
                    <a:pt x="68" y="132"/>
                  </a:lnTo>
                  <a:lnTo>
                    <a:pt x="80" y="130"/>
                  </a:lnTo>
                  <a:lnTo>
                    <a:pt x="92" y="126"/>
                  </a:lnTo>
                  <a:lnTo>
                    <a:pt x="104" y="120"/>
                  </a:lnTo>
                  <a:lnTo>
                    <a:pt x="114" y="112"/>
                  </a:lnTo>
                  <a:lnTo>
                    <a:pt x="120" y="102"/>
                  </a:lnTo>
                  <a:lnTo>
                    <a:pt x="126" y="90"/>
                  </a:lnTo>
                  <a:lnTo>
                    <a:pt x="130" y="78"/>
                  </a:lnTo>
                  <a:lnTo>
                    <a:pt x="132" y="66"/>
                  </a:lnTo>
                  <a:lnTo>
                    <a:pt x="132" y="66"/>
                  </a:lnTo>
                  <a:lnTo>
                    <a:pt x="130" y="52"/>
                  </a:lnTo>
                  <a:lnTo>
                    <a:pt x="126" y="40"/>
                  </a:lnTo>
                  <a:lnTo>
                    <a:pt x="120" y="30"/>
                  </a:lnTo>
                  <a:lnTo>
                    <a:pt x="112" y="20"/>
                  </a:lnTo>
                  <a:lnTo>
                    <a:pt x="102" y="12"/>
                  </a:lnTo>
                  <a:lnTo>
                    <a:pt x="92" y="6"/>
                  </a:lnTo>
                  <a:lnTo>
                    <a:pt x="78" y="2"/>
                  </a:lnTo>
                  <a:lnTo>
                    <a:pt x="66" y="0"/>
                  </a:lnTo>
                  <a:lnTo>
                    <a:pt x="66" y="0"/>
                  </a:lnTo>
                  <a:close/>
                </a:path>
              </a:pathLst>
            </a:custGeom>
            <a:solidFill>
              <a:srgbClr val="231F20"/>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75" name="Gruppieren 574"/>
          <p:cNvGrpSpPr/>
          <p:nvPr/>
        </p:nvGrpSpPr>
        <p:grpSpPr>
          <a:xfrm>
            <a:off x="7291583" y="4729925"/>
            <a:ext cx="385762" cy="385763"/>
            <a:chOff x="7332663" y="4686300"/>
            <a:chExt cx="385762" cy="385763"/>
          </a:xfrm>
        </p:grpSpPr>
        <p:sp>
          <p:nvSpPr>
            <p:cNvPr id="576" name="Freeform 106"/>
            <p:cNvSpPr>
              <a:spLocks/>
            </p:cNvSpPr>
            <p:nvPr/>
          </p:nvSpPr>
          <p:spPr bwMode="auto">
            <a:xfrm>
              <a:off x="7416800" y="4803775"/>
              <a:ext cx="217487" cy="150813"/>
            </a:xfrm>
            <a:custGeom>
              <a:avLst/>
              <a:gdLst>
                <a:gd name="T0" fmla="*/ 665 w 959"/>
                <a:gd name="T1" fmla="*/ 664 h 664"/>
                <a:gd name="T2" fmla="*/ 0 w 959"/>
                <a:gd name="T3" fmla="*/ 664 h 664"/>
                <a:gd name="T4" fmla="*/ 0 w 959"/>
                <a:gd name="T5" fmla="*/ 0 h 664"/>
                <a:gd name="T6" fmla="*/ 665 w 959"/>
                <a:gd name="T7" fmla="*/ 0 h 664"/>
                <a:gd name="T8" fmla="*/ 665 w 959"/>
                <a:gd name="T9" fmla="*/ 258 h 664"/>
                <a:gd name="T10" fmla="*/ 959 w 959"/>
                <a:gd name="T11" fmla="*/ 74 h 664"/>
                <a:gd name="T12" fmla="*/ 959 w 959"/>
                <a:gd name="T13" fmla="*/ 590 h 664"/>
                <a:gd name="T14" fmla="*/ 665 w 959"/>
                <a:gd name="T15" fmla="*/ 406 h 664"/>
                <a:gd name="T16" fmla="*/ 665 w 959"/>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9" h="664">
                  <a:moveTo>
                    <a:pt x="665" y="664"/>
                  </a:moveTo>
                  <a:lnTo>
                    <a:pt x="0" y="664"/>
                  </a:lnTo>
                  <a:lnTo>
                    <a:pt x="0" y="0"/>
                  </a:lnTo>
                  <a:lnTo>
                    <a:pt x="665" y="0"/>
                  </a:lnTo>
                  <a:lnTo>
                    <a:pt x="665" y="258"/>
                  </a:lnTo>
                  <a:lnTo>
                    <a:pt x="959" y="74"/>
                  </a:lnTo>
                  <a:lnTo>
                    <a:pt x="959" y="590"/>
                  </a:lnTo>
                  <a:lnTo>
                    <a:pt x="665" y="406"/>
                  </a:lnTo>
                  <a:lnTo>
                    <a:pt x="665" y="664"/>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77" name="Freeform 107"/>
            <p:cNvSpPr>
              <a:spLocks/>
            </p:cNvSpPr>
            <p:nvPr/>
          </p:nvSpPr>
          <p:spPr bwMode="auto">
            <a:xfrm>
              <a:off x="7332663" y="4686300"/>
              <a:ext cx="385762" cy="385763"/>
            </a:xfrm>
            <a:custGeom>
              <a:avLst/>
              <a:gdLst>
                <a:gd name="T0" fmla="*/ 1696 w 1697"/>
                <a:gd name="T1" fmla="*/ 892 h 1697"/>
                <a:gd name="T2" fmla="*/ 1680 w 1697"/>
                <a:gd name="T3" fmla="*/ 1019 h 1697"/>
                <a:gd name="T4" fmla="*/ 1646 w 1697"/>
                <a:gd name="T5" fmla="*/ 1140 h 1697"/>
                <a:gd name="T6" fmla="*/ 1595 w 1697"/>
                <a:gd name="T7" fmla="*/ 1253 h 1697"/>
                <a:gd name="T8" fmla="*/ 1529 w 1697"/>
                <a:gd name="T9" fmla="*/ 1356 h 1697"/>
                <a:gd name="T10" fmla="*/ 1449 w 1697"/>
                <a:gd name="T11" fmla="*/ 1449 h 1697"/>
                <a:gd name="T12" fmla="*/ 1356 w 1697"/>
                <a:gd name="T13" fmla="*/ 1529 h 1697"/>
                <a:gd name="T14" fmla="*/ 1253 w 1697"/>
                <a:gd name="T15" fmla="*/ 1595 h 1697"/>
                <a:gd name="T16" fmla="*/ 1140 w 1697"/>
                <a:gd name="T17" fmla="*/ 1646 h 1697"/>
                <a:gd name="T18" fmla="*/ 1019 w 1697"/>
                <a:gd name="T19" fmla="*/ 1680 h 1697"/>
                <a:gd name="T20" fmla="*/ 892 w 1697"/>
                <a:gd name="T21" fmla="*/ 1696 h 1697"/>
                <a:gd name="T22" fmla="*/ 806 w 1697"/>
                <a:gd name="T23" fmla="*/ 1696 h 1697"/>
                <a:gd name="T24" fmla="*/ 678 w 1697"/>
                <a:gd name="T25" fmla="*/ 1680 h 1697"/>
                <a:gd name="T26" fmla="*/ 558 w 1697"/>
                <a:gd name="T27" fmla="*/ 1646 h 1697"/>
                <a:gd name="T28" fmla="*/ 445 w 1697"/>
                <a:gd name="T29" fmla="*/ 1595 h 1697"/>
                <a:gd name="T30" fmla="*/ 341 w 1697"/>
                <a:gd name="T31" fmla="*/ 1529 h 1697"/>
                <a:gd name="T32" fmla="*/ 249 w 1697"/>
                <a:gd name="T33" fmla="*/ 1449 h 1697"/>
                <a:gd name="T34" fmla="*/ 169 w 1697"/>
                <a:gd name="T35" fmla="*/ 1356 h 1697"/>
                <a:gd name="T36" fmla="*/ 103 w 1697"/>
                <a:gd name="T37" fmla="*/ 1253 h 1697"/>
                <a:gd name="T38" fmla="*/ 52 w 1697"/>
                <a:gd name="T39" fmla="*/ 1140 h 1697"/>
                <a:gd name="T40" fmla="*/ 18 w 1697"/>
                <a:gd name="T41" fmla="*/ 1019 h 1697"/>
                <a:gd name="T42" fmla="*/ 2 w 1697"/>
                <a:gd name="T43" fmla="*/ 892 h 1697"/>
                <a:gd name="T44" fmla="*/ 2 w 1697"/>
                <a:gd name="T45" fmla="*/ 806 h 1697"/>
                <a:gd name="T46" fmla="*/ 18 w 1697"/>
                <a:gd name="T47" fmla="*/ 678 h 1697"/>
                <a:gd name="T48" fmla="*/ 52 w 1697"/>
                <a:gd name="T49" fmla="*/ 558 h 1697"/>
                <a:gd name="T50" fmla="*/ 103 w 1697"/>
                <a:gd name="T51" fmla="*/ 445 h 1697"/>
                <a:gd name="T52" fmla="*/ 169 w 1697"/>
                <a:gd name="T53" fmla="*/ 341 h 1697"/>
                <a:gd name="T54" fmla="*/ 249 w 1697"/>
                <a:gd name="T55" fmla="*/ 249 h 1697"/>
                <a:gd name="T56" fmla="*/ 341 w 1697"/>
                <a:gd name="T57" fmla="*/ 169 h 1697"/>
                <a:gd name="T58" fmla="*/ 445 w 1697"/>
                <a:gd name="T59" fmla="*/ 103 h 1697"/>
                <a:gd name="T60" fmla="*/ 558 w 1697"/>
                <a:gd name="T61" fmla="*/ 52 h 1697"/>
                <a:gd name="T62" fmla="*/ 678 w 1697"/>
                <a:gd name="T63" fmla="*/ 18 h 1697"/>
                <a:gd name="T64" fmla="*/ 806 w 1697"/>
                <a:gd name="T65" fmla="*/ 2 h 1697"/>
                <a:gd name="T66" fmla="*/ 892 w 1697"/>
                <a:gd name="T67" fmla="*/ 2 h 1697"/>
                <a:gd name="T68" fmla="*/ 1019 w 1697"/>
                <a:gd name="T69" fmla="*/ 18 h 1697"/>
                <a:gd name="T70" fmla="*/ 1140 w 1697"/>
                <a:gd name="T71" fmla="*/ 52 h 1697"/>
                <a:gd name="T72" fmla="*/ 1253 w 1697"/>
                <a:gd name="T73" fmla="*/ 103 h 1697"/>
                <a:gd name="T74" fmla="*/ 1356 w 1697"/>
                <a:gd name="T75" fmla="*/ 169 h 1697"/>
                <a:gd name="T76" fmla="*/ 1449 w 1697"/>
                <a:gd name="T77" fmla="*/ 249 h 1697"/>
                <a:gd name="T78" fmla="*/ 1529 w 1697"/>
                <a:gd name="T79" fmla="*/ 341 h 1697"/>
                <a:gd name="T80" fmla="*/ 1595 w 1697"/>
                <a:gd name="T81" fmla="*/ 445 h 1697"/>
                <a:gd name="T82" fmla="*/ 1646 w 1697"/>
                <a:gd name="T83" fmla="*/ 558 h 1697"/>
                <a:gd name="T84" fmla="*/ 1680 w 1697"/>
                <a:gd name="T85" fmla="*/ 678 h 1697"/>
                <a:gd name="T86" fmla="*/ 1696 w 1697"/>
                <a:gd name="T87" fmla="*/ 806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7" h="1697">
                  <a:moveTo>
                    <a:pt x="1697" y="849"/>
                  </a:moveTo>
                  <a:lnTo>
                    <a:pt x="1697" y="849"/>
                  </a:lnTo>
                  <a:lnTo>
                    <a:pt x="1696" y="892"/>
                  </a:lnTo>
                  <a:lnTo>
                    <a:pt x="1693" y="936"/>
                  </a:lnTo>
                  <a:lnTo>
                    <a:pt x="1687" y="978"/>
                  </a:lnTo>
                  <a:lnTo>
                    <a:pt x="1680" y="1019"/>
                  </a:lnTo>
                  <a:lnTo>
                    <a:pt x="1671" y="1061"/>
                  </a:lnTo>
                  <a:lnTo>
                    <a:pt x="1659" y="1101"/>
                  </a:lnTo>
                  <a:lnTo>
                    <a:pt x="1646" y="1140"/>
                  </a:lnTo>
                  <a:lnTo>
                    <a:pt x="1630" y="1179"/>
                  </a:lnTo>
                  <a:lnTo>
                    <a:pt x="1613" y="1217"/>
                  </a:lnTo>
                  <a:lnTo>
                    <a:pt x="1595" y="1253"/>
                  </a:lnTo>
                  <a:lnTo>
                    <a:pt x="1574" y="1289"/>
                  </a:lnTo>
                  <a:lnTo>
                    <a:pt x="1552" y="1323"/>
                  </a:lnTo>
                  <a:lnTo>
                    <a:pt x="1529" y="1356"/>
                  </a:lnTo>
                  <a:lnTo>
                    <a:pt x="1503" y="1388"/>
                  </a:lnTo>
                  <a:lnTo>
                    <a:pt x="1477" y="1420"/>
                  </a:lnTo>
                  <a:lnTo>
                    <a:pt x="1449" y="1449"/>
                  </a:lnTo>
                  <a:lnTo>
                    <a:pt x="1420" y="1477"/>
                  </a:lnTo>
                  <a:lnTo>
                    <a:pt x="1388" y="1503"/>
                  </a:lnTo>
                  <a:lnTo>
                    <a:pt x="1356" y="1529"/>
                  </a:lnTo>
                  <a:lnTo>
                    <a:pt x="1323" y="1552"/>
                  </a:lnTo>
                  <a:lnTo>
                    <a:pt x="1289" y="1574"/>
                  </a:lnTo>
                  <a:lnTo>
                    <a:pt x="1253" y="1595"/>
                  </a:lnTo>
                  <a:lnTo>
                    <a:pt x="1217" y="1613"/>
                  </a:lnTo>
                  <a:lnTo>
                    <a:pt x="1179" y="1630"/>
                  </a:lnTo>
                  <a:lnTo>
                    <a:pt x="1140" y="1646"/>
                  </a:lnTo>
                  <a:lnTo>
                    <a:pt x="1101" y="1659"/>
                  </a:lnTo>
                  <a:lnTo>
                    <a:pt x="1061" y="1671"/>
                  </a:lnTo>
                  <a:lnTo>
                    <a:pt x="1019" y="1680"/>
                  </a:lnTo>
                  <a:lnTo>
                    <a:pt x="978" y="1687"/>
                  </a:lnTo>
                  <a:lnTo>
                    <a:pt x="936" y="1693"/>
                  </a:lnTo>
                  <a:lnTo>
                    <a:pt x="892" y="1696"/>
                  </a:lnTo>
                  <a:lnTo>
                    <a:pt x="849" y="1697"/>
                  </a:lnTo>
                  <a:lnTo>
                    <a:pt x="849" y="1697"/>
                  </a:lnTo>
                  <a:lnTo>
                    <a:pt x="806" y="1696"/>
                  </a:lnTo>
                  <a:lnTo>
                    <a:pt x="762" y="1693"/>
                  </a:lnTo>
                  <a:lnTo>
                    <a:pt x="720" y="1687"/>
                  </a:lnTo>
                  <a:lnTo>
                    <a:pt x="678" y="1680"/>
                  </a:lnTo>
                  <a:lnTo>
                    <a:pt x="637" y="1671"/>
                  </a:lnTo>
                  <a:lnTo>
                    <a:pt x="597" y="1659"/>
                  </a:lnTo>
                  <a:lnTo>
                    <a:pt x="558" y="1646"/>
                  </a:lnTo>
                  <a:lnTo>
                    <a:pt x="518" y="1630"/>
                  </a:lnTo>
                  <a:lnTo>
                    <a:pt x="481" y="1613"/>
                  </a:lnTo>
                  <a:lnTo>
                    <a:pt x="445" y="1595"/>
                  </a:lnTo>
                  <a:lnTo>
                    <a:pt x="409" y="1574"/>
                  </a:lnTo>
                  <a:lnTo>
                    <a:pt x="374" y="1552"/>
                  </a:lnTo>
                  <a:lnTo>
                    <a:pt x="341" y="1529"/>
                  </a:lnTo>
                  <a:lnTo>
                    <a:pt x="310" y="1503"/>
                  </a:lnTo>
                  <a:lnTo>
                    <a:pt x="278" y="1477"/>
                  </a:lnTo>
                  <a:lnTo>
                    <a:pt x="249" y="1449"/>
                  </a:lnTo>
                  <a:lnTo>
                    <a:pt x="221" y="1420"/>
                  </a:lnTo>
                  <a:lnTo>
                    <a:pt x="195" y="1388"/>
                  </a:lnTo>
                  <a:lnTo>
                    <a:pt x="169" y="1356"/>
                  </a:lnTo>
                  <a:lnTo>
                    <a:pt x="145" y="1323"/>
                  </a:lnTo>
                  <a:lnTo>
                    <a:pt x="123" y="1289"/>
                  </a:lnTo>
                  <a:lnTo>
                    <a:pt x="103" y="1253"/>
                  </a:lnTo>
                  <a:lnTo>
                    <a:pt x="84" y="1217"/>
                  </a:lnTo>
                  <a:lnTo>
                    <a:pt x="68" y="1179"/>
                  </a:lnTo>
                  <a:lnTo>
                    <a:pt x="52" y="1140"/>
                  </a:lnTo>
                  <a:lnTo>
                    <a:pt x="38" y="1101"/>
                  </a:lnTo>
                  <a:lnTo>
                    <a:pt x="27" y="1061"/>
                  </a:lnTo>
                  <a:lnTo>
                    <a:pt x="18" y="1019"/>
                  </a:lnTo>
                  <a:lnTo>
                    <a:pt x="10" y="978"/>
                  </a:lnTo>
                  <a:lnTo>
                    <a:pt x="5" y="936"/>
                  </a:lnTo>
                  <a:lnTo>
                    <a:pt x="2" y="892"/>
                  </a:lnTo>
                  <a:lnTo>
                    <a:pt x="0" y="849"/>
                  </a:lnTo>
                  <a:lnTo>
                    <a:pt x="0" y="849"/>
                  </a:lnTo>
                  <a:lnTo>
                    <a:pt x="2" y="806"/>
                  </a:lnTo>
                  <a:lnTo>
                    <a:pt x="5" y="762"/>
                  </a:lnTo>
                  <a:lnTo>
                    <a:pt x="10" y="720"/>
                  </a:lnTo>
                  <a:lnTo>
                    <a:pt x="18" y="678"/>
                  </a:lnTo>
                  <a:lnTo>
                    <a:pt x="27" y="637"/>
                  </a:lnTo>
                  <a:lnTo>
                    <a:pt x="38" y="597"/>
                  </a:lnTo>
                  <a:lnTo>
                    <a:pt x="52" y="558"/>
                  </a:lnTo>
                  <a:lnTo>
                    <a:pt x="68" y="518"/>
                  </a:lnTo>
                  <a:lnTo>
                    <a:pt x="84" y="481"/>
                  </a:lnTo>
                  <a:lnTo>
                    <a:pt x="103" y="445"/>
                  </a:lnTo>
                  <a:lnTo>
                    <a:pt x="123" y="409"/>
                  </a:lnTo>
                  <a:lnTo>
                    <a:pt x="145" y="374"/>
                  </a:lnTo>
                  <a:lnTo>
                    <a:pt x="169" y="341"/>
                  </a:lnTo>
                  <a:lnTo>
                    <a:pt x="195" y="310"/>
                  </a:lnTo>
                  <a:lnTo>
                    <a:pt x="221" y="278"/>
                  </a:lnTo>
                  <a:lnTo>
                    <a:pt x="249" y="249"/>
                  </a:lnTo>
                  <a:lnTo>
                    <a:pt x="278" y="221"/>
                  </a:lnTo>
                  <a:lnTo>
                    <a:pt x="310" y="195"/>
                  </a:lnTo>
                  <a:lnTo>
                    <a:pt x="341" y="169"/>
                  </a:lnTo>
                  <a:lnTo>
                    <a:pt x="374" y="145"/>
                  </a:lnTo>
                  <a:lnTo>
                    <a:pt x="409" y="123"/>
                  </a:lnTo>
                  <a:lnTo>
                    <a:pt x="445" y="103"/>
                  </a:lnTo>
                  <a:lnTo>
                    <a:pt x="481" y="84"/>
                  </a:lnTo>
                  <a:lnTo>
                    <a:pt x="518" y="68"/>
                  </a:lnTo>
                  <a:lnTo>
                    <a:pt x="558" y="52"/>
                  </a:lnTo>
                  <a:lnTo>
                    <a:pt x="597" y="38"/>
                  </a:lnTo>
                  <a:lnTo>
                    <a:pt x="637" y="27"/>
                  </a:lnTo>
                  <a:lnTo>
                    <a:pt x="678" y="18"/>
                  </a:lnTo>
                  <a:lnTo>
                    <a:pt x="720" y="10"/>
                  </a:lnTo>
                  <a:lnTo>
                    <a:pt x="762" y="5"/>
                  </a:lnTo>
                  <a:lnTo>
                    <a:pt x="806" y="2"/>
                  </a:lnTo>
                  <a:lnTo>
                    <a:pt x="849" y="0"/>
                  </a:lnTo>
                  <a:lnTo>
                    <a:pt x="849" y="0"/>
                  </a:lnTo>
                  <a:lnTo>
                    <a:pt x="892" y="2"/>
                  </a:lnTo>
                  <a:lnTo>
                    <a:pt x="936" y="5"/>
                  </a:lnTo>
                  <a:lnTo>
                    <a:pt x="978" y="10"/>
                  </a:lnTo>
                  <a:lnTo>
                    <a:pt x="1019" y="18"/>
                  </a:lnTo>
                  <a:lnTo>
                    <a:pt x="1061" y="27"/>
                  </a:lnTo>
                  <a:lnTo>
                    <a:pt x="1101" y="38"/>
                  </a:lnTo>
                  <a:lnTo>
                    <a:pt x="1140" y="52"/>
                  </a:lnTo>
                  <a:lnTo>
                    <a:pt x="1179" y="68"/>
                  </a:lnTo>
                  <a:lnTo>
                    <a:pt x="1217" y="84"/>
                  </a:lnTo>
                  <a:lnTo>
                    <a:pt x="1253" y="103"/>
                  </a:lnTo>
                  <a:lnTo>
                    <a:pt x="1289" y="123"/>
                  </a:lnTo>
                  <a:lnTo>
                    <a:pt x="1323" y="145"/>
                  </a:lnTo>
                  <a:lnTo>
                    <a:pt x="1356" y="169"/>
                  </a:lnTo>
                  <a:lnTo>
                    <a:pt x="1388" y="195"/>
                  </a:lnTo>
                  <a:lnTo>
                    <a:pt x="1420" y="221"/>
                  </a:lnTo>
                  <a:lnTo>
                    <a:pt x="1449" y="249"/>
                  </a:lnTo>
                  <a:lnTo>
                    <a:pt x="1477" y="278"/>
                  </a:lnTo>
                  <a:lnTo>
                    <a:pt x="1503" y="310"/>
                  </a:lnTo>
                  <a:lnTo>
                    <a:pt x="1529" y="341"/>
                  </a:lnTo>
                  <a:lnTo>
                    <a:pt x="1552" y="374"/>
                  </a:lnTo>
                  <a:lnTo>
                    <a:pt x="1574" y="409"/>
                  </a:lnTo>
                  <a:lnTo>
                    <a:pt x="1595" y="445"/>
                  </a:lnTo>
                  <a:lnTo>
                    <a:pt x="1613" y="481"/>
                  </a:lnTo>
                  <a:lnTo>
                    <a:pt x="1630" y="518"/>
                  </a:lnTo>
                  <a:lnTo>
                    <a:pt x="1646" y="558"/>
                  </a:lnTo>
                  <a:lnTo>
                    <a:pt x="1659" y="597"/>
                  </a:lnTo>
                  <a:lnTo>
                    <a:pt x="1671" y="637"/>
                  </a:lnTo>
                  <a:lnTo>
                    <a:pt x="1680" y="678"/>
                  </a:lnTo>
                  <a:lnTo>
                    <a:pt x="1687" y="720"/>
                  </a:lnTo>
                  <a:lnTo>
                    <a:pt x="1693" y="762"/>
                  </a:lnTo>
                  <a:lnTo>
                    <a:pt x="1696" y="806"/>
                  </a:lnTo>
                  <a:lnTo>
                    <a:pt x="1697" y="849"/>
                  </a:lnTo>
                  <a:lnTo>
                    <a:pt x="1697" y="84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578" name="Freeform 614"/>
          <p:cNvSpPr>
            <a:spLocks/>
          </p:cNvSpPr>
          <p:nvPr/>
        </p:nvSpPr>
        <p:spPr bwMode="auto">
          <a:xfrm>
            <a:off x="566555" y="5399850"/>
            <a:ext cx="279400" cy="279400"/>
          </a:xfrm>
          <a:custGeom>
            <a:avLst/>
            <a:gdLst>
              <a:gd name="T0" fmla="*/ 108 w 176"/>
              <a:gd name="T1" fmla="*/ 88 h 176"/>
              <a:gd name="T2" fmla="*/ 144 w 176"/>
              <a:gd name="T3" fmla="*/ 52 h 176"/>
              <a:gd name="T4" fmla="*/ 0 w 176"/>
              <a:gd name="T5" fmla="*/ 0 h 176"/>
              <a:gd name="T6" fmla="*/ 48 w 176"/>
              <a:gd name="T7" fmla="*/ 144 h 176"/>
              <a:gd name="T8" fmla="*/ 88 w 176"/>
              <a:gd name="T9" fmla="*/ 108 h 176"/>
              <a:gd name="T10" fmla="*/ 156 w 176"/>
              <a:gd name="T11" fmla="*/ 176 h 176"/>
              <a:gd name="T12" fmla="*/ 176 w 176"/>
              <a:gd name="T13" fmla="*/ 156 h 176"/>
              <a:gd name="T14" fmla="*/ 108 w 176"/>
              <a:gd name="T15" fmla="*/ 88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176">
                <a:moveTo>
                  <a:pt x="108" y="88"/>
                </a:moveTo>
                <a:lnTo>
                  <a:pt x="144" y="52"/>
                </a:lnTo>
                <a:lnTo>
                  <a:pt x="0" y="0"/>
                </a:lnTo>
                <a:lnTo>
                  <a:pt x="48" y="144"/>
                </a:lnTo>
                <a:lnTo>
                  <a:pt x="88" y="108"/>
                </a:lnTo>
                <a:lnTo>
                  <a:pt x="156" y="176"/>
                </a:lnTo>
                <a:lnTo>
                  <a:pt x="176" y="156"/>
                </a:lnTo>
                <a:lnTo>
                  <a:pt x="108" y="88"/>
                </a:lnTo>
                <a:close/>
              </a:path>
            </a:pathLst>
          </a:custGeom>
          <a:noFill/>
          <a:ln w="635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79" name="Freeform 632"/>
          <p:cNvSpPr>
            <a:spLocks/>
          </p:cNvSpPr>
          <p:nvPr/>
        </p:nvSpPr>
        <p:spPr bwMode="auto">
          <a:xfrm>
            <a:off x="2048545" y="5327651"/>
            <a:ext cx="358745" cy="330881"/>
          </a:xfrm>
          <a:custGeom>
            <a:avLst/>
            <a:gdLst>
              <a:gd name="T0" fmla="*/ 103 w 206"/>
              <a:gd name="T1" fmla="*/ 0 h 190"/>
              <a:gd name="T2" fmla="*/ 136 w 206"/>
              <a:gd name="T3" fmla="*/ 60 h 190"/>
              <a:gd name="T4" fmla="*/ 206 w 206"/>
              <a:gd name="T5" fmla="*/ 71 h 190"/>
              <a:gd name="T6" fmla="*/ 152 w 206"/>
              <a:gd name="T7" fmla="*/ 119 h 190"/>
              <a:gd name="T8" fmla="*/ 168 w 206"/>
              <a:gd name="T9" fmla="*/ 190 h 190"/>
              <a:gd name="T10" fmla="*/ 103 w 206"/>
              <a:gd name="T11" fmla="*/ 158 h 190"/>
              <a:gd name="T12" fmla="*/ 38 w 206"/>
              <a:gd name="T13" fmla="*/ 190 h 190"/>
              <a:gd name="T14" fmla="*/ 54 w 206"/>
              <a:gd name="T15" fmla="*/ 119 h 190"/>
              <a:gd name="T16" fmla="*/ 0 w 206"/>
              <a:gd name="T17" fmla="*/ 71 h 190"/>
              <a:gd name="T18" fmla="*/ 70 w 206"/>
              <a:gd name="T19" fmla="*/ 60 h 190"/>
              <a:gd name="T20" fmla="*/ 103 w 206"/>
              <a:gd name="T21"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190">
                <a:moveTo>
                  <a:pt x="103" y="0"/>
                </a:moveTo>
                <a:lnTo>
                  <a:pt x="136" y="60"/>
                </a:lnTo>
                <a:lnTo>
                  <a:pt x="206" y="71"/>
                </a:lnTo>
                <a:lnTo>
                  <a:pt x="152" y="119"/>
                </a:lnTo>
                <a:lnTo>
                  <a:pt x="168" y="190"/>
                </a:lnTo>
                <a:lnTo>
                  <a:pt x="103" y="158"/>
                </a:lnTo>
                <a:lnTo>
                  <a:pt x="38" y="190"/>
                </a:lnTo>
                <a:lnTo>
                  <a:pt x="54" y="119"/>
                </a:lnTo>
                <a:lnTo>
                  <a:pt x="0" y="71"/>
                </a:lnTo>
                <a:lnTo>
                  <a:pt x="70" y="60"/>
                </a:lnTo>
                <a:lnTo>
                  <a:pt x="103" y="0"/>
                </a:lnTo>
                <a:close/>
              </a:path>
            </a:pathLst>
          </a:custGeom>
          <a:noFill/>
          <a:ln w="635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580" name="Gruppieren 579"/>
          <p:cNvGrpSpPr/>
          <p:nvPr/>
        </p:nvGrpSpPr>
        <p:grpSpPr>
          <a:xfrm>
            <a:off x="2578768" y="5327650"/>
            <a:ext cx="221581" cy="338203"/>
            <a:chOff x="2511425" y="5262563"/>
            <a:chExt cx="241300" cy="368300"/>
          </a:xfrm>
        </p:grpSpPr>
        <p:sp>
          <p:nvSpPr>
            <p:cNvPr id="581" name="Line 637"/>
            <p:cNvSpPr>
              <a:spLocks noChangeShapeType="1"/>
            </p:cNvSpPr>
            <p:nvPr/>
          </p:nvSpPr>
          <p:spPr bwMode="auto">
            <a:xfrm>
              <a:off x="2511425" y="5262563"/>
              <a:ext cx="0" cy="368300"/>
            </a:xfrm>
            <a:prstGeom prst="line">
              <a:avLst/>
            </a:prstGeom>
            <a:noFill/>
            <a:ln w="6350">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82" name="Freeform 638"/>
            <p:cNvSpPr>
              <a:spLocks/>
            </p:cNvSpPr>
            <p:nvPr/>
          </p:nvSpPr>
          <p:spPr bwMode="auto">
            <a:xfrm>
              <a:off x="2511425" y="5262563"/>
              <a:ext cx="241300" cy="209550"/>
            </a:xfrm>
            <a:custGeom>
              <a:avLst/>
              <a:gdLst>
                <a:gd name="T0" fmla="*/ 0 w 152"/>
                <a:gd name="T1" fmla="*/ 132 h 132"/>
                <a:gd name="T2" fmla="*/ 0 w 152"/>
                <a:gd name="T3" fmla="*/ 0 h 132"/>
                <a:gd name="T4" fmla="*/ 152 w 152"/>
                <a:gd name="T5" fmla="*/ 64 h 132"/>
                <a:gd name="T6" fmla="*/ 0 w 152"/>
                <a:gd name="T7" fmla="*/ 132 h 132"/>
              </a:gdLst>
              <a:ahLst/>
              <a:cxnLst>
                <a:cxn ang="0">
                  <a:pos x="T0" y="T1"/>
                </a:cxn>
                <a:cxn ang="0">
                  <a:pos x="T2" y="T3"/>
                </a:cxn>
                <a:cxn ang="0">
                  <a:pos x="T4" y="T5"/>
                </a:cxn>
                <a:cxn ang="0">
                  <a:pos x="T6" y="T7"/>
                </a:cxn>
              </a:cxnLst>
              <a:rect l="0" t="0" r="r" b="b"/>
              <a:pathLst>
                <a:path w="152" h="132">
                  <a:moveTo>
                    <a:pt x="0" y="132"/>
                  </a:moveTo>
                  <a:lnTo>
                    <a:pt x="0" y="0"/>
                  </a:lnTo>
                  <a:lnTo>
                    <a:pt x="152" y="64"/>
                  </a:lnTo>
                  <a:lnTo>
                    <a:pt x="0" y="132"/>
                  </a:lnTo>
                  <a:close/>
                </a:path>
              </a:pathLst>
            </a:custGeom>
            <a:noFill/>
            <a:ln w="635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583" name="Freeform 643"/>
          <p:cNvSpPr>
            <a:spLocks/>
          </p:cNvSpPr>
          <p:nvPr/>
        </p:nvSpPr>
        <p:spPr bwMode="auto">
          <a:xfrm>
            <a:off x="2948627" y="5345113"/>
            <a:ext cx="368300" cy="311150"/>
          </a:xfrm>
          <a:custGeom>
            <a:avLst/>
            <a:gdLst>
              <a:gd name="T0" fmla="*/ 196 w 232"/>
              <a:gd name="T1" fmla="*/ 0 h 196"/>
              <a:gd name="T2" fmla="*/ 70 w 232"/>
              <a:gd name="T3" fmla="*/ 126 h 196"/>
              <a:gd name="T4" fmla="*/ 36 w 232"/>
              <a:gd name="T5" fmla="*/ 90 h 196"/>
              <a:gd name="T6" fmla="*/ 0 w 232"/>
              <a:gd name="T7" fmla="*/ 126 h 196"/>
              <a:gd name="T8" fmla="*/ 70 w 232"/>
              <a:gd name="T9" fmla="*/ 196 h 196"/>
              <a:gd name="T10" fmla="*/ 232 w 232"/>
              <a:gd name="T11" fmla="*/ 34 h 196"/>
              <a:gd name="T12" fmla="*/ 196 w 232"/>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232" h="196">
                <a:moveTo>
                  <a:pt x="196" y="0"/>
                </a:moveTo>
                <a:lnTo>
                  <a:pt x="70" y="126"/>
                </a:lnTo>
                <a:lnTo>
                  <a:pt x="36" y="90"/>
                </a:lnTo>
                <a:lnTo>
                  <a:pt x="0" y="126"/>
                </a:lnTo>
                <a:lnTo>
                  <a:pt x="70" y="196"/>
                </a:lnTo>
                <a:lnTo>
                  <a:pt x="232" y="34"/>
                </a:lnTo>
                <a:lnTo>
                  <a:pt x="196" y="0"/>
                </a:lnTo>
                <a:close/>
              </a:path>
            </a:pathLst>
          </a:custGeom>
          <a:noFill/>
          <a:ln w="635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84" name="Freeform 648"/>
          <p:cNvSpPr>
            <a:spLocks/>
          </p:cNvSpPr>
          <p:nvPr/>
        </p:nvSpPr>
        <p:spPr bwMode="auto">
          <a:xfrm>
            <a:off x="3485357" y="5333111"/>
            <a:ext cx="316802" cy="316802"/>
          </a:xfrm>
          <a:custGeom>
            <a:avLst/>
            <a:gdLst>
              <a:gd name="T0" fmla="*/ 70 w 232"/>
              <a:gd name="T1" fmla="*/ 116 h 232"/>
              <a:gd name="T2" fmla="*/ 0 w 232"/>
              <a:gd name="T3" fmla="*/ 186 h 232"/>
              <a:gd name="T4" fmla="*/ 46 w 232"/>
              <a:gd name="T5" fmla="*/ 232 h 232"/>
              <a:gd name="T6" fmla="*/ 116 w 232"/>
              <a:gd name="T7" fmla="*/ 162 h 232"/>
              <a:gd name="T8" fmla="*/ 186 w 232"/>
              <a:gd name="T9" fmla="*/ 232 h 232"/>
              <a:gd name="T10" fmla="*/ 232 w 232"/>
              <a:gd name="T11" fmla="*/ 186 h 232"/>
              <a:gd name="T12" fmla="*/ 162 w 232"/>
              <a:gd name="T13" fmla="*/ 116 h 232"/>
              <a:gd name="T14" fmla="*/ 232 w 232"/>
              <a:gd name="T15" fmla="*/ 46 h 232"/>
              <a:gd name="T16" fmla="*/ 186 w 232"/>
              <a:gd name="T17" fmla="*/ 0 h 232"/>
              <a:gd name="T18" fmla="*/ 116 w 232"/>
              <a:gd name="T19" fmla="*/ 70 h 232"/>
              <a:gd name="T20" fmla="*/ 46 w 232"/>
              <a:gd name="T21" fmla="*/ 0 h 232"/>
              <a:gd name="T22" fmla="*/ 0 w 232"/>
              <a:gd name="T23" fmla="*/ 46 h 232"/>
              <a:gd name="T24" fmla="*/ 70 w 232"/>
              <a:gd name="T25"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32">
                <a:moveTo>
                  <a:pt x="70" y="116"/>
                </a:moveTo>
                <a:lnTo>
                  <a:pt x="0" y="186"/>
                </a:lnTo>
                <a:lnTo>
                  <a:pt x="46" y="232"/>
                </a:lnTo>
                <a:lnTo>
                  <a:pt x="116" y="162"/>
                </a:lnTo>
                <a:lnTo>
                  <a:pt x="186" y="232"/>
                </a:lnTo>
                <a:lnTo>
                  <a:pt x="232" y="186"/>
                </a:lnTo>
                <a:lnTo>
                  <a:pt x="162" y="116"/>
                </a:lnTo>
                <a:lnTo>
                  <a:pt x="232" y="46"/>
                </a:lnTo>
                <a:lnTo>
                  <a:pt x="186" y="0"/>
                </a:lnTo>
                <a:lnTo>
                  <a:pt x="116" y="70"/>
                </a:lnTo>
                <a:lnTo>
                  <a:pt x="46" y="0"/>
                </a:lnTo>
                <a:lnTo>
                  <a:pt x="0" y="46"/>
                </a:lnTo>
                <a:lnTo>
                  <a:pt x="70" y="116"/>
                </a:lnTo>
                <a:close/>
              </a:path>
            </a:pathLst>
          </a:custGeom>
          <a:noFill/>
          <a:ln w="63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585" name="Freeform 654"/>
          <p:cNvSpPr>
            <a:spLocks/>
          </p:cNvSpPr>
          <p:nvPr/>
        </p:nvSpPr>
        <p:spPr bwMode="auto">
          <a:xfrm>
            <a:off x="3979707" y="5328443"/>
            <a:ext cx="322263" cy="322263"/>
          </a:xfrm>
          <a:custGeom>
            <a:avLst/>
            <a:gdLst>
              <a:gd name="T0" fmla="*/ 232 w 232"/>
              <a:gd name="T1" fmla="*/ 80 h 232"/>
              <a:gd name="T2" fmla="*/ 152 w 232"/>
              <a:gd name="T3" fmla="*/ 80 h 232"/>
              <a:gd name="T4" fmla="*/ 152 w 232"/>
              <a:gd name="T5" fmla="*/ 0 h 232"/>
              <a:gd name="T6" fmla="*/ 80 w 232"/>
              <a:gd name="T7" fmla="*/ 0 h 232"/>
              <a:gd name="T8" fmla="*/ 80 w 232"/>
              <a:gd name="T9" fmla="*/ 80 h 232"/>
              <a:gd name="T10" fmla="*/ 0 w 232"/>
              <a:gd name="T11" fmla="*/ 80 h 232"/>
              <a:gd name="T12" fmla="*/ 0 w 232"/>
              <a:gd name="T13" fmla="*/ 152 h 232"/>
              <a:gd name="T14" fmla="*/ 80 w 232"/>
              <a:gd name="T15" fmla="*/ 152 h 232"/>
              <a:gd name="T16" fmla="*/ 80 w 232"/>
              <a:gd name="T17" fmla="*/ 232 h 232"/>
              <a:gd name="T18" fmla="*/ 152 w 232"/>
              <a:gd name="T19" fmla="*/ 232 h 232"/>
              <a:gd name="T20" fmla="*/ 152 w 232"/>
              <a:gd name="T21" fmla="*/ 152 h 232"/>
              <a:gd name="T22" fmla="*/ 232 w 232"/>
              <a:gd name="T23" fmla="*/ 152 h 232"/>
              <a:gd name="T24" fmla="*/ 232 w 232"/>
              <a:gd name="T25" fmla="*/ 8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32">
                <a:moveTo>
                  <a:pt x="232" y="80"/>
                </a:moveTo>
                <a:lnTo>
                  <a:pt x="152" y="80"/>
                </a:lnTo>
                <a:lnTo>
                  <a:pt x="152" y="0"/>
                </a:lnTo>
                <a:lnTo>
                  <a:pt x="80" y="0"/>
                </a:lnTo>
                <a:lnTo>
                  <a:pt x="80" y="80"/>
                </a:lnTo>
                <a:lnTo>
                  <a:pt x="0" y="80"/>
                </a:lnTo>
                <a:lnTo>
                  <a:pt x="0" y="152"/>
                </a:lnTo>
                <a:lnTo>
                  <a:pt x="80" y="152"/>
                </a:lnTo>
                <a:lnTo>
                  <a:pt x="80" y="232"/>
                </a:lnTo>
                <a:lnTo>
                  <a:pt x="152" y="232"/>
                </a:lnTo>
                <a:lnTo>
                  <a:pt x="152" y="152"/>
                </a:lnTo>
                <a:lnTo>
                  <a:pt x="232" y="152"/>
                </a:lnTo>
                <a:lnTo>
                  <a:pt x="232" y="80"/>
                </a:lnTo>
                <a:close/>
              </a:path>
            </a:pathLst>
          </a:custGeom>
          <a:noFill/>
          <a:ln w="635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86" name="Freeform 111"/>
          <p:cNvSpPr>
            <a:spLocks/>
          </p:cNvSpPr>
          <p:nvPr/>
        </p:nvSpPr>
        <p:spPr bwMode="auto">
          <a:xfrm>
            <a:off x="1068388" y="5348288"/>
            <a:ext cx="360362" cy="330200"/>
          </a:xfrm>
          <a:custGeom>
            <a:avLst/>
            <a:gdLst>
              <a:gd name="T0" fmla="*/ 2331 w 2728"/>
              <a:gd name="T1" fmla="*/ 1749 h 2487"/>
              <a:gd name="T2" fmla="*/ 2412 w 2728"/>
              <a:gd name="T3" fmla="*/ 1788 h 2487"/>
              <a:gd name="T4" fmla="*/ 2465 w 2728"/>
              <a:gd name="T5" fmla="*/ 1859 h 2487"/>
              <a:gd name="T6" fmla="*/ 2480 w 2728"/>
              <a:gd name="T7" fmla="*/ 1930 h 2487"/>
              <a:gd name="T8" fmla="*/ 2457 w 2728"/>
              <a:gd name="T9" fmla="*/ 2020 h 2487"/>
              <a:gd name="T10" fmla="*/ 2398 w 2728"/>
              <a:gd name="T11" fmla="*/ 2085 h 2487"/>
              <a:gd name="T12" fmla="*/ 2313 w 2728"/>
              <a:gd name="T13" fmla="*/ 2115 h 2487"/>
              <a:gd name="T14" fmla="*/ 2207 w 2728"/>
              <a:gd name="T15" fmla="*/ 2120 h 2487"/>
              <a:gd name="T16" fmla="*/ 2288 w 2728"/>
              <a:gd name="T17" fmla="*/ 2158 h 2487"/>
              <a:gd name="T18" fmla="*/ 2341 w 2728"/>
              <a:gd name="T19" fmla="*/ 2229 h 2487"/>
              <a:gd name="T20" fmla="*/ 2355 w 2728"/>
              <a:gd name="T21" fmla="*/ 2301 h 2487"/>
              <a:gd name="T22" fmla="*/ 2333 w 2728"/>
              <a:gd name="T23" fmla="*/ 2390 h 2487"/>
              <a:gd name="T24" fmla="*/ 2274 w 2728"/>
              <a:gd name="T25" fmla="*/ 2455 h 2487"/>
              <a:gd name="T26" fmla="*/ 2189 w 2728"/>
              <a:gd name="T27" fmla="*/ 2486 h 2487"/>
              <a:gd name="T28" fmla="*/ 1320 w 2728"/>
              <a:gd name="T29" fmla="*/ 2486 h 2487"/>
              <a:gd name="T30" fmla="*/ 1139 w 2728"/>
              <a:gd name="T31" fmla="*/ 2464 h 2487"/>
              <a:gd name="T32" fmla="*/ 976 w 2728"/>
              <a:gd name="T33" fmla="*/ 2409 h 2487"/>
              <a:gd name="T34" fmla="*/ 773 w 2728"/>
              <a:gd name="T35" fmla="*/ 2329 h 2487"/>
              <a:gd name="T36" fmla="*/ 562 w 2728"/>
              <a:gd name="T37" fmla="*/ 2278 h 2487"/>
              <a:gd name="T38" fmla="*/ 252 w 2728"/>
              <a:gd name="T39" fmla="*/ 2245 h 2487"/>
              <a:gd name="T40" fmla="*/ 0 w 2728"/>
              <a:gd name="T41" fmla="*/ 1128 h 2487"/>
              <a:gd name="T42" fmla="*/ 495 w 2728"/>
              <a:gd name="T43" fmla="*/ 1118 h 2487"/>
              <a:gd name="T44" fmla="*/ 701 w 2728"/>
              <a:gd name="T45" fmla="*/ 1057 h 2487"/>
              <a:gd name="T46" fmla="*/ 894 w 2728"/>
              <a:gd name="T47" fmla="*/ 945 h 2487"/>
              <a:gd name="T48" fmla="*/ 1064 w 2728"/>
              <a:gd name="T49" fmla="*/ 787 h 2487"/>
              <a:gd name="T50" fmla="*/ 1186 w 2728"/>
              <a:gd name="T51" fmla="*/ 610 h 2487"/>
              <a:gd name="T52" fmla="*/ 1237 w 2728"/>
              <a:gd name="T53" fmla="*/ 497 h 2487"/>
              <a:gd name="T54" fmla="*/ 1274 w 2728"/>
              <a:gd name="T55" fmla="*/ 377 h 2487"/>
              <a:gd name="T56" fmla="*/ 1296 w 2728"/>
              <a:gd name="T57" fmla="*/ 249 h 2487"/>
              <a:gd name="T58" fmla="*/ 1301 w 2728"/>
              <a:gd name="T59" fmla="*/ 140 h 2487"/>
              <a:gd name="T60" fmla="*/ 1327 w 2728"/>
              <a:gd name="T61" fmla="*/ 62 h 2487"/>
              <a:gd name="T62" fmla="*/ 1388 w 2728"/>
              <a:gd name="T63" fmla="*/ 14 h 2487"/>
              <a:gd name="T64" fmla="*/ 1471 w 2728"/>
              <a:gd name="T65" fmla="*/ 1 h 2487"/>
              <a:gd name="T66" fmla="*/ 1556 w 2728"/>
              <a:gd name="T67" fmla="*/ 28 h 2487"/>
              <a:gd name="T68" fmla="*/ 1629 w 2728"/>
              <a:gd name="T69" fmla="*/ 101 h 2487"/>
              <a:gd name="T70" fmla="*/ 1670 w 2728"/>
              <a:gd name="T71" fmla="*/ 226 h 2487"/>
              <a:gd name="T72" fmla="*/ 1673 w 2728"/>
              <a:gd name="T73" fmla="*/ 339 h 2487"/>
              <a:gd name="T74" fmla="*/ 1635 w 2728"/>
              <a:gd name="T75" fmla="*/ 625 h 2487"/>
              <a:gd name="T76" fmla="*/ 1550 w 2728"/>
              <a:gd name="T77" fmla="*/ 1005 h 2487"/>
              <a:gd name="T78" fmla="*/ 2597 w 2728"/>
              <a:gd name="T79" fmla="*/ 1013 h 2487"/>
              <a:gd name="T80" fmla="*/ 2673 w 2728"/>
              <a:gd name="T81" fmla="*/ 1059 h 2487"/>
              <a:gd name="T82" fmla="*/ 2720 w 2728"/>
              <a:gd name="T83" fmla="*/ 1135 h 2487"/>
              <a:gd name="T84" fmla="*/ 2727 w 2728"/>
              <a:gd name="T85" fmla="*/ 1208 h 2487"/>
              <a:gd name="T86" fmla="*/ 2695 w 2728"/>
              <a:gd name="T87" fmla="*/ 1294 h 2487"/>
              <a:gd name="T88" fmla="*/ 2630 w 2728"/>
              <a:gd name="T89" fmla="*/ 1353 h 2487"/>
              <a:gd name="T90" fmla="*/ 2541 w 2728"/>
              <a:gd name="T91" fmla="*/ 1375 h 2487"/>
              <a:gd name="T92" fmla="*/ 2473 w 2728"/>
              <a:gd name="T93" fmla="*/ 1384 h 2487"/>
              <a:gd name="T94" fmla="*/ 2550 w 2728"/>
              <a:gd name="T95" fmla="*/ 1429 h 2487"/>
              <a:gd name="T96" fmla="*/ 2595 w 2728"/>
              <a:gd name="T97" fmla="*/ 1505 h 2487"/>
              <a:gd name="T98" fmla="*/ 2603 w 2728"/>
              <a:gd name="T99" fmla="*/ 1579 h 2487"/>
              <a:gd name="T100" fmla="*/ 2572 w 2728"/>
              <a:gd name="T101" fmla="*/ 1664 h 2487"/>
              <a:gd name="T102" fmla="*/ 2506 w 2728"/>
              <a:gd name="T103" fmla="*/ 1723 h 2487"/>
              <a:gd name="T104" fmla="*/ 2418 w 2728"/>
              <a:gd name="T105" fmla="*/ 1746 h 2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28" h="2487">
                <a:moveTo>
                  <a:pt x="2294" y="1746"/>
                </a:moveTo>
                <a:lnTo>
                  <a:pt x="2294" y="1746"/>
                </a:lnTo>
                <a:lnTo>
                  <a:pt x="2294" y="1746"/>
                </a:lnTo>
                <a:lnTo>
                  <a:pt x="2313" y="1747"/>
                </a:lnTo>
                <a:lnTo>
                  <a:pt x="2331" y="1749"/>
                </a:lnTo>
                <a:lnTo>
                  <a:pt x="2349" y="1754"/>
                </a:lnTo>
                <a:lnTo>
                  <a:pt x="2366" y="1760"/>
                </a:lnTo>
                <a:lnTo>
                  <a:pt x="2382" y="1768"/>
                </a:lnTo>
                <a:lnTo>
                  <a:pt x="2398" y="1777"/>
                </a:lnTo>
                <a:lnTo>
                  <a:pt x="2412" y="1788"/>
                </a:lnTo>
                <a:lnTo>
                  <a:pt x="2425" y="1800"/>
                </a:lnTo>
                <a:lnTo>
                  <a:pt x="2437" y="1813"/>
                </a:lnTo>
                <a:lnTo>
                  <a:pt x="2448" y="1827"/>
                </a:lnTo>
                <a:lnTo>
                  <a:pt x="2457" y="1842"/>
                </a:lnTo>
                <a:lnTo>
                  <a:pt x="2465" y="1859"/>
                </a:lnTo>
                <a:lnTo>
                  <a:pt x="2471" y="1876"/>
                </a:lnTo>
                <a:lnTo>
                  <a:pt x="2476" y="1893"/>
                </a:lnTo>
                <a:lnTo>
                  <a:pt x="2479" y="1912"/>
                </a:lnTo>
                <a:lnTo>
                  <a:pt x="2480" y="1930"/>
                </a:lnTo>
                <a:lnTo>
                  <a:pt x="2480" y="1930"/>
                </a:lnTo>
                <a:lnTo>
                  <a:pt x="2479" y="1949"/>
                </a:lnTo>
                <a:lnTo>
                  <a:pt x="2476" y="1969"/>
                </a:lnTo>
                <a:lnTo>
                  <a:pt x="2471" y="1986"/>
                </a:lnTo>
                <a:lnTo>
                  <a:pt x="2465" y="2003"/>
                </a:lnTo>
                <a:lnTo>
                  <a:pt x="2457" y="2020"/>
                </a:lnTo>
                <a:lnTo>
                  <a:pt x="2448" y="2035"/>
                </a:lnTo>
                <a:lnTo>
                  <a:pt x="2437" y="2049"/>
                </a:lnTo>
                <a:lnTo>
                  <a:pt x="2425" y="2062"/>
                </a:lnTo>
                <a:lnTo>
                  <a:pt x="2412" y="2074"/>
                </a:lnTo>
                <a:lnTo>
                  <a:pt x="2398" y="2085"/>
                </a:lnTo>
                <a:lnTo>
                  <a:pt x="2382" y="2094"/>
                </a:lnTo>
                <a:lnTo>
                  <a:pt x="2366" y="2102"/>
                </a:lnTo>
                <a:lnTo>
                  <a:pt x="2349" y="2108"/>
                </a:lnTo>
                <a:lnTo>
                  <a:pt x="2331" y="2112"/>
                </a:lnTo>
                <a:lnTo>
                  <a:pt x="2313" y="2115"/>
                </a:lnTo>
                <a:lnTo>
                  <a:pt x="2294" y="2116"/>
                </a:lnTo>
                <a:lnTo>
                  <a:pt x="2170" y="2116"/>
                </a:lnTo>
                <a:lnTo>
                  <a:pt x="2170" y="2116"/>
                </a:lnTo>
                <a:lnTo>
                  <a:pt x="2189" y="2117"/>
                </a:lnTo>
                <a:lnTo>
                  <a:pt x="2207" y="2120"/>
                </a:lnTo>
                <a:lnTo>
                  <a:pt x="2225" y="2125"/>
                </a:lnTo>
                <a:lnTo>
                  <a:pt x="2243" y="2131"/>
                </a:lnTo>
                <a:lnTo>
                  <a:pt x="2259" y="2139"/>
                </a:lnTo>
                <a:lnTo>
                  <a:pt x="2274" y="2148"/>
                </a:lnTo>
                <a:lnTo>
                  <a:pt x="2288" y="2158"/>
                </a:lnTo>
                <a:lnTo>
                  <a:pt x="2301" y="2170"/>
                </a:lnTo>
                <a:lnTo>
                  <a:pt x="2313" y="2183"/>
                </a:lnTo>
                <a:lnTo>
                  <a:pt x="2324" y="2198"/>
                </a:lnTo>
                <a:lnTo>
                  <a:pt x="2333" y="2213"/>
                </a:lnTo>
                <a:lnTo>
                  <a:pt x="2341" y="2229"/>
                </a:lnTo>
                <a:lnTo>
                  <a:pt x="2347" y="2246"/>
                </a:lnTo>
                <a:lnTo>
                  <a:pt x="2352" y="2264"/>
                </a:lnTo>
                <a:lnTo>
                  <a:pt x="2354" y="2282"/>
                </a:lnTo>
                <a:lnTo>
                  <a:pt x="2355" y="2301"/>
                </a:lnTo>
                <a:lnTo>
                  <a:pt x="2355" y="2301"/>
                </a:lnTo>
                <a:lnTo>
                  <a:pt x="2354" y="2321"/>
                </a:lnTo>
                <a:lnTo>
                  <a:pt x="2352" y="2339"/>
                </a:lnTo>
                <a:lnTo>
                  <a:pt x="2347" y="2357"/>
                </a:lnTo>
                <a:lnTo>
                  <a:pt x="2341" y="2374"/>
                </a:lnTo>
                <a:lnTo>
                  <a:pt x="2333" y="2390"/>
                </a:lnTo>
                <a:lnTo>
                  <a:pt x="2324" y="2405"/>
                </a:lnTo>
                <a:lnTo>
                  <a:pt x="2313" y="2420"/>
                </a:lnTo>
                <a:lnTo>
                  <a:pt x="2301" y="2433"/>
                </a:lnTo>
                <a:lnTo>
                  <a:pt x="2288" y="2445"/>
                </a:lnTo>
                <a:lnTo>
                  <a:pt x="2274" y="2455"/>
                </a:lnTo>
                <a:lnTo>
                  <a:pt x="2259" y="2464"/>
                </a:lnTo>
                <a:lnTo>
                  <a:pt x="2243" y="2472"/>
                </a:lnTo>
                <a:lnTo>
                  <a:pt x="2225" y="2478"/>
                </a:lnTo>
                <a:lnTo>
                  <a:pt x="2207" y="2483"/>
                </a:lnTo>
                <a:lnTo>
                  <a:pt x="2189" y="2486"/>
                </a:lnTo>
                <a:lnTo>
                  <a:pt x="2170" y="2487"/>
                </a:lnTo>
                <a:lnTo>
                  <a:pt x="2170" y="2487"/>
                </a:lnTo>
                <a:lnTo>
                  <a:pt x="1364" y="2487"/>
                </a:lnTo>
                <a:lnTo>
                  <a:pt x="1364" y="2487"/>
                </a:lnTo>
                <a:lnTo>
                  <a:pt x="1320" y="2486"/>
                </a:lnTo>
                <a:lnTo>
                  <a:pt x="1277" y="2484"/>
                </a:lnTo>
                <a:lnTo>
                  <a:pt x="1239" y="2481"/>
                </a:lnTo>
                <a:lnTo>
                  <a:pt x="1204" y="2476"/>
                </a:lnTo>
                <a:lnTo>
                  <a:pt x="1171" y="2471"/>
                </a:lnTo>
                <a:lnTo>
                  <a:pt x="1139" y="2464"/>
                </a:lnTo>
                <a:lnTo>
                  <a:pt x="1109" y="2457"/>
                </a:lnTo>
                <a:lnTo>
                  <a:pt x="1081" y="2448"/>
                </a:lnTo>
                <a:lnTo>
                  <a:pt x="1054" y="2439"/>
                </a:lnTo>
                <a:lnTo>
                  <a:pt x="1028" y="2430"/>
                </a:lnTo>
                <a:lnTo>
                  <a:pt x="976" y="2409"/>
                </a:lnTo>
                <a:lnTo>
                  <a:pt x="924" y="2387"/>
                </a:lnTo>
                <a:lnTo>
                  <a:pt x="868" y="2364"/>
                </a:lnTo>
                <a:lnTo>
                  <a:pt x="838" y="2352"/>
                </a:lnTo>
                <a:lnTo>
                  <a:pt x="806" y="2341"/>
                </a:lnTo>
                <a:lnTo>
                  <a:pt x="773" y="2329"/>
                </a:lnTo>
                <a:lnTo>
                  <a:pt x="737" y="2318"/>
                </a:lnTo>
                <a:lnTo>
                  <a:pt x="698" y="2307"/>
                </a:lnTo>
                <a:lnTo>
                  <a:pt x="656" y="2297"/>
                </a:lnTo>
                <a:lnTo>
                  <a:pt x="611" y="2287"/>
                </a:lnTo>
                <a:lnTo>
                  <a:pt x="562" y="2278"/>
                </a:lnTo>
                <a:lnTo>
                  <a:pt x="509" y="2270"/>
                </a:lnTo>
                <a:lnTo>
                  <a:pt x="452" y="2262"/>
                </a:lnTo>
                <a:lnTo>
                  <a:pt x="391" y="2256"/>
                </a:lnTo>
                <a:lnTo>
                  <a:pt x="323" y="2250"/>
                </a:lnTo>
                <a:lnTo>
                  <a:pt x="252" y="2245"/>
                </a:lnTo>
                <a:lnTo>
                  <a:pt x="173" y="2242"/>
                </a:lnTo>
                <a:lnTo>
                  <a:pt x="90" y="2240"/>
                </a:lnTo>
                <a:lnTo>
                  <a:pt x="0" y="2239"/>
                </a:lnTo>
                <a:lnTo>
                  <a:pt x="0" y="2239"/>
                </a:lnTo>
                <a:lnTo>
                  <a:pt x="0" y="1128"/>
                </a:lnTo>
                <a:lnTo>
                  <a:pt x="372" y="1128"/>
                </a:lnTo>
                <a:lnTo>
                  <a:pt x="372" y="1128"/>
                </a:lnTo>
                <a:lnTo>
                  <a:pt x="413" y="1127"/>
                </a:lnTo>
                <a:lnTo>
                  <a:pt x="454" y="1123"/>
                </a:lnTo>
                <a:lnTo>
                  <a:pt x="495" y="1118"/>
                </a:lnTo>
                <a:lnTo>
                  <a:pt x="536" y="1110"/>
                </a:lnTo>
                <a:lnTo>
                  <a:pt x="578" y="1100"/>
                </a:lnTo>
                <a:lnTo>
                  <a:pt x="619" y="1087"/>
                </a:lnTo>
                <a:lnTo>
                  <a:pt x="660" y="1073"/>
                </a:lnTo>
                <a:lnTo>
                  <a:pt x="701" y="1057"/>
                </a:lnTo>
                <a:lnTo>
                  <a:pt x="741" y="1038"/>
                </a:lnTo>
                <a:lnTo>
                  <a:pt x="780" y="1018"/>
                </a:lnTo>
                <a:lnTo>
                  <a:pt x="819" y="996"/>
                </a:lnTo>
                <a:lnTo>
                  <a:pt x="857" y="971"/>
                </a:lnTo>
                <a:lnTo>
                  <a:pt x="894" y="945"/>
                </a:lnTo>
                <a:lnTo>
                  <a:pt x="930" y="917"/>
                </a:lnTo>
                <a:lnTo>
                  <a:pt x="965" y="886"/>
                </a:lnTo>
                <a:lnTo>
                  <a:pt x="999" y="855"/>
                </a:lnTo>
                <a:lnTo>
                  <a:pt x="1033" y="822"/>
                </a:lnTo>
                <a:lnTo>
                  <a:pt x="1064" y="787"/>
                </a:lnTo>
                <a:lnTo>
                  <a:pt x="1094" y="750"/>
                </a:lnTo>
                <a:lnTo>
                  <a:pt x="1122" y="712"/>
                </a:lnTo>
                <a:lnTo>
                  <a:pt x="1148" y="672"/>
                </a:lnTo>
                <a:lnTo>
                  <a:pt x="1174" y="631"/>
                </a:lnTo>
                <a:lnTo>
                  <a:pt x="1186" y="610"/>
                </a:lnTo>
                <a:lnTo>
                  <a:pt x="1197" y="588"/>
                </a:lnTo>
                <a:lnTo>
                  <a:pt x="1208" y="566"/>
                </a:lnTo>
                <a:lnTo>
                  <a:pt x="1218" y="544"/>
                </a:lnTo>
                <a:lnTo>
                  <a:pt x="1227" y="520"/>
                </a:lnTo>
                <a:lnTo>
                  <a:pt x="1237" y="497"/>
                </a:lnTo>
                <a:lnTo>
                  <a:pt x="1245" y="474"/>
                </a:lnTo>
                <a:lnTo>
                  <a:pt x="1253" y="450"/>
                </a:lnTo>
                <a:lnTo>
                  <a:pt x="1261" y="426"/>
                </a:lnTo>
                <a:lnTo>
                  <a:pt x="1268" y="402"/>
                </a:lnTo>
                <a:lnTo>
                  <a:pt x="1274" y="377"/>
                </a:lnTo>
                <a:lnTo>
                  <a:pt x="1279" y="352"/>
                </a:lnTo>
                <a:lnTo>
                  <a:pt x="1285" y="327"/>
                </a:lnTo>
                <a:lnTo>
                  <a:pt x="1289" y="301"/>
                </a:lnTo>
                <a:lnTo>
                  <a:pt x="1293" y="275"/>
                </a:lnTo>
                <a:lnTo>
                  <a:pt x="1296" y="249"/>
                </a:lnTo>
                <a:lnTo>
                  <a:pt x="1298" y="222"/>
                </a:lnTo>
                <a:lnTo>
                  <a:pt x="1300" y="195"/>
                </a:lnTo>
                <a:lnTo>
                  <a:pt x="1301" y="167"/>
                </a:lnTo>
                <a:lnTo>
                  <a:pt x="1301" y="140"/>
                </a:lnTo>
                <a:lnTo>
                  <a:pt x="1301" y="140"/>
                </a:lnTo>
                <a:lnTo>
                  <a:pt x="1303" y="122"/>
                </a:lnTo>
                <a:lnTo>
                  <a:pt x="1306" y="105"/>
                </a:lnTo>
                <a:lnTo>
                  <a:pt x="1312" y="89"/>
                </a:lnTo>
                <a:lnTo>
                  <a:pt x="1318" y="75"/>
                </a:lnTo>
                <a:lnTo>
                  <a:pt x="1327" y="62"/>
                </a:lnTo>
                <a:lnTo>
                  <a:pt x="1337" y="49"/>
                </a:lnTo>
                <a:lnTo>
                  <a:pt x="1348" y="39"/>
                </a:lnTo>
                <a:lnTo>
                  <a:pt x="1360" y="29"/>
                </a:lnTo>
                <a:lnTo>
                  <a:pt x="1374" y="21"/>
                </a:lnTo>
                <a:lnTo>
                  <a:pt x="1388" y="14"/>
                </a:lnTo>
                <a:lnTo>
                  <a:pt x="1403" y="8"/>
                </a:lnTo>
                <a:lnTo>
                  <a:pt x="1419" y="4"/>
                </a:lnTo>
                <a:lnTo>
                  <a:pt x="1436" y="1"/>
                </a:lnTo>
                <a:lnTo>
                  <a:pt x="1453" y="0"/>
                </a:lnTo>
                <a:lnTo>
                  <a:pt x="1471" y="1"/>
                </a:lnTo>
                <a:lnTo>
                  <a:pt x="1488" y="3"/>
                </a:lnTo>
                <a:lnTo>
                  <a:pt x="1506" y="7"/>
                </a:lnTo>
                <a:lnTo>
                  <a:pt x="1523" y="12"/>
                </a:lnTo>
                <a:lnTo>
                  <a:pt x="1540" y="20"/>
                </a:lnTo>
                <a:lnTo>
                  <a:pt x="1556" y="28"/>
                </a:lnTo>
                <a:lnTo>
                  <a:pt x="1572" y="39"/>
                </a:lnTo>
                <a:lnTo>
                  <a:pt x="1587" y="52"/>
                </a:lnTo>
                <a:lnTo>
                  <a:pt x="1602" y="66"/>
                </a:lnTo>
                <a:lnTo>
                  <a:pt x="1615" y="83"/>
                </a:lnTo>
                <a:lnTo>
                  <a:pt x="1629" y="101"/>
                </a:lnTo>
                <a:lnTo>
                  <a:pt x="1640" y="122"/>
                </a:lnTo>
                <a:lnTo>
                  <a:pt x="1650" y="145"/>
                </a:lnTo>
                <a:lnTo>
                  <a:pt x="1658" y="169"/>
                </a:lnTo>
                <a:lnTo>
                  <a:pt x="1665" y="197"/>
                </a:lnTo>
                <a:lnTo>
                  <a:pt x="1670" y="226"/>
                </a:lnTo>
                <a:lnTo>
                  <a:pt x="1673" y="257"/>
                </a:lnTo>
                <a:lnTo>
                  <a:pt x="1674" y="291"/>
                </a:lnTo>
                <a:lnTo>
                  <a:pt x="1674" y="291"/>
                </a:lnTo>
                <a:lnTo>
                  <a:pt x="1674" y="314"/>
                </a:lnTo>
                <a:lnTo>
                  <a:pt x="1673" y="339"/>
                </a:lnTo>
                <a:lnTo>
                  <a:pt x="1669" y="392"/>
                </a:lnTo>
                <a:lnTo>
                  <a:pt x="1663" y="448"/>
                </a:lnTo>
                <a:lnTo>
                  <a:pt x="1655" y="506"/>
                </a:lnTo>
                <a:lnTo>
                  <a:pt x="1645" y="566"/>
                </a:lnTo>
                <a:lnTo>
                  <a:pt x="1635" y="625"/>
                </a:lnTo>
                <a:lnTo>
                  <a:pt x="1624" y="684"/>
                </a:lnTo>
                <a:lnTo>
                  <a:pt x="1611" y="740"/>
                </a:lnTo>
                <a:lnTo>
                  <a:pt x="1589" y="843"/>
                </a:lnTo>
                <a:lnTo>
                  <a:pt x="1569" y="928"/>
                </a:lnTo>
                <a:lnTo>
                  <a:pt x="1550" y="1005"/>
                </a:lnTo>
                <a:lnTo>
                  <a:pt x="2541" y="1005"/>
                </a:lnTo>
                <a:lnTo>
                  <a:pt x="2541" y="1005"/>
                </a:lnTo>
                <a:lnTo>
                  <a:pt x="2561" y="1006"/>
                </a:lnTo>
                <a:lnTo>
                  <a:pt x="2579" y="1009"/>
                </a:lnTo>
                <a:lnTo>
                  <a:pt x="2597" y="1013"/>
                </a:lnTo>
                <a:lnTo>
                  <a:pt x="2614" y="1019"/>
                </a:lnTo>
                <a:lnTo>
                  <a:pt x="2630" y="1027"/>
                </a:lnTo>
                <a:lnTo>
                  <a:pt x="2645" y="1036"/>
                </a:lnTo>
                <a:lnTo>
                  <a:pt x="2660" y="1047"/>
                </a:lnTo>
                <a:lnTo>
                  <a:pt x="2673" y="1059"/>
                </a:lnTo>
                <a:lnTo>
                  <a:pt x="2685" y="1072"/>
                </a:lnTo>
                <a:lnTo>
                  <a:pt x="2695" y="1086"/>
                </a:lnTo>
                <a:lnTo>
                  <a:pt x="2706" y="1101"/>
                </a:lnTo>
                <a:lnTo>
                  <a:pt x="2713" y="1118"/>
                </a:lnTo>
                <a:lnTo>
                  <a:pt x="2720" y="1135"/>
                </a:lnTo>
                <a:lnTo>
                  <a:pt x="2724" y="1152"/>
                </a:lnTo>
                <a:lnTo>
                  <a:pt x="2727" y="1171"/>
                </a:lnTo>
                <a:lnTo>
                  <a:pt x="2728" y="1189"/>
                </a:lnTo>
                <a:lnTo>
                  <a:pt x="2728" y="1189"/>
                </a:lnTo>
                <a:lnTo>
                  <a:pt x="2727" y="1208"/>
                </a:lnTo>
                <a:lnTo>
                  <a:pt x="2724" y="1227"/>
                </a:lnTo>
                <a:lnTo>
                  <a:pt x="2720" y="1245"/>
                </a:lnTo>
                <a:lnTo>
                  <a:pt x="2713" y="1262"/>
                </a:lnTo>
                <a:lnTo>
                  <a:pt x="2706" y="1279"/>
                </a:lnTo>
                <a:lnTo>
                  <a:pt x="2695" y="1294"/>
                </a:lnTo>
                <a:lnTo>
                  <a:pt x="2685" y="1308"/>
                </a:lnTo>
                <a:lnTo>
                  <a:pt x="2673" y="1321"/>
                </a:lnTo>
                <a:lnTo>
                  <a:pt x="2660" y="1333"/>
                </a:lnTo>
                <a:lnTo>
                  <a:pt x="2645" y="1344"/>
                </a:lnTo>
                <a:lnTo>
                  <a:pt x="2630" y="1353"/>
                </a:lnTo>
                <a:lnTo>
                  <a:pt x="2614" y="1361"/>
                </a:lnTo>
                <a:lnTo>
                  <a:pt x="2597" y="1367"/>
                </a:lnTo>
                <a:lnTo>
                  <a:pt x="2579" y="1371"/>
                </a:lnTo>
                <a:lnTo>
                  <a:pt x="2561" y="1374"/>
                </a:lnTo>
                <a:lnTo>
                  <a:pt x="2541" y="1375"/>
                </a:lnTo>
                <a:lnTo>
                  <a:pt x="2418" y="1375"/>
                </a:lnTo>
                <a:lnTo>
                  <a:pt x="2418" y="1375"/>
                </a:lnTo>
                <a:lnTo>
                  <a:pt x="2437" y="1376"/>
                </a:lnTo>
                <a:lnTo>
                  <a:pt x="2455" y="1379"/>
                </a:lnTo>
                <a:lnTo>
                  <a:pt x="2473" y="1384"/>
                </a:lnTo>
                <a:lnTo>
                  <a:pt x="2490" y="1390"/>
                </a:lnTo>
                <a:lnTo>
                  <a:pt x="2506" y="1398"/>
                </a:lnTo>
                <a:lnTo>
                  <a:pt x="2521" y="1407"/>
                </a:lnTo>
                <a:lnTo>
                  <a:pt x="2536" y="1417"/>
                </a:lnTo>
                <a:lnTo>
                  <a:pt x="2550" y="1429"/>
                </a:lnTo>
                <a:lnTo>
                  <a:pt x="2562" y="1442"/>
                </a:lnTo>
                <a:lnTo>
                  <a:pt x="2572" y="1457"/>
                </a:lnTo>
                <a:lnTo>
                  <a:pt x="2581" y="1472"/>
                </a:lnTo>
                <a:lnTo>
                  <a:pt x="2589" y="1488"/>
                </a:lnTo>
                <a:lnTo>
                  <a:pt x="2595" y="1505"/>
                </a:lnTo>
                <a:lnTo>
                  <a:pt x="2600" y="1523"/>
                </a:lnTo>
                <a:lnTo>
                  <a:pt x="2603" y="1541"/>
                </a:lnTo>
                <a:lnTo>
                  <a:pt x="2604" y="1560"/>
                </a:lnTo>
                <a:lnTo>
                  <a:pt x="2604" y="1560"/>
                </a:lnTo>
                <a:lnTo>
                  <a:pt x="2603" y="1579"/>
                </a:lnTo>
                <a:lnTo>
                  <a:pt x="2600" y="1597"/>
                </a:lnTo>
                <a:lnTo>
                  <a:pt x="2595" y="1616"/>
                </a:lnTo>
                <a:lnTo>
                  <a:pt x="2589" y="1633"/>
                </a:lnTo>
                <a:lnTo>
                  <a:pt x="2581" y="1649"/>
                </a:lnTo>
                <a:lnTo>
                  <a:pt x="2572" y="1664"/>
                </a:lnTo>
                <a:lnTo>
                  <a:pt x="2562" y="1679"/>
                </a:lnTo>
                <a:lnTo>
                  <a:pt x="2550" y="1692"/>
                </a:lnTo>
                <a:lnTo>
                  <a:pt x="2536" y="1704"/>
                </a:lnTo>
                <a:lnTo>
                  <a:pt x="2521" y="1714"/>
                </a:lnTo>
                <a:lnTo>
                  <a:pt x="2506" y="1723"/>
                </a:lnTo>
                <a:lnTo>
                  <a:pt x="2490" y="1731"/>
                </a:lnTo>
                <a:lnTo>
                  <a:pt x="2473" y="1737"/>
                </a:lnTo>
                <a:lnTo>
                  <a:pt x="2455" y="1742"/>
                </a:lnTo>
                <a:lnTo>
                  <a:pt x="2437" y="1745"/>
                </a:lnTo>
                <a:lnTo>
                  <a:pt x="2418" y="1746"/>
                </a:lnTo>
                <a:lnTo>
                  <a:pt x="2294" y="1746"/>
                </a:lnTo>
              </a:path>
            </a:pathLst>
          </a:custGeom>
          <a:noFill/>
          <a:ln w="0">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87" name="Freeform 112"/>
          <p:cNvSpPr>
            <a:spLocks/>
          </p:cNvSpPr>
          <p:nvPr/>
        </p:nvSpPr>
        <p:spPr bwMode="auto">
          <a:xfrm>
            <a:off x="1601788" y="5348288"/>
            <a:ext cx="261937" cy="330200"/>
          </a:xfrm>
          <a:custGeom>
            <a:avLst/>
            <a:gdLst>
              <a:gd name="T0" fmla="*/ 552 w 1981"/>
              <a:gd name="T1" fmla="*/ 178 h 2492"/>
              <a:gd name="T2" fmla="*/ 560 w 1981"/>
              <a:gd name="T3" fmla="*/ 124 h 2492"/>
              <a:gd name="T4" fmla="*/ 583 w 1981"/>
              <a:gd name="T5" fmla="*/ 78 h 2492"/>
              <a:gd name="T6" fmla="*/ 617 w 1981"/>
              <a:gd name="T7" fmla="*/ 40 h 2492"/>
              <a:gd name="T8" fmla="*/ 661 w 1981"/>
              <a:gd name="T9" fmla="*/ 14 h 2492"/>
              <a:gd name="T10" fmla="*/ 713 w 1981"/>
              <a:gd name="T11" fmla="*/ 1 h 2492"/>
              <a:gd name="T12" fmla="*/ 749 w 1981"/>
              <a:gd name="T13" fmla="*/ 1 h 2492"/>
              <a:gd name="T14" fmla="*/ 800 w 1981"/>
              <a:gd name="T15" fmla="*/ 14 h 2492"/>
              <a:gd name="T16" fmla="*/ 845 w 1981"/>
              <a:gd name="T17" fmla="*/ 40 h 2492"/>
              <a:gd name="T18" fmla="*/ 879 w 1981"/>
              <a:gd name="T19" fmla="*/ 78 h 2492"/>
              <a:gd name="T20" fmla="*/ 901 w 1981"/>
              <a:gd name="T21" fmla="*/ 124 h 2492"/>
              <a:gd name="T22" fmla="*/ 909 w 1981"/>
              <a:gd name="T23" fmla="*/ 178 h 2492"/>
              <a:gd name="T24" fmla="*/ 1148 w 1981"/>
              <a:gd name="T25" fmla="*/ 712 h 2492"/>
              <a:gd name="T26" fmla="*/ 1183 w 1981"/>
              <a:gd name="T27" fmla="*/ 717 h 2492"/>
              <a:gd name="T28" fmla="*/ 1214 w 1981"/>
              <a:gd name="T29" fmla="*/ 732 h 2492"/>
              <a:gd name="T30" fmla="*/ 1239 w 1981"/>
              <a:gd name="T31" fmla="*/ 755 h 2492"/>
              <a:gd name="T32" fmla="*/ 1257 w 1981"/>
              <a:gd name="T33" fmla="*/ 784 h 2492"/>
              <a:gd name="T34" fmla="*/ 1266 w 1981"/>
              <a:gd name="T35" fmla="*/ 818 h 2492"/>
              <a:gd name="T36" fmla="*/ 1505 w 1981"/>
              <a:gd name="T37" fmla="*/ 830 h 2492"/>
              <a:gd name="T38" fmla="*/ 1540 w 1981"/>
              <a:gd name="T39" fmla="*/ 835 h 2492"/>
              <a:gd name="T40" fmla="*/ 1571 w 1981"/>
              <a:gd name="T41" fmla="*/ 850 h 2492"/>
              <a:gd name="T42" fmla="*/ 1596 w 1981"/>
              <a:gd name="T43" fmla="*/ 873 h 2492"/>
              <a:gd name="T44" fmla="*/ 1615 w 1981"/>
              <a:gd name="T45" fmla="*/ 903 h 2492"/>
              <a:gd name="T46" fmla="*/ 1624 w 1981"/>
              <a:gd name="T47" fmla="*/ 937 h 2492"/>
              <a:gd name="T48" fmla="*/ 1803 w 1981"/>
              <a:gd name="T49" fmla="*/ 949 h 2492"/>
              <a:gd name="T50" fmla="*/ 1856 w 1981"/>
              <a:gd name="T51" fmla="*/ 957 h 2492"/>
              <a:gd name="T52" fmla="*/ 1902 w 1981"/>
              <a:gd name="T53" fmla="*/ 980 h 2492"/>
              <a:gd name="T54" fmla="*/ 1941 w 1981"/>
              <a:gd name="T55" fmla="*/ 1014 h 2492"/>
              <a:gd name="T56" fmla="*/ 1967 w 1981"/>
              <a:gd name="T57" fmla="*/ 1058 h 2492"/>
              <a:gd name="T58" fmla="*/ 1980 w 1981"/>
              <a:gd name="T59" fmla="*/ 1109 h 2492"/>
              <a:gd name="T60" fmla="*/ 1981 w 1981"/>
              <a:gd name="T61" fmla="*/ 1494 h 2492"/>
              <a:gd name="T62" fmla="*/ 1975 w 1981"/>
              <a:gd name="T63" fmla="*/ 1619 h 2492"/>
              <a:gd name="T64" fmla="*/ 1956 w 1981"/>
              <a:gd name="T65" fmla="*/ 1741 h 2492"/>
              <a:gd name="T66" fmla="*/ 1743 w 1981"/>
              <a:gd name="T67" fmla="*/ 2492 h 2492"/>
              <a:gd name="T68" fmla="*/ 634 w 1981"/>
              <a:gd name="T69" fmla="*/ 2441 h 2492"/>
              <a:gd name="T70" fmla="*/ 495 w 1981"/>
              <a:gd name="T71" fmla="*/ 2230 h 2492"/>
              <a:gd name="T72" fmla="*/ 282 w 1981"/>
              <a:gd name="T73" fmla="*/ 1888 h 2492"/>
              <a:gd name="T74" fmla="*/ 26 w 1981"/>
              <a:gd name="T75" fmla="*/ 1462 h 2492"/>
              <a:gd name="T76" fmla="*/ 13 w 1981"/>
              <a:gd name="T77" fmla="*/ 1440 h 2492"/>
              <a:gd name="T78" fmla="*/ 2 w 1981"/>
              <a:gd name="T79" fmla="*/ 1405 h 2492"/>
              <a:gd name="T80" fmla="*/ 0 w 1981"/>
              <a:gd name="T81" fmla="*/ 1368 h 2492"/>
              <a:gd name="T82" fmla="*/ 8 w 1981"/>
              <a:gd name="T83" fmla="*/ 1332 h 2492"/>
              <a:gd name="T84" fmla="*/ 25 w 1981"/>
              <a:gd name="T85" fmla="*/ 1299 h 2492"/>
              <a:gd name="T86" fmla="*/ 41 w 1981"/>
              <a:gd name="T87" fmla="*/ 1280 h 2492"/>
              <a:gd name="T88" fmla="*/ 75 w 1981"/>
              <a:gd name="T89" fmla="*/ 1256 h 2492"/>
              <a:gd name="T90" fmla="*/ 111 w 1981"/>
              <a:gd name="T91" fmla="*/ 1241 h 2492"/>
              <a:gd name="T92" fmla="*/ 150 w 1981"/>
              <a:gd name="T93" fmla="*/ 1237 h 2492"/>
              <a:gd name="T94" fmla="*/ 188 w 1981"/>
              <a:gd name="T95" fmla="*/ 1245 h 2492"/>
              <a:gd name="T96" fmla="*/ 225 w 1981"/>
              <a:gd name="T97" fmla="*/ 1264 h 2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81" h="2492">
                <a:moveTo>
                  <a:pt x="552" y="1542"/>
                </a:moveTo>
                <a:lnTo>
                  <a:pt x="552" y="178"/>
                </a:lnTo>
                <a:lnTo>
                  <a:pt x="552" y="178"/>
                </a:lnTo>
                <a:lnTo>
                  <a:pt x="553" y="159"/>
                </a:lnTo>
                <a:lnTo>
                  <a:pt x="556" y="141"/>
                </a:lnTo>
                <a:lnTo>
                  <a:pt x="560" y="124"/>
                </a:lnTo>
                <a:lnTo>
                  <a:pt x="566" y="108"/>
                </a:lnTo>
                <a:lnTo>
                  <a:pt x="574" y="93"/>
                </a:lnTo>
                <a:lnTo>
                  <a:pt x="583" y="78"/>
                </a:lnTo>
                <a:lnTo>
                  <a:pt x="593" y="64"/>
                </a:lnTo>
                <a:lnTo>
                  <a:pt x="604" y="52"/>
                </a:lnTo>
                <a:lnTo>
                  <a:pt x="617" y="40"/>
                </a:lnTo>
                <a:lnTo>
                  <a:pt x="631" y="30"/>
                </a:lnTo>
                <a:lnTo>
                  <a:pt x="645" y="21"/>
                </a:lnTo>
                <a:lnTo>
                  <a:pt x="661" y="14"/>
                </a:lnTo>
                <a:lnTo>
                  <a:pt x="678" y="8"/>
                </a:lnTo>
                <a:lnTo>
                  <a:pt x="695" y="3"/>
                </a:lnTo>
                <a:lnTo>
                  <a:pt x="713" y="1"/>
                </a:lnTo>
                <a:lnTo>
                  <a:pt x="731" y="0"/>
                </a:lnTo>
                <a:lnTo>
                  <a:pt x="731" y="0"/>
                </a:lnTo>
                <a:lnTo>
                  <a:pt x="749" y="1"/>
                </a:lnTo>
                <a:lnTo>
                  <a:pt x="767" y="3"/>
                </a:lnTo>
                <a:lnTo>
                  <a:pt x="784" y="8"/>
                </a:lnTo>
                <a:lnTo>
                  <a:pt x="800" y="14"/>
                </a:lnTo>
                <a:lnTo>
                  <a:pt x="815" y="21"/>
                </a:lnTo>
                <a:lnTo>
                  <a:pt x="831" y="30"/>
                </a:lnTo>
                <a:lnTo>
                  <a:pt x="845" y="40"/>
                </a:lnTo>
                <a:lnTo>
                  <a:pt x="857" y="52"/>
                </a:lnTo>
                <a:lnTo>
                  <a:pt x="869" y="64"/>
                </a:lnTo>
                <a:lnTo>
                  <a:pt x="879" y="78"/>
                </a:lnTo>
                <a:lnTo>
                  <a:pt x="888" y="93"/>
                </a:lnTo>
                <a:lnTo>
                  <a:pt x="895" y="108"/>
                </a:lnTo>
                <a:lnTo>
                  <a:pt x="901" y="124"/>
                </a:lnTo>
                <a:lnTo>
                  <a:pt x="906" y="141"/>
                </a:lnTo>
                <a:lnTo>
                  <a:pt x="908" y="159"/>
                </a:lnTo>
                <a:lnTo>
                  <a:pt x="909" y="178"/>
                </a:lnTo>
                <a:lnTo>
                  <a:pt x="909" y="712"/>
                </a:lnTo>
                <a:lnTo>
                  <a:pt x="1148" y="712"/>
                </a:lnTo>
                <a:lnTo>
                  <a:pt x="1148" y="712"/>
                </a:lnTo>
                <a:lnTo>
                  <a:pt x="1160" y="712"/>
                </a:lnTo>
                <a:lnTo>
                  <a:pt x="1172" y="714"/>
                </a:lnTo>
                <a:lnTo>
                  <a:pt x="1183" y="717"/>
                </a:lnTo>
                <a:lnTo>
                  <a:pt x="1194" y="721"/>
                </a:lnTo>
                <a:lnTo>
                  <a:pt x="1204" y="726"/>
                </a:lnTo>
                <a:lnTo>
                  <a:pt x="1214" y="732"/>
                </a:lnTo>
                <a:lnTo>
                  <a:pt x="1223" y="739"/>
                </a:lnTo>
                <a:lnTo>
                  <a:pt x="1232" y="746"/>
                </a:lnTo>
                <a:lnTo>
                  <a:pt x="1239" y="755"/>
                </a:lnTo>
                <a:lnTo>
                  <a:pt x="1246" y="764"/>
                </a:lnTo>
                <a:lnTo>
                  <a:pt x="1252" y="774"/>
                </a:lnTo>
                <a:lnTo>
                  <a:pt x="1257" y="784"/>
                </a:lnTo>
                <a:lnTo>
                  <a:pt x="1261" y="795"/>
                </a:lnTo>
                <a:lnTo>
                  <a:pt x="1264" y="806"/>
                </a:lnTo>
                <a:lnTo>
                  <a:pt x="1266" y="818"/>
                </a:lnTo>
                <a:lnTo>
                  <a:pt x="1266" y="830"/>
                </a:lnTo>
                <a:lnTo>
                  <a:pt x="1505" y="830"/>
                </a:lnTo>
                <a:lnTo>
                  <a:pt x="1505" y="830"/>
                </a:lnTo>
                <a:lnTo>
                  <a:pt x="1517" y="831"/>
                </a:lnTo>
                <a:lnTo>
                  <a:pt x="1529" y="832"/>
                </a:lnTo>
                <a:lnTo>
                  <a:pt x="1540" y="835"/>
                </a:lnTo>
                <a:lnTo>
                  <a:pt x="1551" y="839"/>
                </a:lnTo>
                <a:lnTo>
                  <a:pt x="1561" y="844"/>
                </a:lnTo>
                <a:lnTo>
                  <a:pt x="1571" y="850"/>
                </a:lnTo>
                <a:lnTo>
                  <a:pt x="1580" y="857"/>
                </a:lnTo>
                <a:lnTo>
                  <a:pt x="1589" y="865"/>
                </a:lnTo>
                <a:lnTo>
                  <a:pt x="1596" y="873"/>
                </a:lnTo>
                <a:lnTo>
                  <a:pt x="1604" y="882"/>
                </a:lnTo>
                <a:lnTo>
                  <a:pt x="1610" y="893"/>
                </a:lnTo>
                <a:lnTo>
                  <a:pt x="1615" y="903"/>
                </a:lnTo>
                <a:lnTo>
                  <a:pt x="1619" y="914"/>
                </a:lnTo>
                <a:lnTo>
                  <a:pt x="1622" y="925"/>
                </a:lnTo>
                <a:lnTo>
                  <a:pt x="1624" y="937"/>
                </a:lnTo>
                <a:lnTo>
                  <a:pt x="1624" y="949"/>
                </a:lnTo>
                <a:lnTo>
                  <a:pt x="1803" y="949"/>
                </a:lnTo>
                <a:lnTo>
                  <a:pt x="1803" y="949"/>
                </a:lnTo>
                <a:lnTo>
                  <a:pt x="1821" y="950"/>
                </a:lnTo>
                <a:lnTo>
                  <a:pt x="1839" y="953"/>
                </a:lnTo>
                <a:lnTo>
                  <a:pt x="1856" y="957"/>
                </a:lnTo>
                <a:lnTo>
                  <a:pt x="1872" y="963"/>
                </a:lnTo>
                <a:lnTo>
                  <a:pt x="1887" y="971"/>
                </a:lnTo>
                <a:lnTo>
                  <a:pt x="1902" y="980"/>
                </a:lnTo>
                <a:lnTo>
                  <a:pt x="1917" y="990"/>
                </a:lnTo>
                <a:lnTo>
                  <a:pt x="1929" y="1001"/>
                </a:lnTo>
                <a:lnTo>
                  <a:pt x="1941" y="1014"/>
                </a:lnTo>
                <a:lnTo>
                  <a:pt x="1951" y="1028"/>
                </a:lnTo>
                <a:lnTo>
                  <a:pt x="1960" y="1042"/>
                </a:lnTo>
                <a:lnTo>
                  <a:pt x="1967" y="1058"/>
                </a:lnTo>
                <a:lnTo>
                  <a:pt x="1973" y="1074"/>
                </a:lnTo>
                <a:lnTo>
                  <a:pt x="1978" y="1091"/>
                </a:lnTo>
                <a:lnTo>
                  <a:pt x="1980" y="1109"/>
                </a:lnTo>
                <a:lnTo>
                  <a:pt x="1981" y="1127"/>
                </a:lnTo>
                <a:lnTo>
                  <a:pt x="1981" y="1494"/>
                </a:lnTo>
                <a:lnTo>
                  <a:pt x="1981" y="1494"/>
                </a:lnTo>
                <a:lnTo>
                  <a:pt x="1981" y="1536"/>
                </a:lnTo>
                <a:lnTo>
                  <a:pt x="1978" y="1577"/>
                </a:lnTo>
                <a:lnTo>
                  <a:pt x="1975" y="1619"/>
                </a:lnTo>
                <a:lnTo>
                  <a:pt x="1970" y="1660"/>
                </a:lnTo>
                <a:lnTo>
                  <a:pt x="1963" y="1700"/>
                </a:lnTo>
                <a:lnTo>
                  <a:pt x="1956" y="1741"/>
                </a:lnTo>
                <a:lnTo>
                  <a:pt x="1946" y="1781"/>
                </a:lnTo>
                <a:lnTo>
                  <a:pt x="1936" y="1821"/>
                </a:lnTo>
                <a:lnTo>
                  <a:pt x="1743" y="2492"/>
                </a:lnTo>
                <a:lnTo>
                  <a:pt x="671" y="2492"/>
                </a:lnTo>
                <a:lnTo>
                  <a:pt x="671" y="2492"/>
                </a:lnTo>
                <a:lnTo>
                  <a:pt x="634" y="2441"/>
                </a:lnTo>
                <a:lnTo>
                  <a:pt x="592" y="2379"/>
                </a:lnTo>
                <a:lnTo>
                  <a:pt x="546" y="2308"/>
                </a:lnTo>
                <a:lnTo>
                  <a:pt x="495" y="2230"/>
                </a:lnTo>
                <a:lnTo>
                  <a:pt x="442" y="2148"/>
                </a:lnTo>
                <a:lnTo>
                  <a:pt x="389" y="2062"/>
                </a:lnTo>
                <a:lnTo>
                  <a:pt x="282" y="1888"/>
                </a:lnTo>
                <a:lnTo>
                  <a:pt x="183" y="1725"/>
                </a:lnTo>
                <a:lnTo>
                  <a:pt x="102" y="1589"/>
                </a:lnTo>
                <a:lnTo>
                  <a:pt x="26" y="1462"/>
                </a:lnTo>
                <a:lnTo>
                  <a:pt x="26" y="1462"/>
                </a:lnTo>
                <a:lnTo>
                  <a:pt x="19" y="1451"/>
                </a:lnTo>
                <a:lnTo>
                  <a:pt x="13" y="1440"/>
                </a:lnTo>
                <a:lnTo>
                  <a:pt x="8" y="1429"/>
                </a:lnTo>
                <a:lnTo>
                  <a:pt x="4" y="1417"/>
                </a:lnTo>
                <a:lnTo>
                  <a:pt x="2" y="1405"/>
                </a:lnTo>
                <a:lnTo>
                  <a:pt x="0" y="1393"/>
                </a:lnTo>
                <a:lnTo>
                  <a:pt x="0" y="1380"/>
                </a:lnTo>
                <a:lnTo>
                  <a:pt x="0" y="1368"/>
                </a:lnTo>
                <a:lnTo>
                  <a:pt x="2" y="1356"/>
                </a:lnTo>
                <a:lnTo>
                  <a:pt x="4" y="1344"/>
                </a:lnTo>
                <a:lnTo>
                  <a:pt x="8" y="1332"/>
                </a:lnTo>
                <a:lnTo>
                  <a:pt x="13" y="1321"/>
                </a:lnTo>
                <a:lnTo>
                  <a:pt x="18" y="1310"/>
                </a:lnTo>
                <a:lnTo>
                  <a:pt x="25" y="1299"/>
                </a:lnTo>
                <a:lnTo>
                  <a:pt x="33" y="1289"/>
                </a:lnTo>
                <a:lnTo>
                  <a:pt x="41" y="1280"/>
                </a:lnTo>
                <a:lnTo>
                  <a:pt x="41" y="1280"/>
                </a:lnTo>
                <a:lnTo>
                  <a:pt x="51" y="1271"/>
                </a:lnTo>
                <a:lnTo>
                  <a:pt x="63" y="1263"/>
                </a:lnTo>
                <a:lnTo>
                  <a:pt x="75" y="1256"/>
                </a:lnTo>
                <a:lnTo>
                  <a:pt x="87" y="1250"/>
                </a:lnTo>
                <a:lnTo>
                  <a:pt x="99" y="1244"/>
                </a:lnTo>
                <a:lnTo>
                  <a:pt x="111" y="1241"/>
                </a:lnTo>
                <a:lnTo>
                  <a:pt x="124" y="1238"/>
                </a:lnTo>
                <a:lnTo>
                  <a:pt x="137" y="1237"/>
                </a:lnTo>
                <a:lnTo>
                  <a:pt x="150" y="1237"/>
                </a:lnTo>
                <a:lnTo>
                  <a:pt x="163" y="1239"/>
                </a:lnTo>
                <a:lnTo>
                  <a:pt x="176" y="1241"/>
                </a:lnTo>
                <a:lnTo>
                  <a:pt x="188" y="1245"/>
                </a:lnTo>
                <a:lnTo>
                  <a:pt x="201" y="1251"/>
                </a:lnTo>
                <a:lnTo>
                  <a:pt x="214" y="1257"/>
                </a:lnTo>
                <a:lnTo>
                  <a:pt x="225" y="1264"/>
                </a:lnTo>
                <a:lnTo>
                  <a:pt x="236" y="1272"/>
                </a:lnTo>
                <a:lnTo>
                  <a:pt x="552" y="1542"/>
                </a:lnTo>
                <a:close/>
              </a:path>
            </a:pathLst>
          </a:custGeom>
          <a:noFill/>
          <a:ln w="0">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88" name="Line 113"/>
          <p:cNvSpPr>
            <a:spLocks noChangeShapeType="1"/>
          </p:cNvSpPr>
          <p:nvPr/>
        </p:nvSpPr>
        <p:spPr bwMode="auto">
          <a:xfrm>
            <a:off x="1768475" y="5457826"/>
            <a:ext cx="0" cy="31750"/>
          </a:xfrm>
          <a:prstGeom prst="line">
            <a:avLst/>
          </a:prstGeom>
          <a:noFill/>
          <a:ln w="0">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89" name="Line 114"/>
          <p:cNvSpPr>
            <a:spLocks noChangeShapeType="1"/>
          </p:cNvSpPr>
          <p:nvPr/>
        </p:nvSpPr>
        <p:spPr bwMode="auto">
          <a:xfrm>
            <a:off x="1722438" y="5434013"/>
            <a:ext cx="0" cy="55563"/>
          </a:xfrm>
          <a:prstGeom prst="line">
            <a:avLst/>
          </a:prstGeom>
          <a:noFill/>
          <a:ln w="0">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90" name="Line 115"/>
          <p:cNvSpPr>
            <a:spLocks noChangeShapeType="1"/>
          </p:cNvSpPr>
          <p:nvPr/>
        </p:nvSpPr>
        <p:spPr bwMode="auto">
          <a:xfrm>
            <a:off x="1816100" y="5473701"/>
            <a:ext cx="0" cy="31750"/>
          </a:xfrm>
          <a:prstGeom prst="line">
            <a:avLst/>
          </a:prstGeom>
          <a:noFill/>
          <a:ln w="0">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627199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Icons 2</a:t>
            </a:r>
          </a:p>
        </p:txBody>
      </p:sp>
      <p:grpSp>
        <p:nvGrpSpPr>
          <p:cNvPr id="84" name="Gruppieren 83"/>
          <p:cNvGrpSpPr/>
          <p:nvPr/>
        </p:nvGrpSpPr>
        <p:grpSpPr>
          <a:xfrm>
            <a:off x="1021185" y="1038350"/>
            <a:ext cx="293870" cy="293340"/>
            <a:chOff x="1021185" y="1256060"/>
            <a:chExt cx="293870" cy="293340"/>
          </a:xfrm>
        </p:grpSpPr>
        <p:sp>
          <p:nvSpPr>
            <p:cNvPr id="85" name="Line 7"/>
            <p:cNvSpPr>
              <a:spLocks noChangeShapeType="1"/>
            </p:cNvSpPr>
            <p:nvPr/>
          </p:nvSpPr>
          <p:spPr bwMode="auto">
            <a:xfrm>
              <a:off x="1197580" y="1431925"/>
              <a:ext cx="117475" cy="117475"/>
            </a:xfrm>
            <a:prstGeom prst="line">
              <a:avLst/>
            </a:prstGeom>
            <a:noFill/>
            <a:ln w="6350">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6" name="Ellipse 85"/>
            <p:cNvSpPr/>
            <p:nvPr/>
          </p:nvSpPr>
          <p:spPr bwMode="auto">
            <a:xfrm>
              <a:off x="1021185" y="1256060"/>
              <a:ext cx="208170" cy="208170"/>
            </a:xfrm>
            <a:prstGeom prst="ellipse">
              <a:avLst/>
            </a:prstGeom>
            <a:noFill/>
            <a:ln w="635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de-DE" sz="1200" b="0" i="0" u="none" strike="noStrike" cap="none" normalizeH="0" baseline="0" dirty="0" err="1">
                <a:ln>
                  <a:noFill/>
                </a:ln>
                <a:solidFill>
                  <a:schemeClr val="bg1"/>
                </a:solidFill>
                <a:effectLst/>
                <a:latin typeface="Open Sans" panose="020B0606030504020204" pitchFamily="34" charset="0"/>
              </a:endParaRPr>
            </a:p>
          </p:txBody>
        </p:sp>
        <p:grpSp>
          <p:nvGrpSpPr>
            <p:cNvPr id="87" name="Gruppieren 86"/>
            <p:cNvGrpSpPr/>
            <p:nvPr/>
          </p:nvGrpSpPr>
          <p:grpSpPr>
            <a:xfrm>
              <a:off x="1081710" y="1313765"/>
              <a:ext cx="92192" cy="84998"/>
              <a:chOff x="1093605" y="1257964"/>
              <a:chExt cx="213241" cy="196600"/>
            </a:xfrm>
          </p:grpSpPr>
          <p:cxnSp>
            <p:nvCxnSpPr>
              <p:cNvPr id="88" name="Gerade Verbindung 87"/>
              <p:cNvCxnSpPr/>
              <p:nvPr/>
            </p:nvCxnSpPr>
            <p:spPr bwMode="auto">
              <a:xfrm>
                <a:off x="1200616" y="1257964"/>
                <a:ext cx="0" cy="19660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89" name="Gerade Verbindung 88"/>
              <p:cNvCxnSpPr/>
              <p:nvPr/>
            </p:nvCxnSpPr>
            <p:spPr bwMode="auto">
              <a:xfrm>
                <a:off x="1093605" y="1358770"/>
                <a:ext cx="213241"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grpSp>
      <p:grpSp>
        <p:nvGrpSpPr>
          <p:cNvPr id="90" name="Gruppieren 89"/>
          <p:cNvGrpSpPr/>
          <p:nvPr/>
        </p:nvGrpSpPr>
        <p:grpSpPr>
          <a:xfrm>
            <a:off x="2821452" y="1006676"/>
            <a:ext cx="291818" cy="304169"/>
            <a:chOff x="2821452" y="1224386"/>
            <a:chExt cx="291818" cy="304169"/>
          </a:xfrm>
        </p:grpSpPr>
        <p:sp>
          <p:nvSpPr>
            <p:cNvPr id="91" name="Line 7"/>
            <p:cNvSpPr>
              <a:spLocks noChangeShapeType="1"/>
            </p:cNvSpPr>
            <p:nvPr/>
          </p:nvSpPr>
          <p:spPr bwMode="auto">
            <a:xfrm>
              <a:off x="2994039" y="1409324"/>
              <a:ext cx="119231" cy="119231"/>
            </a:xfrm>
            <a:prstGeom prst="line">
              <a:avLst/>
            </a:prstGeom>
            <a:noFill/>
            <a:ln w="6350">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92" name="Ellipse 91"/>
            <p:cNvSpPr/>
            <p:nvPr/>
          </p:nvSpPr>
          <p:spPr bwMode="auto">
            <a:xfrm>
              <a:off x="2821452" y="1224386"/>
              <a:ext cx="211281" cy="211281"/>
            </a:xfrm>
            <a:prstGeom prst="ellipse">
              <a:avLst/>
            </a:prstGeom>
            <a:noFill/>
            <a:ln w="635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de-DE" sz="1200" b="0" i="0" u="none" strike="noStrike" cap="none" normalizeH="0" baseline="0" dirty="0" err="1">
                <a:ln>
                  <a:noFill/>
                </a:ln>
                <a:solidFill>
                  <a:schemeClr val="bg1"/>
                </a:solidFill>
                <a:effectLst/>
                <a:latin typeface="Open Sans" panose="020B0606030504020204" pitchFamily="34" charset="0"/>
              </a:endParaRPr>
            </a:p>
          </p:txBody>
        </p:sp>
        <p:sp>
          <p:nvSpPr>
            <p:cNvPr id="93" name="Freeform 8"/>
            <p:cNvSpPr>
              <a:spLocks/>
            </p:cNvSpPr>
            <p:nvPr/>
          </p:nvSpPr>
          <p:spPr bwMode="auto">
            <a:xfrm>
              <a:off x="2861036" y="1270176"/>
              <a:ext cx="128898" cy="116743"/>
            </a:xfrm>
            <a:custGeom>
              <a:avLst/>
              <a:gdLst>
                <a:gd name="T0" fmla="*/ 232 w 232"/>
                <a:gd name="T1" fmla="*/ 232 h 232"/>
                <a:gd name="T2" fmla="*/ 230 w 232"/>
                <a:gd name="T3" fmla="*/ 220 h 232"/>
                <a:gd name="T4" fmla="*/ 222 w 232"/>
                <a:gd name="T5" fmla="*/ 192 h 232"/>
                <a:gd name="T6" fmla="*/ 218 w 232"/>
                <a:gd name="T7" fmla="*/ 186 h 232"/>
                <a:gd name="T8" fmla="*/ 196 w 232"/>
                <a:gd name="T9" fmla="*/ 172 h 232"/>
                <a:gd name="T10" fmla="*/ 144 w 232"/>
                <a:gd name="T11" fmla="*/ 122 h 232"/>
                <a:gd name="T12" fmla="*/ 150 w 232"/>
                <a:gd name="T13" fmla="*/ 114 h 232"/>
                <a:gd name="T14" fmla="*/ 156 w 232"/>
                <a:gd name="T15" fmla="*/ 90 h 232"/>
                <a:gd name="T16" fmla="*/ 158 w 232"/>
                <a:gd name="T17" fmla="*/ 90 h 232"/>
                <a:gd name="T18" fmla="*/ 162 w 232"/>
                <a:gd name="T19" fmla="*/ 80 h 232"/>
                <a:gd name="T20" fmla="*/ 160 w 232"/>
                <a:gd name="T21" fmla="*/ 68 h 232"/>
                <a:gd name="T22" fmla="*/ 156 w 232"/>
                <a:gd name="T23" fmla="*/ 64 h 232"/>
                <a:gd name="T24" fmla="*/ 166 w 232"/>
                <a:gd name="T25" fmla="*/ 34 h 232"/>
                <a:gd name="T26" fmla="*/ 166 w 232"/>
                <a:gd name="T27" fmla="*/ 20 h 232"/>
                <a:gd name="T28" fmla="*/ 164 w 232"/>
                <a:gd name="T29" fmla="*/ 16 h 232"/>
                <a:gd name="T30" fmla="*/ 152 w 232"/>
                <a:gd name="T31" fmla="*/ 6 h 232"/>
                <a:gd name="T32" fmla="*/ 126 w 232"/>
                <a:gd name="T33" fmla="*/ 0 h 232"/>
                <a:gd name="T34" fmla="*/ 100 w 232"/>
                <a:gd name="T35" fmla="*/ 4 h 232"/>
                <a:gd name="T36" fmla="*/ 88 w 232"/>
                <a:gd name="T37" fmla="*/ 12 h 232"/>
                <a:gd name="T38" fmla="*/ 86 w 232"/>
                <a:gd name="T39" fmla="*/ 14 h 232"/>
                <a:gd name="T40" fmla="*/ 76 w 232"/>
                <a:gd name="T41" fmla="*/ 16 h 232"/>
                <a:gd name="T42" fmla="*/ 70 w 232"/>
                <a:gd name="T43" fmla="*/ 30 h 232"/>
                <a:gd name="T44" fmla="*/ 72 w 232"/>
                <a:gd name="T45" fmla="*/ 56 h 232"/>
                <a:gd name="T46" fmla="*/ 76 w 232"/>
                <a:gd name="T47" fmla="*/ 64 h 232"/>
                <a:gd name="T48" fmla="*/ 70 w 232"/>
                <a:gd name="T49" fmla="*/ 72 h 232"/>
                <a:gd name="T50" fmla="*/ 72 w 232"/>
                <a:gd name="T51" fmla="*/ 86 h 232"/>
                <a:gd name="T52" fmla="*/ 76 w 232"/>
                <a:gd name="T53" fmla="*/ 90 h 232"/>
                <a:gd name="T54" fmla="*/ 78 w 232"/>
                <a:gd name="T55" fmla="*/ 104 h 232"/>
                <a:gd name="T56" fmla="*/ 86 w 232"/>
                <a:gd name="T57" fmla="*/ 118 h 232"/>
                <a:gd name="T58" fmla="*/ 88 w 232"/>
                <a:gd name="T59" fmla="*/ 152 h 232"/>
                <a:gd name="T60" fmla="*/ 36 w 232"/>
                <a:gd name="T61" fmla="*/ 172 h 232"/>
                <a:gd name="T62" fmla="*/ 14 w 232"/>
                <a:gd name="T63" fmla="*/ 186 h 232"/>
                <a:gd name="T64" fmla="*/ 10 w 232"/>
                <a:gd name="T65" fmla="*/ 192 h 232"/>
                <a:gd name="T66" fmla="*/ 2 w 232"/>
                <a:gd name="T67" fmla="*/ 220 h 232"/>
                <a:gd name="T68" fmla="*/ 116 w 232"/>
                <a:gd name="T69" fmla="*/ 232 h 232"/>
                <a:gd name="connsiteX0" fmla="*/ 0 w 10000"/>
                <a:gd name="connsiteY0" fmla="*/ 10000 h 10000"/>
                <a:gd name="connsiteX1" fmla="*/ 10000 w 10000"/>
                <a:gd name="connsiteY1" fmla="*/ 10000 h 10000"/>
                <a:gd name="connsiteX2" fmla="*/ 10000 w 10000"/>
                <a:gd name="connsiteY2" fmla="*/ 10000 h 10000"/>
                <a:gd name="connsiteX3" fmla="*/ 9914 w 10000"/>
                <a:gd name="connsiteY3" fmla="*/ 9483 h 10000"/>
                <a:gd name="connsiteX4" fmla="*/ 9828 w 10000"/>
                <a:gd name="connsiteY4" fmla="*/ 8879 h 10000"/>
                <a:gd name="connsiteX5" fmla="*/ 9569 w 10000"/>
                <a:gd name="connsiteY5" fmla="*/ 8276 h 10000"/>
                <a:gd name="connsiteX6" fmla="*/ 9569 w 10000"/>
                <a:gd name="connsiteY6" fmla="*/ 8276 h 10000"/>
                <a:gd name="connsiteX7" fmla="*/ 9397 w 10000"/>
                <a:gd name="connsiteY7" fmla="*/ 8017 h 10000"/>
                <a:gd name="connsiteX8" fmla="*/ 9138 w 10000"/>
                <a:gd name="connsiteY8" fmla="*/ 7759 h 10000"/>
                <a:gd name="connsiteX9" fmla="*/ 8448 w 10000"/>
                <a:gd name="connsiteY9" fmla="*/ 7414 h 10000"/>
                <a:gd name="connsiteX10" fmla="*/ 6207 w 10000"/>
                <a:gd name="connsiteY10" fmla="*/ 6552 h 10000"/>
                <a:gd name="connsiteX11" fmla="*/ 6207 w 10000"/>
                <a:gd name="connsiteY11" fmla="*/ 5259 h 10000"/>
                <a:gd name="connsiteX12" fmla="*/ 6207 w 10000"/>
                <a:gd name="connsiteY12" fmla="*/ 5259 h 10000"/>
                <a:gd name="connsiteX13" fmla="*/ 6466 w 10000"/>
                <a:gd name="connsiteY13" fmla="*/ 4914 h 10000"/>
                <a:gd name="connsiteX14" fmla="*/ 6638 w 10000"/>
                <a:gd name="connsiteY14" fmla="*/ 4483 h 10000"/>
                <a:gd name="connsiteX15" fmla="*/ 6724 w 10000"/>
                <a:gd name="connsiteY15" fmla="*/ 3879 h 10000"/>
                <a:gd name="connsiteX16" fmla="*/ 6724 w 10000"/>
                <a:gd name="connsiteY16" fmla="*/ 3879 h 10000"/>
                <a:gd name="connsiteX17" fmla="*/ 6810 w 10000"/>
                <a:gd name="connsiteY17" fmla="*/ 3879 h 10000"/>
                <a:gd name="connsiteX18" fmla="*/ 6897 w 10000"/>
                <a:gd name="connsiteY18" fmla="*/ 3707 h 10000"/>
                <a:gd name="connsiteX19" fmla="*/ 6983 w 10000"/>
                <a:gd name="connsiteY19" fmla="*/ 3448 h 10000"/>
                <a:gd name="connsiteX20" fmla="*/ 6983 w 10000"/>
                <a:gd name="connsiteY20" fmla="*/ 3103 h 10000"/>
                <a:gd name="connsiteX21" fmla="*/ 6897 w 10000"/>
                <a:gd name="connsiteY21" fmla="*/ 2931 h 10000"/>
                <a:gd name="connsiteX22" fmla="*/ 6724 w 10000"/>
                <a:gd name="connsiteY22" fmla="*/ 2759 h 10000"/>
                <a:gd name="connsiteX23" fmla="*/ 6724 w 10000"/>
                <a:gd name="connsiteY23" fmla="*/ 2759 h 10000"/>
                <a:gd name="connsiteX24" fmla="*/ 6983 w 10000"/>
                <a:gd name="connsiteY24" fmla="*/ 2069 h 10000"/>
                <a:gd name="connsiteX25" fmla="*/ 7155 w 10000"/>
                <a:gd name="connsiteY25" fmla="*/ 1466 h 10000"/>
                <a:gd name="connsiteX26" fmla="*/ 7155 w 10000"/>
                <a:gd name="connsiteY26" fmla="*/ 1121 h 10000"/>
                <a:gd name="connsiteX27" fmla="*/ 7155 w 10000"/>
                <a:gd name="connsiteY27" fmla="*/ 862 h 10000"/>
                <a:gd name="connsiteX28" fmla="*/ 7155 w 10000"/>
                <a:gd name="connsiteY28" fmla="*/ 862 h 10000"/>
                <a:gd name="connsiteX29" fmla="*/ 7069 w 10000"/>
                <a:gd name="connsiteY29" fmla="*/ 690 h 10000"/>
                <a:gd name="connsiteX30" fmla="*/ 6983 w 10000"/>
                <a:gd name="connsiteY30" fmla="*/ 517 h 10000"/>
                <a:gd name="connsiteX31" fmla="*/ 6552 w 10000"/>
                <a:gd name="connsiteY31" fmla="*/ 259 h 10000"/>
                <a:gd name="connsiteX32" fmla="*/ 6034 w 10000"/>
                <a:gd name="connsiteY32" fmla="*/ 86 h 10000"/>
                <a:gd name="connsiteX33" fmla="*/ 5431 w 10000"/>
                <a:gd name="connsiteY33" fmla="*/ 0 h 10000"/>
                <a:gd name="connsiteX34" fmla="*/ 4828 w 10000"/>
                <a:gd name="connsiteY34" fmla="*/ 0 h 10000"/>
                <a:gd name="connsiteX35" fmla="*/ 4310 w 10000"/>
                <a:gd name="connsiteY35" fmla="*/ 172 h 10000"/>
                <a:gd name="connsiteX36" fmla="*/ 3879 w 10000"/>
                <a:gd name="connsiteY36" fmla="*/ 345 h 10000"/>
                <a:gd name="connsiteX37" fmla="*/ 3793 w 10000"/>
                <a:gd name="connsiteY37" fmla="*/ 517 h 10000"/>
                <a:gd name="connsiteX38" fmla="*/ 3707 w 10000"/>
                <a:gd name="connsiteY38" fmla="*/ 603 h 10000"/>
                <a:gd name="connsiteX39" fmla="*/ 3707 w 10000"/>
                <a:gd name="connsiteY39" fmla="*/ 603 h 10000"/>
                <a:gd name="connsiteX40" fmla="*/ 3448 w 10000"/>
                <a:gd name="connsiteY40" fmla="*/ 690 h 10000"/>
                <a:gd name="connsiteX41" fmla="*/ 3276 w 10000"/>
                <a:gd name="connsiteY41" fmla="*/ 690 h 10000"/>
                <a:gd name="connsiteX42" fmla="*/ 3103 w 10000"/>
                <a:gd name="connsiteY42" fmla="*/ 948 h 10000"/>
                <a:gd name="connsiteX43" fmla="*/ 3017 w 10000"/>
                <a:gd name="connsiteY43" fmla="*/ 1293 h 10000"/>
                <a:gd name="connsiteX44" fmla="*/ 3017 w 10000"/>
                <a:gd name="connsiteY44" fmla="*/ 1638 h 10000"/>
                <a:gd name="connsiteX45" fmla="*/ 3103 w 10000"/>
                <a:gd name="connsiteY45" fmla="*/ 2414 h 10000"/>
                <a:gd name="connsiteX46" fmla="*/ 3276 w 10000"/>
                <a:gd name="connsiteY46" fmla="*/ 2759 h 10000"/>
                <a:gd name="connsiteX47" fmla="*/ 3276 w 10000"/>
                <a:gd name="connsiteY47" fmla="*/ 2759 h 10000"/>
                <a:gd name="connsiteX48" fmla="*/ 3103 w 10000"/>
                <a:gd name="connsiteY48" fmla="*/ 2931 h 10000"/>
                <a:gd name="connsiteX49" fmla="*/ 3017 w 10000"/>
                <a:gd name="connsiteY49" fmla="*/ 3103 h 10000"/>
                <a:gd name="connsiteX50" fmla="*/ 3017 w 10000"/>
                <a:gd name="connsiteY50" fmla="*/ 3448 h 10000"/>
                <a:gd name="connsiteX51" fmla="*/ 3103 w 10000"/>
                <a:gd name="connsiteY51" fmla="*/ 3707 h 10000"/>
                <a:gd name="connsiteX52" fmla="*/ 3190 w 10000"/>
                <a:gd name="connsiteY52" fmla="*/ 3879 h 10000"/>
                <a:gd name="connsiteX53" fmla="*/ 3276 w 10000"/>
                <a:gd name="connsiteY53" fmla="*/ 3879 h 10000"/>
                <a:gd name="connsiteX54" fmla="*/ 3276 w 10000"/>
                <a:gd name="connsiteY54" fmla="*/ 3879 h 10000"/>
                <a:gd name="connsiteX55" fmla="*/ 3362 w 10000"/>
                <a:gd name="connsiteY55" fmla="*/ 4483 h 10000"/>
                <a:gd name="connsiteX56" fmla="*/ 3534 w 10000"/>
                <a:gd name="connsiteY56" fmla="*/ 4828 h 10000"/>
                <a:gd name="connsiteX57" fmla="*/ 3707 w 10000"/>
                <a:gd name="connsiteY57" fmla="*/ 5086 h 10000"/>
                <a:gd name="connsiteX58" fmla="*/ 3793 w 10000"/>
                <a:gd name="connsiteY58" fmla="*/ 5172 h 10000"/>
                <a:gd name="connsiteX59" fmla="*/ 3793 w 10000"/>
                <a:gd name="connsiteY59" fmla="*/ 6552 h 10000"/>
                <a:gd name="connsiteX60" fmla="*/ 3793 w 10000"/>
                <a:gd name="connsiteY60" fmla="*/ 6552 h 10000"/>
                <a:gd name="connsiteX61" fmla="*/ 1552 w 10000"/>
                <a:gd name="connsiteY61" fmla="*/ 7414 h 10000"/>
                <a:gd name="connsiteX62" fmla="*/ 862 w 10000"/>
                <a:gd name="connsiteY62" fmla="*/ 7759 h 10000"/>
                <a:gd name="connsiteX63" fmla="*/ 603 w 10000"/>
                <a:gd name="connsiteY63" fmla="*/ 8017 h 10000"/>
                <a:gd name="connsiteX64" fmla="*/ 431 w 10000"/>
                <a:gd name="connsiteY64" fmla="*/ 8276 h 10000"/>
                <a:gd name="connsiteX65" fmla="*/ 431 w 10000"/>
                <a:gd name="connsiteY65" fmla="*/ 8276 h 10000"/>
                <a:gd name="connsiteX66" fmla="*/ 172 w 10000"/>
                <a:gd name="connsiteY66" fmla="*/ 8879 h 10000"/>
                <a:gd name="connsiteX67" fmla="*/ 86 w 10000"/>
                <a:gd name="connsiteY67" fmla="*/ 9483 h 10000"/>
                <a:gd name="connsiteX68" fmla="*/ 0 w 10000"/>
                <a:gd name="connsiteY68" fmla="*/ 10000 h 10000"/>
                <a:gd name="connsiteX0" fmla="*/ 9919 w 9919"/>
                <a:gd name="connsiteY0" fmla="*/ 10000 h 14261"/>
                <a:gd name="connsiteX1" fmla="*/ 9919 w 9919"/>
                <a:gd name="connsiteY1" fmla="*/ 10000 h 14261"/>
                <a:gd name="connsiteX2" fmla="*/ 9833 w 9919"/>
                <a:gd name="connsiteY2" fmla="*/ 9483 h 14261"/>
                <a:gd name="connsiteX3" fmla="*/ 9747 w 9919"/>
                <a:gd name="connsiteY3" fmla="*/ 8879 h 14261"/>
                <a:gd name="connsiteX4" fmla="*/ 9488 w 9919"/>
                <a:gd name="connsiteY4" fmla="*/ 8276 h 14261"/>
                <a:gd name="connsiteX5" fmla="*/ 9488 w 9919"/>
                <a:gd name="connsiteY5" fmla="*/ 8276 h 14261"/>
                <a:gd name="connsiteX6" fmla="*/ 9316 w 9919"/>
                <a:gd name="connsiteY6" fmla="*/ 8017 h 14261"/>
                <a:gd name="connsiteX7" fmla="*/ 9057 w 9919"/>
                <a:gd name="connsiteY7" fmla="*/ 7759 h 14261"/>
                <a:gd name="connsiteX8" fmla="*/ 8367 w 9919"/>
                <a:gd name="connsiteY8" fmla="*/ 7414 h 14261"/>
                <a:gd name="connsiteX9" fmla="*/ 6126 w 9919"/>
                <a:gd name="connsiteY9" fmla="*/ 6552 h 14261"/>
                <a:gd name="connsiteX10" fmla="*/ 6126 w 9919"/>
                <a:gd name="connsiteY10" fmla="*/ 5259 h 14261"/>
                <a:gd name="connsiteX11" fmla="*/ 6126 w 9919"/>
                <a:gd name="connsiteY11" fmla="*/ 5259 h 14261"/>
                <a:gd name="connsiteX12" fmla="*/ 6385 w 9919"/>
                <a:gd name="connsiteY12" fmla="*/ 4914 h 14261"/>
                <a:gd name="connsiteX13" fmla="*/ 6557 w 9919"/>
                <a:gd name="connsiteY13" fmla="*/ 4483 h 14261"/>
                <a:gd name="connsiteX14" fmla="*/ 6643 w 9919"/>
                <a:gd name="connsiteY14" fmla="*/ 3879 h 14261"/>
                <a:gd name="connsiteX15" fmla="*/ 6643 w 9919"/>
                <a:gd name="connsiteY15" fmla="*/ 3879 h 14261"/>
                <a:gd name="connsiteX16" fmla="*/ 6729 w 9919"/>
                <a:gd name="connsiteY16" fmla="*/ 3879 h 14261"/>
                <a:gd name="connsiteX17" fmla="*/ 6816 w 9919"/>
                <a:gd name="connsiteY17" fmla="*/ 3707 h 14261"/>
                <a:gd name="connsiteX18" fmla="*/ 6902 w 9919"/>
                <a:gd name="connsiteY18" fmla="*/ 3448 h 14261"/>
                <a:gd name="connsiteX19" fmla="*/ 6902 w 9919"/>
                <a:gd name="connsiteY19" fmla="*/ 3103 h 14261"/>
                <a:gd name="connsiteX20" fmla="*/ 6816 w 9919"/>
                <a:gd name="connsiteY20" fmla="*/ 2931 h 14261"/>
                <a:gd name="connsiteX21" fmla="*/ 6643 w 9919"/>
                <a:gd name="connsiteY21" fmla="*/ 2759 h 14261"/>
                <a:gd name="connsiteX22" fmla="*/ 6643 w 9919"/>
                <a:gd name="connsiteY22" fmla="*/ 2759 h 14261"/>
                <a:gd name="connsiteX23" fmla="*/ 6902 w 9919"/>
                <a:gd name="connsiteY23" fmla="*/ 2069 h 14261"/>
                <a:gd name="connsiteX24" fmla="*/ 7074 w 9919"/>
                <a:gd name="connsiteY24" fmla="*/ 1466 h 14261"/>
                <a:gd name="connsiteX25" fmla="*/ 7074 w 9919"/>
                <a:gd name="connsiteY25" fmla="*/ 1121 h 14261"/>
                <a:gd name="connsiteX26" fmla="*/ 7074 w 9919"/>
                <a:gd name="connsiteY26" fmla="*/ 862 h 14261"/>
                <a:gd name="connsiteX27" fmla="*/ 7074 w 9919"/>
                <a:gd name="connsiteY27" fmla="*/ 862 h 14261"/>
                <a:gd name="connsiteX28" fmla="*/ 6988 w 9919"/>
                <a:gd name="connsiteY28" fmla="*/ 690 h 14261"/>
                <a:gd name="connsiteX29" fmla="*/ 6902 w 9919"/>
                <a:gd name="connsiteY29" fmla="*/ 517 h 14261"/>
                <a:gd name="connsiteX30" fmla="*/ 6471 w 9919"/>
                <a:gd name="connsiteY30" fmla="*/ 259 h 14261"/>
                <a:gd name="connsiteX31" fmla="*/ 5953 w 9919"/>
                <a:gd name="connsiteY31" fmla="*/ 86 h 14261"/>
                <a:gd name="connsiteX32" fmla="*/ 5350 w 9919"/>
                <a:gd name="connsiteY32" fmla="*/ 0 h 14261"/>
                <a:gd name="connsiteX33" fmla="*/ 4747 w 9919"/>
                <a:gd name="connsiteY33" fmla="*/ 0 h 14261"/>
                <a:gd name="connsiteX34" fmla="*/ 4229 w 9919"/>
                <a:gd name="connsiteY34" fmla="*/ 172 h 14261"/>
                <a:gd name="connsiteX35" fmla="*/ 3798 w 9919"/>
                <a:gd name="connsiteY35" fmla="*/ 345 h 14261"/>
                <a:gd name="connsiteX36" fmla="*/ 3712 w 9919"/>
                <a:gd name="connsiteY36" fmla="*/ 517 h 14261"/>
                <a:gd name="connsiteX37" fmla="*/ 3626 w 9919"/>
                <a:gd name="connsiteY37" fmla="*/ 603 h 14261"/>
                <a:gd name="connsiteX38" fmla="*/ 3626 w 9919"/>
                <a:gd name="connsiteY38" fmla="*/ 603 h 14261"/>
                <a:gd name="connsiteX39" fmla="*/ 3367 w 9919"/>
                <a:gd name="connsiteY39" fmla="*/ 690 h 14261"/>
                <a:gd name="connsiteX40" fmla="*/ 3195 w 9919"/>
                <a:gd name="connsiteY40" fmla="*/ 690 h 14261"/>
                <a:gd name="connsiteX41" fmla="*/ 3022 w 9919"/>
                <a:gd name="connsiteY41" fmla="*/ 948 h 14261"/>
                <a:gd name="connsiteX42" fmla="*/ 2936 w 9919"/>
                <a:gd name="connsiteY42" fmla="*/ 1293 h 14261"/>
                <a:gd name="connsiteX43" fmla="*/ 2936 w 9919"/>
                <a:gd name="connsiteY43" fmla="*/ 1638 h 14261"/>
                <a:gd name="connsiteX44" fmla="*/ 3022 w 9919"/>
                <a:gd name="connsiteY44" fmla="*/ 2414 h 14261"/>
                <a:gd name="connsiteX45" fmla="*/ 3195 w 9919"/>
                <a:gd name="connsiteY45" fmla="*/ 2759 h 14261"/>
                <a:gd name="connsiteX46" fmla="*/ 3195 w 9919"/>
                <a:gd name="connsiteY46" fmla="*/ 2759 h 14261"/>
                <a:gd name="connsiteX47" fmla="*/ 3022 w 9919"/>
                <a:gd name="connsiteY47" fmla="*/ 2931 h 14261"/>
                <a:gd name="connsiteX48" fmla="*/ 2936 w 9919"/>
                <a:gd name="connsiteY48" fmla="*/ 3103 h 14261"/>
                <a:gd name="connsiteX49" fmla="*/ 2936 w 9919"/>
                <a:gd name="connsiteY49" fmla="*/ 3448 h 14261"/>
                <a:gd name="connsiteX50" fmla="*/ 3022 w 9919"/>
                <a:gd name="connsiteY50" fmla="*/ 3707 h 14261"/>
                <a:gd name="connsiteX51" fmla="*/ 3109 w 9919"/>
                <a:gd name="connsiteY51" fmla="*/ 3879 h 14261"/>
                <a:gd name="connsiteX52" fmla="*/ 3195 w 9919"/>
                <a:gd name="connsiteY52" fmla="*/ 3879 h 14261"/>
                <a:gd name="connsiteX53" fmla="*/ 3195 w 9919"/>
                <a:gd name="connsiteY53" fmla="*/ 3879 h 14261"/>
                <a:gd name="connsiteX54" fmla="*/ 3281 w 9919"/>
                <a:gd name="connsiteY54" fmla="*/ 4483 h 14261"/>
                <a:gd name="connsiteX55" fmla="*/ 3453 w 9919"/>
                <a:gd name="connsiteY55" fmla="*/ 4828 h 14261"/>
                <a:gd name="connsiteX56" fmla="*/ 3626 w 9919"/>
                <a:gd name="connsiteY56" fmla="*/ 5086 h 14261"/>
                <a:gd name="connsiteX57" fmla="*/ 3712 w 9919"/>
                <a:gd name="connsiteY57" fmla="*/ 5172 h 14261"/>
                <a:gd name="connsiteX58" fmla="*/ 3712 w 9919"/>
                <a:gd name="connsiteY58" fmla="*/ 6552 h 14261"/>
                <a:gd name="connsiteX59" fmla="*/ 3712 w 9919"/>
                <a:gd name="connsiteY59" fmla="*/ 6552 h 14261"/>
                <a:gd name="connsiteX60" fmla="*/ 1471 w 9919"/>
                <a:gd name="connsiteY60" fmla="*/ 7414 h 14261"/>
                <a:gd name="connsiteX61" fmla="*/ 781 w 9919"/>
                <a:gd name="connsiteY61" fmla="*/ 7759 h 14261"/>
                <a:gd name="connsiteX62" fmla="*/ 522 w 9919"/>
                <a:gd name="connsiteY62" fmla="*/ 8017 h 14261"/>
                <a:gd name="connsiteX63" fmla="*/ 350 w 9919"/>
                <a:gd name="connsiteY63" fmla="*/ 8276 h 14261"/>
                <a:gd name="connsiteX64" fmla="*/ 350 w 9919"/>
                <a:gd name="connsiteY64" fmla="*/ 8276 h 14261"/>
                <a:gd name="connsiteX65" fmla="*/ 91 w 9919"/>
                <a:gd name="connsiteY65" fmla="*/ 8879 h 14261"/>
                <a:gd name="connsiteX66" fmla="*/ 5 w 9919"/>
                <a:gd name="connsiteY66" fmla="*/ 9483 h 14261"/>
                <a:gd name="connsiteX67" fmla="*/ 4180 w 9919"/>
                <a:gd name="connsiteY67" fmla="*/ 14261 h 14261"/>
                <a:gd name="connsiteX0" fmla="*/ 9995 w 9995"/>
                <a:gd name="connsiteY0" fmla="*/ 7012 h 7012"/>
                <a:gd name="connsiteX1" fmla="*/ 9995 w 9995"/>
                <a:gd name="connsiteY1" fmla="*/ 7012 h 7012"/>
                <a:gd name="connsiteX2" fmla="*/ 9908 w 9995"/>
                <a:gd name="connsiteY2" fmla="*/ 6650 h 7012"/>
                <a:gd name="connsiteX3" fmla="*/ 9822 w 9995"/>
                <a:gd name="connsiteY3" fmla="*/ 6226 h 7012"/>
                <a:gd name="connsiteX4" fmla="*/ 9560 w 9995"/>
                <a:gd name="connsiteY4" fmla="*/ 5803 h 7012"/>
                <a:gd name="connsiteX5" fmla="*/ 9560 w 9995"/>
                <a:gd name="connsiteY5" fmla="*/ 5803 h 7012"/>
                <a:gd name="connsiteX6" fmla="*/ 9387 w 9995"/>
                <a:gd name="connsiteY6" fmla="*/ 5622 h 7012"/>
                <a:gd name="connsiteX7" fmla="*/ 9126 w 9995"/>
                <a:gd name="connsiteY7" fmla="*/ 5441 h 7012"/>
                <a:gd name="connsiteX8" fmla="*/ 8430 w 9995"/>
                <a:gd name="connsiteY8" fmla="*/ 5199 h 7012"/>
                <a:gd name="connsiteX9" fmla="*/ 6171 w 9995"/>
                <a:gd name="connsiteY9" fmla="*/ 4594 h 7012"/>
                <a:gd name="connsiteX10" fmla="*/ 6171 w 9995"/>
                <a:gd name="connsiteY10" fmla="*/ 3688 h 7012"/>
                <a:gd name="connsiteX11" fmla="*/ 6171 w 9995"/>
                <a:gd name="connsiteY11" fmla="*/ 3688 h 7012"/>
                <a:gd name="connsiteX12" fmla="*/ 6432 w 9995"/>
                <a:gd name="connsiteY12" fmla="*/ 3446 h 7012"/>
                <a:gd name="connsiteX13" fmla="*/ 6606 w 9995"/>
                <a:gd name="connsiteY13" fmla="*/ 3144 h 7012"/>
                <a:gd name="connsiteX14" fmla="*/ 6692 w 9995"/>
                <a:gd name="connsiteY14" fmla="*/ 2720 h 7012"/>
                <a:gd name="connsiteX15" fmla="*/ 6692 w 9995"/>
                <a:gd name="connsiteY15" fmla="*/ 2720 h 7012"/>
                <a:gd name="connsiteX16" fmla="*/ 6779 w 9995"/>
                <a:gd name="connsiteY16" fmla="*/ 2720 h 7012"/>
                <a:gd name="connsiteX17" fmla="*/ 6867 w 9995"/>
                <a:gd name="connsiteY17" fmla="*/ 2599 h 7012"/>
                <a:gd name="connsiteX18" fmla="*/ 6953 w 9995"/>
                <a:gd name="connsiteY18" fmla="*/ 2418 h 7012"/>
                <a:gd name="connsiteX19" fmla="*/ 6953 w 9995"/>
                <a:gd name="connsiteY19" fmla="*/ 2176 h 7012"/>
                <a:gd name="connsiteX20" fmla="*/ 6867 w 9995"/>
                <a:gd name="connsiteY20" fmla="*/ 2055 h 7012"/>
                <a:gd name="connsiteX21" fmla="*/ 6692 w 9995"/>
                <a:gd name="connsiteY21" fmla="*/ 1935 h 7012"/>
                <a:gd name="connsiteX22" fmla="*/ 6692 w 9995"/>
                <a:gd name="connsiteY22" fmla="*/ 1935 h 7012"/>
                <a:gd name="connsiteX23" fmla="*/ 6953 w 9995"/>
                <a:gd name="connsiteY23" fmla="*/ 1451 h 7012"/>
                <a:gd name="connsiteX24" fmla="*/ 7127 w 9995"/>
                <a:gd name="connsiteY24" fmla="*/ 1028 h 7012"/>
                <a:gd name="connsiteX25" fmla="*/ 7127 w 9995"/>
                <a:gd name="connsiteY25" fmla="*/ 786 h 7012"/>
                <a:gd name="connsiteX26" fmla="*/ 7127 w 9995"/>
                <a:gd name="connsiteY26" fmla="*/ 604 h 7012"/>
                <a:gd name="connsiteX27" fmla="*/ 7127 w 9995"/>
                <a:gd name="connsiteY27" fmla="*/ 604 h 7012"/>
                <a:gd name="connsiteX28" fmla="*/ 7040 w 9995"/>
                <a:gd name="connsiteY28" fmla="*/ 484 h 7012"/>
                <a:gd name="connsiteX29" fmla="*/ 6953 w 9995"/>
                <a:gd name="connsiteY29" fmla="*/ 363 h 7012"/>
                <a:gd name="connsiteX30" fmla="*/ 6519 w 9995"/>
                <a:gd name="connsiteY30" fmla="*/ 182 h 7012"/>
                <a:gd name="connsiteX31" fmla="*/ 5997 w 9995"/>
                <a:gd name="connsiteY31" fmla="*/ 60 h 7012"/>
                <a:gd name="connsiteX32" fmla="*/ 5389 w 9995"/>
                <a:gd name="connsiteY32" fmla="*/ 0 h 7012"/>
                <a:gd name="connsiteX33" fmla="*/ 4781 w 9995"/>
                <a:gd name="connsiteY33" fmla="*/ 0 h 7012"/>
                <a:gd name="connsiteX34" fmla="*/ 4259 w 9995"/>
                <a:gd name="connsiteY34" fmla="*/ 121 h 7012"/>
                <a:gd name="connsiteX35" fmla="*/ 3824 w 9995"/>
                <a:gd name="connsiteY35" fmla="*/ 242 h 7012"/>
                <a:gd name="connsiteX36" fmla="*/ 3737 w 9995"/>
                <a:gd name="connsiteY36" fmla="*/ 363 h 7012"/>
                <a:gd name="connsiteX37" fmla="*/ 3651 w 9995"/>
                <a:gd name="connsiteY37" fmla="*/ 423 h 7012"/>
                <a:gd name="connsiteX38" fmla="*/ 3651 w 9995"/>
                <a:gd name="connsiteY38" fmla="*/ 423 h 7012"/>
                <a:gd name="connsiteX39" fmla="*/ 3389 w 9995"/>
                <a:gd name="connsiteY39" fmla="*/ 484 h 7012"/>
                <a:gd name="connsiteX40" fmla="*/ 3216 w 9995"/>
                <a:gd name="connsiteY40" fmla="*/ 484 h 7012"/>
                <a:gd name="connsiteX41" fmla="*/ 3042 w 9995"/>
                <a:gd name="connsiteY41" fmla="*/ 665 h 7012"/>
                <a:gd name="connsiteX42" fmla="*/ 2955 w 9995"/>
                <a:gd name="connsiteY42" fmla="*/ 907 h 7012"/>
                <a:gd name="connsiteX43" fmla="*/ 2955 w 9995"/>
                <a:gd name="connsiteY43" fmla="*/ 1149 h 7012"/>
                <a:gd name="connsiteX44" fmla="*/ 3042 w 9995"/>
                <a:gd name="connsiteY44" fmla="*/ 1693 h 7012"/>
                <a:gd name="connsiteX45" fmla="*/ 3216 w 9995"/>
                <a:gd name="connsiteY45" fmla="*/ 1935 h 7012"/>
                <a:gd name="connsiteX46" fmla="*/ 3216 w 9995"/>
                <a:gd name="connsiteY46" fmla="*/ 1935 h 7012"/>
                <a:gd name="connsiteX47" fmla="*/ 3042 w 9995"/>
                <a:gd name="connsiteY47" fmla="*/ 2055 h 7012"/>
                <a:gd name="connsiteX48" fmla="*/ 2955 w 9995"/>
                <a:gd name="connsiteY48" fmla="*/ 2176 h 7012"/>
                <a:gd name="connsiteX49" fmla="*/ 2955 w 9995"/>
                <a:gd name="connsiteY49" fmla="*/ 2418 h 7012"/>
                <a:gd name="connsiteX50" fmla="*/ 3042 w 9995"/>
                <a:gd name="connsiteY50" fmla="*/ 2599 h 7012"/>
                <a:gd name="connsiteX51" fmla="*/ 3129 w 9995"/>
                <a:gd name="connsiteY51" fmla="*/ 2720 h 7012"/>
                <a:gd name="connsiteX52" fmla="*/ 3216 w 9995"/>
                <a:gd name="connsiteY52" fmla="*/ 2720 h 7012"/>
                <a:gd name="connsiteX53" fmla="*/ 3216 w 9995"/>
                <a:gd name="connsiteY53" fmla="*/ 2720 h 7012"/>
                <a:gd name="connsiteX54" fmla="*/ 3303 w 9995"/>
                <a:gd name="connsiteY54" fmla="*/ 3144 h 7012"/>
                <a:gd name="connsiteX55" fmla="*/ 3476 w 9995"/>
                <a:gd name="connsiteY55" fmla="*/ 3385 h 7012"/>
                <a:gd name="connsiteX56" fmla="*/ 3651 w 9995"/>
                <a:gd name="connsiteY56" fmla="*/ 3566 h 7012"/>
                <a:gd name="connsiteX57" fmla="*/ 3737 w 9995"/>
                <a:gd name="connsiteY57" fmla="*/ 3627 h 7012"/>
                <a:gd name="connsiteX58" fmla="*/ 3737 w 9995"/>
                <a:gd name="connsiteY58" fmla="*/ 4594 h 7012"/>
                <a:gd name="connsiteX59" fmla="*/ 3737 w 9995"/>
                <a:gd name="connsiteY59" fmla="*/ 4594 h 7012"/>
                <a:gd name="connsiteX60" fmla="*/ 1478 w 9995"/>
                <a:gd name="connsiteY60" fmla="*/ 5199 h 7012"/>
                <a:gd name="connsiteX61" fmla="*/ 782 w 9995"/>
                <a:gd name="connsiteY61" fmla="*/ 5441 h 7012"/>
                <a:gd name="connsiteX62" fmla="*/ 521 w 9995"/>
                <a:gd name="connsiteY62" fmla="*/ 5622 h 7012"/>
                <a:gd name="connsiteX63" fmla="*/ 348 w 9995"/>
                <a:gd name="connsiteY63" fmla="*/ 5803 h 7012"/>
                <a:gd name="connsiteX64" fmla="*/ 348 w 9995"/>
                <a:gd name="connsiteY64" fmla="*/ 5803 h 7012"/>
                <a:gd name="connsiteX65" fmla="*/ 87 w 9995"/>
                <a:gd name="connsiteY65" fmla="*/ 6226 h 7012"/>
                <a:gd name="connsiteX66" fmla="*/ 0 w 9995"/>
                <a:gd name="connsiteY66" fmla="*/ 6650 h 7012"/>
                <a:gd name="connsiteX0" fmla="*/ 9913 w 9913"/>
                <a:gd name="connsiteY0" fmla="*/ 10000 h 10000"/>
                <a:gd name="connsiteX1" fmla="*/ 9913 w 9913"/>
                <a:gd name="connsiteY1" fmla="*/ 10000 h 10000"/>
                <a:gd name="connsiteX2" fmla="*/ 9826 w 9913"/>
                <a:gd name="connsiteY2" fmla="*/ 9484 h 10000"/>
                <a:gd name="connsiteX3" fmla="*/ 9740 w 9913"/>
                <a:gd name="connsiteY3" fmla="*/ 8879 h 10000"/>
                <a:gd name="connsiteX4" fmla="*/ 9478 w 9913"/>
                <a:gd name="connsiteY4" fmla="*/ 8276 h 10000"/>
                <a:gd name="connsiteX5" fmla="*/ 9478 w 9913"/>
                <a:gd name="connsiteY5" fmla="*/ 8276 h 10000"/>
                <a:gd name="connsiteX6" fmla="*/ 9305 w 9913"/>
                <a:gd name="connsiteY6" fmla="*/ 8018 h 10000"/>
                <a:gd name="connsiteX7" fmla="*/ 9044 w 9913"/>
                <a:gd name="connsiteY7" fmla="*/ 7760 h 10000"/>
                <a:gd name="connsiteX8" fmla="*/ 8347 w 9913"/>
                <a:gd name="connsiteY8" fmla="*/ 7414 h 10000"/>
                <a:gd name="connsiteX9" fmla="*/ 6087 w 9913"/>
                <a:gd name="connsiteY9" fmla="*/ 6552 h 10000"/>
                <a:gd name="connsiteX10" fmla="*/ 6087 w 9913"/>
                <a:gd name="connsiteY10" fmla="*/ 5260 h 10000"/>
                <a:gd name="connsiteX11" fmla="*/ 6087 w 9913"/>
                <a:gd name="connsiteY11" fmla="*/ 5260 h 10000"/>
                <a:gd name="connsiteX12" fmla="*/ 6348 w 9913"/>
                <a:gd name="connsiteY12" fmla="*/ 4914 h 10000"/>
                <a:gd name="connsiteX13" fmla="*/ 6522 w 9913"/>
                <a:gd name="connsiteY13" fmla="*/ 4484 h 10000"/>
                <a:gd name="connsiteX14" fmla="*/ 6608 w 9913"/>
                <a:gd name="connsiteY14" fmla="*/ 3879 h 10000"/>
                <a:gd name="connsiteX15" fmla="*/ 6608 w 9913"/>
                <a:gd name="connsiteY15" fmla="*/ 3879 h 10000"/>
                <a:gd name="connsiteX16" fmla="*/ 6695 w 9913"/>
                <a:gd name="connsiteY16" fmla="*/ 3879 h 10000"/>
                <a:gd name="connsiteX17" fmla="*/ 6783 w 9913"/>
                <a:gd name="connsiteY17" fmla="*/ 3707 h 10000"/>
                <a:gd name="connsiteX18" fmla="*/ 6869 w 9913"/>
                <a:gd name="connsiteY18" fmla="*/ 3448 h 10000"/>
                <a:gd name="connsiteX19" fmla="*/ 6869 w 9913"/>
                <a:gd name="connsiteY19" fmla="*/ 3103 h 10000"/>
                <a:gd name="connsiteX20" fmla="*/ 6783 w 9913"/>
                <a:gd name="connsiteY20" fmla="*/ 2931 h 10000"/>
                <a:gd name="connsiteX21" fmla="*/ 6608 w 9913"/>
                <a:gd name="connsiteY21" fmla="*/ 2760 h 10000"/>
                <a:gd name="connsiteX22" fmla="*/ 6608 w 9913"/>
                <a:gd name="connsiteY22" fmla="*/ 2760 h 10000"/>
                <a:gd name="connsiteX23" fmla="*/ 6869 w 9913"/>
                <a:gd name="connsiteY23" fmla="*/ 2069 h 10000"/>
                <a:gd name="connsiteX24" fmla="*/ 7044 w 9913"/>
                <a:gd name="connsiteY24" fmla="*/ 1466 h 10000"/>
                <a:gd name="connsiteX25" fmla="*/ 7044 w 9913"/>
                <a:gd name="connsiteY25" fmla="*/ 1121 h 10000"/>
                <a:gd name="connsiteX26" fmla="*/ 7044 w 9913"/>
                <a:gd name="connsiteY26" fmla="*/ 861 h 10000"/>
                <a:gd name="connsiteX27" fmla="*/ 7044 w 9913"/>
                <a:gd name="connsiteY27" fmla="*/ 861 h 10000"/>
                <a:gd name="connsiteX28" fmla="*/ 6957 w 9913"/>
                <a:gd name="connsiteY28" fmla="*/ 690 h 10000"/>
                <a:gd name="connsiteX29" fmla="*/ 6869 w 9913"/>
                <a:gd name="connsiteY29" fmla="*/ 518 h 10000"/>
                <a:gd name="connsiteX30" fmla="*/ 6435 w 9913"/>
                <a:gd name="connsiteY30" fmla="*/ 260 h 10000"/>
                <a:gd name="connsiteX31" fmla="*/ 5913 w 9913"/>
                <a:gd name="connsiteY31" fmla="*/ 86 h 10000"/>
                <a:gd name="connsiteX32" fmla="*/ 5305 w 9913"/>
                <a:gd name="connsiteY32" fmla="*/ 0 h 10000"/>
                <a:gd name="connsiteX33" fmla="*/ 4696 w 9913"/>
                <a:gd name="connsiteY33" fmla="*/ 0 h 10000"/>
                <a:gd name="connsiteX34" fmla="*/ 4174 w 9913"/>
                <a:gd name="connsiteY34" fmla="*/ 173 h 10000"/>
                <a:gd name="connsiteX35" fmla="*/ 3739 w 9913"/>
                <a:gd name="connsiteY35" fmla="*/ 345 h 10000"/>
                <a:gd name="connsiteX36" fmla="*/ 3652 w 9913"/>
                <a:gd name="connsiteY36" fmla="*/ 518 h 10000"/>
                <a:gd name="connsiteX37" fmla="*/ 3566 w 9913"/>
                <a:gd name="connsiteY37" fmla="*/ 603 h 10000"/>
                <a:gd name="connsiteX38" fmla="*/ 3566 w 9913"/>
                <a:gd name="connsiteY38" fmla="*/ 603 h 10000"/>
                <a:gd name="connsiteX39" fmla="*/ 3304 w 9913"/>
                <a:gd name="connsiteY39" fmla="*/ 690 h 10000"/>
                <a:gd name="connsiteX40" fmla="*/ 3131 w 9913"/>
                <a:gd name="connsiteY40" fmla="*/ 690 h 10000"/>
                <a:gd name="connsiteX41" fmla="*/ 2957 w 9913"/>
                <a:gd name="connsiteY41" fmla="*/ 948 h 10000"/>
                <a:gd name="connsiteX42" fmla="*/ 2869 w 9913"/>
                <a:gd name="connsiteY42" fmla="*/ 1293 h 10000"/>
                <a:gd name="connsiteX43" fmla="*/ 2869 w 9913"/>
                <a:gd name="connsiteY43" fmla="*/ 1639 h 10000"/>
                <a:gd name="connsiteX44" fmla="*/ 2957 w 9913"/>
                <a:gd name="connsiteY44" fmla="*/ 2414 h 10000"/>
                <a:gd name="connsiteX45" fmla="*/ 3131 w 9913"/>
                <a:gd name="connsiteY45" fmla="*/ 2760 h 10000"/>
                <a:gd name="connsiteX46" fmla="*/ 3131 w 9913"/>
                <a:gd name="connsiteY46" fmla="*/ 2760 h 10000"/>
                <a:gd name="connsiteX47" fmla="*/ 2957 w 9913"/>
                <a:gd name="connsiteY47" fmla="*/ 2931 h 10000"/>
                <a:gd name="connsiteX48" fmla="*/ 2869 w 9913"/>
                <a:gd name="connsiteY48" fmla="*/ 3103 h 10000"/>
                <a:gd name="connsiteX49" fmla="*/ 2869 w 9913"/>
                <a:gd name="connsiteY49" fmla="*/ 3448 h 10000"/>
                <a:gd name="connsiteX50" fmla="*/ 2957 w 9913"/>
                <a:gd name="connsiteY50" fmla="*/ 3707 h 10000"/>
                <a:gd name="connsiteX51" fmla="*/ 3044 w 9913"/>
                <a:gd name="connsiteY51" fmla="*/ 3879 h 10000"/>
                <a:gd name="connsiteX52" fmla="*/ 3131 w 9913"/>
                <a:gd name="connsiteY52" fmla="*/ 3879 h 10000"/>
                <a:gd name="connsiteX53" fmla="*/ 3131 w 9913"/>
                <a:gd name="connsiteY53" fmla="*/ 3879 h 10000"/>
                <a:gd name="connsiteX54" fmla="*/ 3218 w 9913"/>
                <a:gd name="connsiteY54" fmla="*/ 4484 h 10000"/>
                <a:gd name="connsiteX55" fmla="*/ 3391 w 9913"/>
                <a:gd name="connsiteY55" fmla="*/ 4827 h 10000"/>
                <a:gd name="connsiteX56" fmla="*/ 3566 w 9913"/>
                <a:gd name="connsiteY56" fmla="*/ 5086 h 10000"/>
                <a:gd name="connsiteX57" fmla="*/ 3652 w 9913"/>
                <a:gd name="connsiteY57" fmla="*/ 5173 h 10000"/>
                <a:gd name="connsiteX58" fmla="*/ 3652 w 9913"/>
                <a:gd name="connsiteY58" fmla="*/ 6552 h 10000"/>
                <a:gd name="connsiteX59" fmla="*/ 3652 w 9913"/>
                <a:gd name="connsiteY59" fmla="*/ 6552 h 10000"/>
                <a:gd name="connsiteX60" fmla="*/ 1392 w 9913"/>
                <a:gd name="connsiteY60" fmla="*/ 7414 h 10000"/>
                <a:gd name="connsiteX61" fmla="*/ 695 w 9913"/>
                <a:gd name="connsiteY61" fmla="*/ 7760 h 10000"/>
                <a:gd name="connsiteX62" fmla="*/ 434 w 9913"/>
                <a:gd name="connsiteY62" fmla="*/ 8018 h 10000"/>
                <a:gd name="connsiteX63" fmla="*/ 261 w 9913"/>
                <a:gd name="connsiteY63" fmla="*/ 8276 h 10000"/>
                <a:gd name="connsiteX64" fmla="*/ 261 w 9913"/>
                <a:gd name="connsiteY64" fmla="*/ 8276 h 10000"/>
                <a:gd name="connsiteX65" fmla="*/ 0 w 9913"/>
                <a:gd name="connsiteY65" fmla="*/ 8879 h 10000"/>
                <a:gd name="connsiteX0" fmla="*/ 10000 w 10000"/>
                <a:gd name="connsiteY0" fmla="*/ 10000 h 10000"/>
                <a:gd name="connsiteX1" fmla="*/ 10000 w 10000"/>
                <a:gd name="connsiteY1" fmla="*/ 10000 h 10000"/>
                <a:gd name="connsiteX2" fmla="*/ 9825 w 10000"/>
                <a:gd name="connsiteY2" fmla="*/ 8879 h 10000"/>
                <a:gd name="connsiteX3" fmla="*/ 9561 w 10000"/>
                <a:gd name="connsiteY3" fmla="*/ 8276 h 10000"/>
                <a:gd name="connsiteX4" fmla="*/ 9561 w 10000"/>
                <a:gd name="connsiteY4" fmla="*/ 8276 h 10000"/>
                <a:gd name="connsiteX5" fmla="*/ 9387 w 10000"/>
                <a:gd name="connsiteY5" fmla="*/ 8018 h 10000"/>
                <a:gd name="connsiteX6" fmla="*/ 9123 w 10000"/>
                <a:gd name="connsiteY6" fmla="*/ 7760 h 10000"/>
                <a:gd name="connsiteX7" fmla="*/ 8420 w 10000"/>
                <a:gd name="connsiteY7" fmla="*/ 7414 h 10000"/>
                <a:gd name="connsiteX8" fmla="*/ 6140 w 10000"/>
                <a:gd name="connsiteY8" fmla="*/ 6552 h 10000"/>
                <a:gd name="connsiteX9" fmla="*/ 6140 w 10000"/>
                <a:gd name="connsiteY9" fmla="*/ 5260 h 10000"/>
                <a:gd name="connsiteX10" fmla="*/ 6140 w 10000"/>
                <a:gd name="connsiteY10" fmla="*/ 5260 h 10000"/>
                <a:gd name="connsiteX11" fmla="*/ 6404 w 10000"/>
                <a:gd name="connsiteY11" fmla="*/ 4914 h 10000"/>
                <a:gd name="connsiteX12" fmla="*/ 6579 w 10000"/>
                <a:gd name="connsiteY12" fmla="*/ 4484 h 10000"/>
                <a:gd name="connsiteX13" fmla="*/ 6666 w 10000"/>
                <a:gd name="connsiteY13" fmla="*/ 3879 h 10000"/>
                <a:gd name="connsiteX14" fmla="*/ 6666 w 10000"/>
                <a:gd name="connsiteY14" fmla="*/ 3879 h 10000"/>
                <a:gd name="connsiteX15" fmla="*/ 6754 w 10000"/>
                <a:gd name="connsiteY15" fmla="*/ 3879 h 10000"/>
                <a:gd name="connsiteX16" fmla="*/ 6843 w 10000"/>
                <a:gd name="connsiteY16" fmla="*/ 3707 h 10000"/>
                <a:gd name="connsiteX17" fmla="*/ 6929 w 10000"/>
                <a:gd name="connsiteY17" fmla="*/ 3448 h 10000"/>
                <a:gd name="connsiteX18" fmla="*/ 6929 w 10000"/>
                <a:gd name="connsiteY18" fmla="*/ 3103 h 10000"/>
                <a:gd name="connsiteX19" fmla="*/ 6843 w 10000"/>
                <a:gd name="connsiteY19" fmla="*/ 2931 h 10000"/>
                <a:gd name="connsiteX20" fmla="*/ 6666 w 10000"/>
                <a:gd name="connsiteY20" fmla="*/ 2760 h 10000"/>
                <a:gd name="connsiteX21" fmla="*/ 6666 w 10000"/>
                <a:gd name="connsiteY21" fmla="*/ 2760 h 10000"/>
                <a:gd name="connsiteX22" fmla="*/ 6929 w 10000"/>
                <a:gd name="connsiteY22" fmla="*/ 2069 h 10000"/>
                <a:gd name="connsiteX23" fmla="*/ 7106 w 10000"/>
                <a:gd name="connsiteY23" fmla="*/ 1466 h 10000"/>
                <a:gd name="connsiteX24" fmla="*/ 7106 w 10000"/>
                <a:gd name="connsiteY24" fmla="*/ 1121 h 10000"/>
                <a:gd name="connsiteX25" fmla="*/ 7106 w 10000"/>
                <a:gd name="connsiteY25" fmla="*/ 861 h 10000"/>
                <a:gd name="connsiteX26" fmla="*/ 7106 w 10000"/>
                <a:gd name="connsiteY26" fmla="*/ 861 h 10000"/>
                <a:gd name="connsiteX27" fmla="*/ 7018 w 10000"/>
                <a:gd name="connsiteY27" fmla="*/ 690 h 10000"/>
                <a:gd name="connsiteX28" fmla="*/ 6929 w 10000"/>
                <a:gd name="connsiteY28" fmla="*/ 518 h 10000"/>
                <a:gd name="connsiteX29" fmla="*/ 6491 w 10000"/>
                <a:gd name="connsiteY29" fmla="*/ 260 h 10000"/>
                <a:gd name="connsiteX30" fmla="*/ 5965 w 10000"/>
                <a:gd name="connsiteY30" fmla="*/ 86 h 10000"/>
                <a:gd name="connsiteX31" fmla="*/ 5352 w 10000"/>
                <a:gd name="connsiteY31" fmla="*/ 0 h 10000"/>
                <a:gd name="connsiteX32" fmla="*/ 4737 w 10000"/>
                <a:gd name="connsiteY32" fmla="*/ 0 h 10000"/>
                <a:gd name="connsiteX33" fmla="*/ 4211 w 10000"/>
                <a:gd name="connsiteY33" fmla="*/ 173 h 10000"/>
                <a:gd name="connsiteX34" fmla="*/ 3772 w 10000"/>
                <a:gd name="connsiteY34" fmla="*/ 345 h 10000"/>
                <a:gd name="connsiteX35" fmla="*/ 3684 w 10000"/>
                <a:gd name="connsiteY35" fmla="*/ 518 h 10000"/>
                <a:gd name="connsiteX36" fmla="*/ 3597 w 10000"/>
                <a:gd name="connsiteY36" fmla="*/ 603 h 10000"/>
                <a:gd name="connsiteX37" fmla="*/ 3597 w 10000"/>
                <a:gd name="connsiteY37" fmla="*/ 603 h 10000"/>
                <a:gd name="connsiteX38" fmla="*/ 3333 w 10000"/>
                <a:gd name="connsiteY38" fmla="*/ 690 h 10000"/>
                <a:gd name="connsiteX39" fmla="*/ 3158 w 10000"/>
                <a:gd name="connsiteY39" fmla="*/ 690 h 10000"/>
                <a:gd name="connsiteX40" fmla="*/ 2983 w 10000"/>
                <a:gd name="connsiteY40" fmla="*/ 948 h 10000"/>
                <a:gd name="connsiteX41" fmla="*/ 2894 w 10000"/>
                <a:gd name="connsiteY41" fmla="*/ 1293 h 10000"/>
                <a:gd name="connsiteX42" fmla="*/ 2894 w 10000"/>
                <a:gd name="connsiteY42" fmla="*/ 1639 h 10000"/>
                <a:gd name="connsiteX43" fmla="*/ 2983 w 10000"/>
                <a:gd name="connsiteY43" fmla="*/ 2414 h 10000"/>
                <a:gd name="connsiteX44" fmla="*/ 3158 w 10000"/>
                <a:gd name="connsiteY44" fmla="*/ 2760 h 10000"/>
                <a:gd name="connsiteX45" fmla="*/ 3158 w 10000"/>
                <a:gd name="connsiteY45" fmla="*/ 2760 h 10000"/>
                <a:gd name="connsiteX46" fmla="*/ 2983 w 10000"/>
                <a:gd name="connsiteY46" fmla="*/ 2931 h 10000"/>
                <a:gd name="connsiteX47" fmla="*/ 2894 w 10000"/>
                <a:gd name="connsiteY47" fmla="*/ 3103 h 10000"/>
                <a:gd name="connsiteX48" fmla="*/ 2894 w 10000"/>
                <a:gd name="connsiteY48" fmla="*/ 3448 h 10000"/>
                <a:gd name="connsiteX49" fmla="*/ 2983 w 10000"/>
                <a:gd name="connsiteY49" fmla="*/ 3707 h 10000"/>
                <a:gd name="connsiteX50" fmla="*/ 3071 w 10000"/>
                <a:gd name="connsiteY50" fmla="*/ 3879 h 10000"/>
                <a:gd name="connsiteX51" fmla="*/ 3158 w 10000"/>
                <a:gd name="connsiteY51" fmla="*/ 3879 h 10000"/>
                <a:gd name="connsiteX52" fmla="*/ 3158 w 10000"/>
                <a:gd name="connsiteY52" fmla="*/ 3879 h 10000"/>
                <a:gd name="connsiteX53" fmla="*/ 3246 w 10000"/>
                <a:gd name="connsiteY53" fmla="*/ 4484 h 10000"/>
                <a:gd name="connsiteX54" fmla="*/ 3421 w 10000"/>
                <a:gd name="connsiteY54" fmla="*/ 4827 h 10000"/>
                <a:gd name="connsiteX55" fmla="*/ 3597 w 10000"/>
                <a:gd name="connsiteY55" fmla="*/ 5086 h 10000"/>
                <a:gd name="connsiteX56" fmla="*/ 3684 w 10000"/>
                <a:gd name="connsiteY56" fmla="*/ 5173 h 10000"/>
                <a:gd name="connsiteX57" fmla="*/ 3684 w 10000"/>
                <a:gd name="connsiteY57" fmla="*/ 6552 h 10000"/>
                <a:gd name="connsiteX58" fmla="*/ 3684 w 10000"/>
                <a:gd name="connsiteY58" fmla="*/ 6552 h 10000"/>
                <a:gd name="connsiteX59" fmla="*/ 1404 w 10000"/>
                <a:gd name="connsiteY59" fmla="*/ 7414 h 10000"/>
                <a:gd name="connsiteX60" fmla="*/ 701 w 10000"/>
                <a:gd name="connsiteY60" fmla="*/ 7760 h 10000"/>
                <a:gd name="connsiteX61" fmla="*/ 438 w 10000"/>
                <a:gd name="connsiteY61" fmla="*/ 8018 h 10000"/>
                <a:gd name="connsiteX62" fmla="*/ 263 w 10000"/>
                <a:gd name="connsiteY62" fmla="*/ 8276 h 10000"/>
                <a:gd name="connsiteX63" fmla="*/ 263 w 10000"/>
                <a:gd name="connsiteY63" fmla="*/ 8276 h 10000"/>
                <a:gd name="connsiteX64" fmla="*/ 0 w 10000"/>
                <a:gd name="connsiteY64" fmla="*/ 8879 h 10000"/>
                <a:gd name="connsiteX0" fmla="*/ 10000 w 10000"/>
                <a:gd name="connsiteY0" fmla="*/ 10000 h 10000"/>
                <a:gd name="connsiteX1" fmla="*/ 9825 w 10000"/>
                <a:gd name="connsiteY1" fmla="*/ 8879 h 10000"/>
                <a:gd name="connsiteX2" fmla="*/ 9561 w 10000"/>
                <a:gd name="connsiteY2" fmla="*/ 8276 h 10000"/>
                <a:gd name="connsiteX3" fmla="*/ 9561 w 10000"/>
                <a:gd name="connsiteY3" fmla="*/ 8276 h 10000"/>
                <a:gd name="connsiteX4" fmla="*/ 9387 w 10000"/>
                <a:gd name="connsiteY4" fmla="*/ 8018 h 10000"/>
                <a:gd name="connsiteX5" fmla="*/ 9123 w 10000"/>
                <a:gd name="connsiteY5" fmla="*/ 7760 h 10000"/>
                <a:gd name="connsiteX6" fmla="*/ 8420 w 10000"/>
                <a:gd name="connsiteY6" fmla="*/ 7414 h 10000"/>
                <a:gd name="connsiteX7" fmla="*/ 6140 w 10000"/>
                <a:gd name="connsiteY7" fmla="*/ 6552 h 10000"/>
                <a:gd name="connsiteX8" fmla="*/ 6140 w 10000"/>
                <a:gd name="connsiteY8" fmla="*/ 5260 h 10000"/>
                <a:gd name="connsiteX9" fmla="*/ 6140 w 10000"/>
                <a:gd name="connsiteY9" fmla="*/ 5260 h 10000"/>
                <a:gd name="connsiteX10" fmla="*/ 6404 w 10000"/>
                <a:gd name="connsiteY10" fmla="*/ 4914 h 10000"/>
                <a:gd name="connsiteX11" fmla="*/ 6579 w 10000"/>
                <a:gd name="connsiteY11" fmla="*/ 4484 h 10000"/>
                <a:gd name="connsiteX12" fmla="*/ 6666 w 10000"/>
                <a:gd name="connsiteY12" fmla="*/ 3879 h 10000"/>
                <a:gd name="connsiteX13" fmla="*/ 6666 w 10000"/>
                <a:gd name="connsiteY13" fmla="*/ 3879 h 10000"/>
                <a:gd name="connsiteX14" fmla="*/ 6754 w 10000"/>
                <a:gd name="connsiteY14" fmla="*/ 3879 h 10000"/>
                <a:gd name="connsiteX15" fmla="*/ 6843 w 10000"/>
                <a:gd name="connsiteY15" fmla="*/ 3707 h 10000"/>
                <a:gd name="connsiteX16" fmla="*/ 6929 w 10000"/>
                <a:gd name="connsiteY16" fmla="*/ 3448 h 10000"/>
                <a:gd name="connsiteX17" fmla="*/ 6929 w 10000"/>
                <a:gd name="connsiteY17" fmla="*/ 3103 h 10000"/>
                <a:gd name="connsiteX18" fmla="*/ 6843 w 10000"/>
                <a:gd name="connsiteY18" fmla="*/ 2931 h 10000"/>
                <a:gd name="connsiteX19" fmla="*/ 6666 w 10000"/>
                <a:gd name="connsiteY19" fmla="*/ 2760 h 10000"/>
                <a:gd name="connsiteX20" fmla="*/ 6666 w 10000"/>
                <a:gd name="connsiteY20" fmla="*/ 2760 h 10000"/>
                <a:gd name="connsiteX21" fmla="*/ 6929 w 10000"/>
                <a:gd name="connsiteY21" fmla="*/ 2069 h 10000"/>
                <a:gd name="connsiteX22" fmla="*/ 7106 w 10000"/>
                <a:gd name="connsiteY22" fmla="*/ 1466 h 10000"/>
                <a:gd name="connsiteX23" fmla="*/ 7106 w 10000"/>
                <a:gd name="connsiteY23" fmla="*/ 1121 h 10000"/>
                <a:gd name="connsiteX24" fmla="*/ 7106 w 10000"/>
                <a:gd name="connsiteY24" fmla="*/ 861 h 10000"/>
                <a:gd name="connsiteX25" fmla="*/ 7106 w 10000"/>
                <a:gd name="connsiteY25" fmla="*/ 861 h 10000"/>
                <a:gd name="connsiteX26" fmla="*/ 7018 w 10000"/>
                <a:gd name="connsiteY26" fmla="*/ 690 h 10000"/>
                <a:gd name="connsiteX27" fmla="*/ 6929 w 10000"/>
                <a:gd name="connsiteY27" fmla="*/ 518 h 10000"/>
                <a:gd name="connsiteX28" fmla="*/ 6491 w 10000"/>
                <a:gd name="connsiteY28" fmla="*/ 260 h 10000"/>
                <a:gd name="connsiteX29" fmla="*/ 5965 w 10000"/>
                <a:gd name="connsiteY29" fmla="*/ 86 h 10000"/>
                <a:gd name="connsiteX30" fmla="*/ 5352 w 10000"/>
                <a:gd name="connsiteY30" fmla="*/ 0 h 10000"/>
                <a:gd name="connsiteX31" fmla="*/ 4737 w 10000"/>
                <a:gd name="connsiteY31" fmla="*/ 0 h 10000"/>
                <a:gd name="connsiteX32" fmla="*/ 4211 w 10000"/>
                <a:gd name="connsiteY32" fmla="*/ 173 h 10000"/>
                <a:gd name="connsiteX33" fmla="*/ 3772 w 10000"/>
                <a:gd name="connsiteY33" fmla="*/ 345 h 10000"/>
                <a:gd name="connsiteX34" fmla="*/ 3684 w 10000"/>
                <a:gd name="connsiteY34" fmla="*/ 518 h 10000"/>
                <a:gd name="connsiteX35" fmla="*/ 3597 w 10000"/>
                <a:gd name="connsiteY35" fmla="*/ 603 h 10000"/>
                <a:gd name="connsiteX36" fmla="*/ 3597 w 10000"/>
                <a:gd name="connsiteY36" fmla="*/ 603 h 10000"/>
                <a:gd name="connsiteX37" fmla="*/ 3333 w 10000"/>
                <a:gd name="connsiteY37" fmla="*/ 690 h 10000"/>
                <a:gd name="connsiteX38" fmla="*/ 3158 w 10000"/>
                <a:gd name="connsiteY38" fmla="*/ 690 h 10000"/>
                <a:gd name="connsiteX39" fmla="*/ 2983 w 10000"/>
                <a:gd name="connsiteY39" fmla="*/ 948 h 10000"/>
                <a:gd name="connsiteX40" fmla="*/ 2894 w 10000"/>
                <a:gd name="connsiteY40" fmla="*/ 1293 h 10000"/>
                <a:gd name="connsiteX41" fmla="*/ 2894 w 10000"/>
                <a:gd name="connsiteY41" fmla="*/ 1639 h 10000"/>
                <a:gd name="connsiteX42" fmla="*/ 2983 w 10000"/>
                <a:gd name="connsiteY42" fmla="*/ 2414 h 10000"/>
                <a:gd name="connsiteX43" fmla="*/ 3158 w 10000"/>
                <a:gd name="connsiteY43" fmla="*/ 2760 h 10000"/>
                <a:gd name="connsiteX44" fmla="*/ 3158 w 10000"/>
                <a:gd name="connsiteY44" fmla="*/ 2760 h 10000"/>
                <a:gd name="connsiteX45" fmla="*/ 2983 w 10000"/>
                <a:gd name="connsiteY45" fmla="*/ 2931 h 10000"/>
                <a:gd name="connsiteX46" fmla="*/ 2894 w 10000"/>
                <a:gd name="connsiteY46" fmla="*/ 3103 h 10000"/>
                <a:gd name="connsiteX47" fmla="*/ 2894 w 10000"/>
                <a:gd name="connsiteY47" fmla="*/ 3448 h 10000"/>
                <a:gd name="connsiteX48" fmla="*/ 2983 w 10000"/>
                <a:gd name="connsiteY48" fmla="*/ 3707 h 10000"/>
                <a:gd name="connsiteX49" fmla="*/ 3071 w 10000"/>
                <a:gd name="connsiteY49" fmla="*/ 3879 h 10000"/>
                <a:gd name="connsiteX50" fmla="*/ 3158 w 10000"/>
                <a:gd name="connsiteY50" fmla="*/ 3879 h 10000"/>
                <a:gd name="connsiteX51" fmla="*/ 3158 w 10000"/>
                <a:gd name="connsiteY51" fmla="*/ 3879 h 10000"/>
                <a:gd name="connsiteX52" fmla="*/ 3246 w 10000"/>
                <a:gd name="connsiteY52" fmla="*/ 4484 h 10000"/>
                <a:gd name="connsiteX53" fmla="*/ 3421 w 10000"/>
                <a:gd name="connsiteY53" fmla="*/ 4827 h 10000"/>
                <a:gd name="connsiteX54" fmla="*/ 3597 w 10000"/>
                <a:gd name="connsiteY54" fmla="*/ 5086 h 10000"/>
                <a:gd name="connsiteX55" fmla="*/ 3684 w 10000"/>
                <a:gd name="connsiteY55" fmla="*/ 5173 h 10000"/>
                <a:gd name="connsiteX56" fmla="*/ 3684 w 10000"/>
                <a:gd name="connsiteY56" fmla="*/ 6552 h 10000"/>
                <a:gd name="connsiteX57" fmla="*/ 3684 w 10000"/>
                <a:gd name="connsiteY57" fmla="*/ 6552 h 10000"/>
                <a:gd name="connsiteX58" fmla="*/ 1404 w 10000"/>
                <a:gd name="connsiteY58" fmla="*/ 7414 h 10000"/>
                <a:gd name="connsiteX59" fmla="*/ 701 w 10000"/>
                <a:gd name="connsiteY59" fmla="*/ 7760 h 10000"/>
                <a:gd name="connsiteX60" fmla="*/ 438 w 10000"/>
                <a:gd name="connsiteY60" fmla="*/ 8018 h 10000"/>
                <a:gd name="connsiteX61" fmla="*/ 263 w 10000"/>
                <a:gd name="connsiteY61" fmla="*/ 8276 h 10000"/>
                <a:gd name="connsiteX62" fmla="*/ 263 w 10000"/>
                <a:gd name="connsiteY62" fmla="*/ 8276 h 10000"/>
                <a:gd name="connsiteX63" fmla="*/ 0 w 10000"/>
                <a:gd name="connsiteY63" fmla="*/ 8879 h 10000"/>
                <a:gd name="connsiteX0" fmla="*/ 9825 w 9825"/>
                <a:gd name="connsiteY0" fmla="*/ 8879 h 8879"/>
                <a:gd name="connsiteX1" fmla="*/ 9561 w 9825"/>
                <a:gd name="connsiteY1" fmla="*/ 8276 h 8879"/>
                <a:gd name="connsiteX2" fmla="*/ 9561 w 9825"/>
                <a:gd name="connsiteY2" fmla="*/ 8276 h 8879"/>
                <a:gd name="connsiteX3" fmla="*/ 9387 w 9825"/>
                <a:gd name="connsiteY3" fmla="*/ 8018 h 8879"/>
                <a:gd name="connsiteX4" fmla="*/ 9123 w 9825"/>
                <a:gd name="connsiteY4" fmla="*/ 7760 h 8879"/>
                <a:gd name="connsiteX5" fmla="*/ 8420 w 9825"/>
                <a:gd name="connsiteY5" fmla="*/ 7414 h 8879"/>
                <a:gd name="connsiteX6" fmla="*/ 6140 w 9825"/>
                <a:gd name="connsiteY6" fmla="*/ 6552 h 8879"/>
                <a:gd name="connsiteX7" fmla="*/ 6140 w 9825"/>
                <a:gd name="connsiteY7" fmla="*/ 5260 h 8879"/>
                <a:gd name="connsiteX8" fmla="*/ 6140 w 9825"/>
                <a:gd name="connsiteY8" fmla="*/ 5260 h 8879"/>
                <a:gd name="connsiteX9" fmla="*/ 6404 w 9825"/>
                <a:gd name="connsiteY9" fmla="*/ 4914 h 8879"/>
                <a:gd name="connsiteX10" fmla="*/ 6579 w 9825"/>
                <a:gd name="connsiteY10" fmla="*/ 4484 h 8879"/>
                <a:gd name="connsiteX11" fmla="*/ 6666 w 9825"/>
                <a:gd name="connsiteY11" fmla="*/ 3879 h 8879"/>
                <a:gd name="connsiteX12" fmla="*/ 6666 w 9825"/>
                <a:gd name="connsiteY12" fmla="*/ 3879 h 8879"/>
                <a:gd name="connsiteX13" fmla="*/ 6754 w 9825"/>
                <a:gd name="connsiteY13" fmla="*/ 3879 h 8879"/>
                <a:gd name="connsiteX14" fmla="*/ 6843 w 9825"/>
                <a:gd name="connsiteY14" fmla="*/ 3707 h 8879"/>
                <a:gd name="connsiteX15" fmla="*/ 6929 w 9825"/>
                <a:gd name="connsiteY15" fmla="*/ 3448 h 8879"/>
                <a:gd name="connsiteX16" fmla="*/ 6929 w 9825"/>
                <a:gd name="connsiteY16" fmla="*/ 3103 h 8879"/>
                <a:gd name="connsiteX17" fmla="*/ 6843 w 9825"/>
                <a:gd name="connsiteY17" fmla="*/ 2931 h 8879"/>
                <a:gd name="connsiteX18" fmla="*/ 6666 w 9825"/>
                <a:gd name="connsiteY18" fmla="*/ 2760 h 8879"/>
                <a:gd name="connsiteX19" fmla="*/ 6666 w 9825"/>
                <a:gd name="connsiteY19" fmla="*/ 2760 h 8879"/>
                <a:gd name="connsiteX20" fmla="*/ 6929 w 9825"/>
                <a:gd name="connsiteY20" fmla="*/ 2069 h 8879"/>
                <a:gd name="connsiteX21" fmla="*/ 7106 w 9825"/>
                <a:gd name="connsiteY21" fmla="*/ 1466 h 8879"/>
                <a:gd name="connsiteX22" fmla="*/ 7106 w 9825"/>
                <a:gd name="connsiteY22" fmla="*/ 1121 h 8879"/>
                <a:gd name="connsiteX23" fmla="*/ 7106 w 9825"/>
                <a:gd name="connsiteY23" fmla="*/ 861 h 8879"/>
                <a:gd name="connsiteX24" fmla="*/ 7106 w 9825"/>
                <a:gd name="connsiteY24" fmla="*/ 861 h 8879"/>
                <a:gd name="connsiteX25" fmla="*/ 7018 w 9825"/>
                <a:gd name="connsiteY25" fmla="*/ 690 h 8879"/>
                <a:gd name="connsiteX26" fmla="*/ 6929 w 9825"/>
                <a:gd name="connsiteY26" fmla="*/ 518 h 8879"/>
                <a:gd name="connsiteX27" fmla="*/ 6491 w 9825"/>
                <a:gd name="connsiteY27" fmla="*/ 260 h 8879"/>
                <a:gd name="connsiteX28" fmla="*/ 5965 w 9825"/>
                <a:gd name="connsiteY28" fmla="*/ 86 h 8879"/>
                <a:gd name="connsiteX29" fmla="*/ 5352 w 9825"/>
                <a:gd name="connsiteY29" fmla="*/ 0 h 8879"/>
                <a:gd name="connsiteX30" fmla="*/ 4737 w 9825"/>
                <a:gd name="connsiteY30" fmla="*/ 0 h 8879"/>
                <a:gd name="connsiteX31" fmla="*/ 4211 w 9825"/>
                <a:gd name="connsiteY31" fmla="*/ 173 h 8879"/>
                <a:gd name="connsiteX32" fmla="*/ 3772 w 9825"/>
                <a:gd name="connsiteY32" fmla="*/ 345 h 8879"/>
                <a:gd name="connsiteX33" fmla="*/ 3684 w 9825"/>
                <a:gd name="connsiteY33" fmla="*/ 518 h 8879"/>
                <a:gd name="connsiteX34" fmla="*/ 3597 w 9825"/>
                <a:gd name="connsiteY34" fmla="*/ 603 h 8879"/>
                <a:gd name="connsiteX35" fmla="*/ 3597 w 9825"/>
                <a:gd name="connsiteY35" fmla="*/ 603 h 8879"/>
                <a:gd name="connsiteX36" fmla="*/ 3333 w 9825"/>
                <a:gd name="connsiteY36" fmla="*/ 690 h 8879"/>
                <a:gd name="connsiteX37" fmla="*/ 3158 w 9825"/>
                <a:gd name="connsiteY37" fmla="*/ 690 h 8879"/>
                <a:gd name="connsiteX38" fmla="*/ 2983 w 9825"/>
                <a:gd name="connsiteY38" fmla="*/ 948 h 8879"/>
                <a:gd name="connsiteX39" fmla="*/ 2894 w 9825"/>
                <a:gd name="connsiteY39" fmla="*/ 1293 h 8879"/>
                <a:gd name="connsiteX40" fmla="*/ 2894 w 9825"/>
                <a:gd name="connsiteY40" fmla="*/ 1639 h 8879"/>
                <a:gd name="connsiteX41" fmla="*/ 2983 w 9825"/>
                <a:gd name="connsiteY41" fmla="*/ 2414 h 8879"/>
                <a:gd name="connsiteX42" fmla="*/ 3158 w 9825"/>
                <a:gd name="connsiteY42" fmla="*/ 2760 h 8879"/>
                <a:gd name="connsiteX43" fmla="*/ 3158 w 9825"/>
                <a:gd name="connsiteY43" fmla="*/ 2760 h 8879"/>
                <a:gd name="connsiteX44" fmla="*/ 2983 w 9825"/>
                <a:gd name="connsiteY44" fmla="*/ 2931 h 8879"/>
                <a:gd name="connsiteX45" fmla="*/ 2894 w 9825"/>
                <a:gd name="connsiteY45" fmla="*/ 3103 h 8879"/>
                <a:gd name="connsiteX46" fmla="*/ 2894 w 9825"/>
                <a:gd name="connsiteY46" fmla="*/ 3448 h 8879"/>
                <a:gd name="connsiteX47" fmla="*/ 2983 w 9825"/>
                <a:gd name="connsiteY47" fmla="*/ 3707 h 8879"/>
                <a:gd name="connsiteX48" fmla="*/ 3071 w 9825"/>
                <a:gd name="connsiteY48" fmla="*/ 3879 h 8879"/>
                <a:gd name="connsiteX49" fmla="*/ 3158 w 9825"/>
                <a:gd name="connsiteY49" fmla="*/ 3879 h 8879"/>
                <a:gd name="connsiteX50" fmla="*/ 3158 w 9825"/>
                <a:gd name="connsiteY50" fmla="*/ 3879 h 8879"/>
                <a:gd name="connsiteX51" fmla="*/ 3246 w 9825"/>
                <a:gd name="connsiteY51" fmla="*/ 4484 h 8879"/>
                <a:gd name="connsiteX52" fmla="*/ 3421 w 9825"/>
                <a:gd name="connsiteY52" fmla="*/ 4827 h 8879"/>
                <a:gd name="connsiteX53" fmla="*/ 3597 w 9825"/>
                <a:gd name="connsiteY53" fmla="*/ 5086 h 8879"/>
                <a:gd name="connsiteX54" fmla="*/ 3684 w 9825"/>
                <a:gd name="connsiteY54" fmla="*/ 5173 h 8879"/>
                <a:gd name="connsiteX55" fmla="*/ 3684 w 9825"/>
                <a:gd name="connsiteY55" fmla="*/ 6552 h 8879"/>
                <a:gd name="connsiteX56" fmla="*/ 3684 w 9825"/>
                <a:gd name="connsiteY56" fmla="*/ 6552 h 8879"/>
                <a:gd name="connsiteX57" fmla="*/ 1404 w 9825"/>
                <a:gd name="connsiteY57" fmla="*/ 7414 h 8879"/>
                <a:gd name="connsiteX58" fmla="*/ 701 w 9825"/>
                <a:gd name="connsiteY58" fmla="*/ 7760 h 8879"/>
                <a:gd name="connsiteX59" fmla="*/ 438 w 9825"/>
                <a:gd name="connsiteY59" fmla="*/ 8018 h 8879"/>
                <a:gd name="connsiteX60" fmla="*/ 263 w 9825"/>
                <a:gd name="connsiteY60" fmla="*/ 8276 h 8879"/>
                <a:gd name="connsiteX61" fmla="*/ 263 w 9825"/>
                <a:gd name="connsiteY61" fmla="*/ 8276 h 8879"/>
                <a:gd name="connsiteX62" fmla="*/ 0 w 9825"/>
                <a:gd name="connsiteY62" fmla="*/ 8879 h 8879"/>
                <a:gd name="connsiteX0" fmla="*/ 9732 w 9732"/>
                <a:gd name="connsiteY0" fmla="*/ 10000 h 10000"/>
                <a:gd name="connsiteX1" fmla="*/ 9463 w 9732"/>
                <a:gd name="connsiteY1" fmla="*/ 9321 h 10000"/>
                <a:gd name="connsiteX2" fmla="*/ 9463 w 9732"/>
                <a:gd name="connsiteY2" fmla="*/ 9321 h 10000"/>
                <a:gd name="connsiteX3" fmla="*/ 9286 w 9732"/>
                <a:gd name="connsiteY3" fmla="*/ 9030 h 10000"/>
                <a:gd name="connsiteX4" fmla="*/ 9017 w 9732"/>
                <a:gd name="connsiteY4" fmla="*/ 8740 h 10000"/>
                <a:gd name="connsiteX5" fmla="*/ 8302 w 9732"/>
                <a:gd name="connsiteY5" fmla="*/ 8350 h 10000"/>
                <a:gd name="connsiteX6" fmla="*/ 5981 w 9732"/>
                <a:gd name="connsiteY6" fmla="*/ 7379 h 10000"/>
                <a:gd name="connsiteX7" fmla="*/ 5981 w 9732"/>
                <a:gd name="connsiteY7" fmla="*/ 5924 h 10000"/>
                <a:gd name="connsiteX8" fmla="*/ 5981 w 9732"/>
                <a:gd name="connsiteY8" fmla="*/ 5924 h 10000"/>
                <a:gd name="connsiteX9" fmla="*/ 6250 w 9732"/>
                <a:gd name="connsiteY9" fmla="*/ 5534 h 10000"/>
                <a:gd name="connsiteX10" fmla="*/ 6428 w 9732"/>
                <a:gd name="connsiteY10" fmla="*/ 5050 h 10000"/>
                <a:gd name="connsiteX11" fmla="*/ 6517 w 9732"/>
                <a:gd name="connsiteY11" fmla="*/ 4369 h 10000"/>
                <a:gd name="connsiteX12" fmla="*/ 6517 w 9732"/>
                <a:gd name="connsiteY12" fmla="*/ 4369 h 10000"/>
                <a:gd name="connsiteX13" fmla="*/ 6606 w 9732"/>
                <a:gd name="connsiteY13" fmla="*/ 4369 h 10000"/>
                <a:gd name="connsiteX14" fmla="*/ 6697 w 9732"/>
                <a:gd name="connsiteY14" fmla="*/ 4175 h 10000"/>
                <a:gd name="connsiteX15" fmla="*/ 6784 w 9732"/>
                <a:gd name="connsiteY15" fmla="*/ 3883 h 10000"/>
                <a:gd name="connsiteX16" fmla="*/ 6784 w 9732"/>
                <a:gd name="connsiteY16" fmla="*/ 3495 h 10000"/>
                <a:gd name="connsiteX17" fmla="*/ 6697 w 9732"/>
                <a:gd name="connsiteY17" fmla="*/ 3301 h 10000"/>
                <a:gd name="connsiteX18" fmla="*/ 6517 w 9732"/>
                <a:gd name="connsiteY18" fmla="*/ 3108 h 10000"/>
                <a:gd name="connsiteX19" fmla="*/ 6517 w 9732"/>
                <a:gd name="connsiteY19" fmla="*/ 3108 h 10000"/>
                <a:gd name="connsiteX20" fmla="*/ 6784 w 9732"/>
                <a:gd name="connsiteY20" fmla="*/ 2330 h 10000"/>
                <a:gd name="connsiteX21" fmla="*/ 6965 w 9732"/>
                <a:gd name="connsiteY21" fmla="*/ 1651 h 10000"/>
                <a:gd name="connsiteX22" fmla="*/ 6965 w 9732"/>
                <a:gd name="connsiteY22" fmla="*/ 1263 h 10000"/>
                <a:gd name="connsiteX23" fmla="*/ 6965 w 9732"/>
                <a:gd name="connsiteY23" fmla="*/ 970 h 10000"/>
                <a:gd name="connsiteX24" fmla="*/ 6965 w 9732"/>
                <a:gd name="connsiteY24" fmla="*/ 970 h 10000"/>
                <a:gd name="connsiteX25" fmla="*/ 6875 w 9732"/>
                <a:gd name="connsiteY25" fmla="*/ 777 h 10000"/>
                <a:gd name="connsiteX26" fmla="*/ 6784 w 9732"/>
                <a:gd name="connsiteY26" fmla="*/ 583 h 10000"/>
                <a:gd name="connsiteX27" fmla="*/ 6339 w 9732"/>
                <a:gd name="connsiteY27" fmla="*/ 293 h 10000"/>
                <a:gd name="connsiteX28" fmla="*/ 5803 w 9732"/>
                <a:gd name="connsiteY28" fmla="*/ 97 h 10000"/>
                <a:gd name="connsiteX29" fmla="*/ 5179 w 9732"/>
                <a:gd name="connsiteY29" fmla="*/ 0 h 10000"/>
                <a:gd name="connsiteX30" fmla="*/ 4553 w 9732"/>
                <a:gd name="connsiteY30" fmla="*/ 0 h 10000"/>
                <a:gd name="connsiteX31" fmla="*/ 4018 w 9732"/>
                <a:gd name="connsiteY31" fmla="*/ 195 h 10000"/>
                <a:gd name="connsiteX32" fmla="*/ 3571 w 9732"/>
                <a:gd name="connsiteY32" fmla="*/ 389 h 10000"/>
                <a:gd name="connsiteX33" fmla="*/ 3482 w 9732"/>
                <a:gd name="connsiteY33" fmla="*/ 583 h 10000"/>
                <a:gd name="connsiteX34" fmla="*/ 3393 w 9732"/>
                <a:gd name="connsiteY34" fmla="*/ 679 h 10000"/>
                <a:gd name="connsiteX35" fmla="*/ 3393 w 9732"/>
                <a:gd name="connsiteY35" fmla="*/ 679 h 10000"/>
                <a:gd name="connsiteX36" fmla="*/ 3124 w 9732"/>
                <a:gd name="connsiteY36" fmla="*/ 777 h 10000"/>
                <a:gd name="connsiteX37" fmla="*/ 2946 w 9732"/>
                <a:gd name="connsiteY37" fmla="*/ 777 h 10000"/>
                <a:gd name="connsiteX38" fmla="*/ 2768 w 9732"/>
                <a:gd name="connsiteY38" fmla="*/ 1068 h 10000"/>
                <a:gd name="connsiteX39" fmla="*/ 2678 w 9732"/>
                <a:gd name="connsiteY39" fmla="*/ 1456 h 10000"/>
                <a:gd name="connsiteX40" fmla="*/ 2678 w 9732"/>
                <a:gd name="connsiteY40" fmla="*/ 1846 h 10000"/>
                <a:gd name="connsiteX41" fmla="*/ 2768 w 9732"/>
                <a:gd name="connsiteY41" fmla="*/ 2719 h 10000"/>
                <a:gd name="connsiteX42" fmla="*/ 2946 w 9732"/>
                <a:gd name="connsiteY42" fmla="*/ 3108 h 10000"/>
                <a:gd name="connsiteX43" fmla="*/ 2946 w 9732"/>
                <a:gd name="connsiteY43" fmla="*/ 3108 h 10000"/>
                <a:gd name="connsiteX44" fmla="*/ 2768 w 9732"/>
                <a:gd name="connsiteY44" fmla="*/ 3301 h 10000"/>
                <a:gd name="connsiteX45" fmla="*/ 2678 w 9732"/>
                <a:gd name="connsiteY45" fmla="*/ 3495 h 10000"/>
                <a:gd name="connsiteX46" fmla="*/ 2678 w 9732"/>
                <a:gd name="connsiteY46" fmla="*/ 3883 h 10000"/>
                <a:gd name="connsiteX47" fmla="*/ 2768 w 9732"/>
                <a:gd name="connsiteY47" fmla="*/ 4175 h 10000"/>
                <a:gd name="connsiteX48" fmla="*/ 2858 w 9732"/>
                <a:gd name="connsiteY48" fmla="*/ 4369 h 10000"/>
                <a:gd name="connsiteX49" fmla="*/ 2946 w 9732"/>
                <a:gd name="connsiteY49" fmla="*/ 4369 h 10000"/>
                <a:gd name="connsiteX50" fmla="*/ 2946 w 9732"/>
                <a:gd name="connsiteY50" fmla="*/ 4369 h 10000"/>
                <a:gd name="connsiteX51" fmla="*/ 3036 w 9732"/>
                <a:gd name="connsiteY51" fmla="*/ 5050 h 10000"/>
                <a:gd name="connsiteX52" fmla="*/ 3214 w 9732"/>
                <a:gd name="connsiteY52" fmla="*/ 5436 h 10000"/>
                <a:gd name="connsiteX53" fmla="*/ 3393 w 9732"/>
                <a:gd name="connsiteY53" fmla="*/ 5728 h 10000"/>
                <a:gd name="connsiteX54" fmla="*/ 3482 w 9732"/>
                <a:gd name="connsiteY54" fmla="*/ 5826 h 10000"/>
                <a:gd name="connsiteX55" fmla="*/ 3482 w 9732"/>
                <a:gd name="connsiteY55" fmla="*/ 7379 h 10000"/>
                <a:gd name="connsiteX56" fmla="*/ 3482 w 9732"/>
                <a:gd name="connsiteY56" fmla="*/ 7379 h 10000"/>
                <a:gd name="connsiteX57" fmla="*/ 1161 w 9732"/>
                <a:gd name="connsiteY57" fmla="*/ 8350 h 10000"/>
                <a:gd name="connsiteX58" fmla="*/ 445 w 9732"/>
                <a:gd name="connsiteY58" fmla="*/ 8740 h 10000"/>
                <a:gd name="connsiteX59" fmla="*/ 178 w 9732"/>
                <a:gd name="connsiteY59" fmla="*/ 9030 h 10000"/>
                <a:gd name="connsiteX60" fmla="*/ 0 w 9732"/>
                <a:gd name="connsiteY60" fmla="*/ 9321 h 10000"/>
                <a:gd name="connsiteX61" fmla="*/ 0 w 9732"/>
                <a:gd name="connsiteY61" fmla="*/ 9321 h 10000"/>
                <a:gd name="connsiteX0" fmla="*/ 9724 w 9724"/>
                <a:gd name="connsiteY0" fmla="*/ 9321 h 9321"/>
                <a:gd name="connsiteX1" fmla="*/ 9724 w 9724"/>
                <a:gd name="connsiteY1" fmla="*/ 9321 h 9321"/>
                <a:gd name="connsiteX2" fmla="*/ 9542 w 9724"/>
                <a:gd name="connsiteY2" fmla="*/ 9030 h 9321"/>
                <a:gd name="connsiteX3" fmla="*/ 9265 w 9724"/>
                <a:gd name="connsiteY3" fmla="*/ 8740 h 9321"/>
                <a:gd name="connsiteX4" fmla="*/ 8531 w 9724"/>
                <a:gd name="connsiteY4" fmla="*/ 8350 h 9321"/>
                <a:gd name="connsiteX5" fmla="*/ 6146 w 9724"/>
                <a:gd name="connsiteY5" fmla="*/ 7379 h 9321"/>
                <a:gd name="connsiteX6" fmla="*/ 6146 w 9724"/>
                <a:gd name="connsiteY6" fmla="*/ 5924 h 9321"/>
                <a:gd name="connsiteX7" fmla="*/ 6146 w 9724"/>
                <a:gd name="connsiteY7" fmla="*/ 5924 h 9321"/>
                <a:gd name="connsiteX8" fmla="*/ 6422 w 9724"/>
                <a:gd name="connsiteY8" fmla="*/ 5534 h 9321"/>
                <a:gd name="connsiteX9" fmla="*/ 6605 w 9724"/>
                <a:gd name="connsiteY9" fmla="*/ 5050 h 9321"/>
                <a:gd name="connsiteX10" fmla="*/ 6696 w 9724"/>
                <a:gd name="connsiteY10" fmla="*/ 4369 h 9321"/>
                <a:gd name="connsiteX11" fmla="*/ 6696 w 9724"/>
                <a:gd name="connsiteY11" fmla="*/ 4369 h 9321"/>
                <a:gd name="connsiteX12" fmla="*/ 6788 w 9724"/>
                <a:gd name="connsiteY12" fmla="*/ 4369 h 9321"/>
                <a:gd name="connsiteX13" fmla="*/ 6881 w 9724"/>
                <a:gd name="connsiteY13" fmla="*/ 4175 h 9321"/>
                <a:gd name="connsiteX14" fmla="*/ 6971 w 9724"/>
                <a:gd name="connsiteY14" fmla="*/ 3883 h 9321"/>
                <a:gd name="connsiteX15" fmla="*/ 6971 w 9724"/>
                <a:gd name="connsiteY15" fmla="*/ 3495 h 9321"/>
                <a:gd name="connsiteX16" fmla="*/ 6881 w 9724"/>
                <a:gd name="connsiteY16" fmla="*/ 3301 h 9321"/>
                <a:gd name="connsiteX17" fmla="*/ 6696 w 9724"/>
                <a:gd name="connsiteY17" fmla="*/ 3108 h 9321"/>
                <a:gd name="connsiteX18" fmla="*/ 6696 w 9724"/>
                <a:gd name="connsiteY18" fmla="*/ 3108 h 9321"/>
                <a:gd name="connsiteX19" fmla="*/ 6971 w 9724"/>
                <a:gd name="connsiteY19" fmla="*/ 2330 h 9321"/>
                <a:gd name="connsiteX20" fmla="*/ 7157 w 9724"/>
                <a:gd name="connsiteY20" fmla="*/ 1651 h 9321"/>
                <a:gd name="connsiteX21" fmla="*/ 7157 w 9724"/>
                <a:gd name="connsiteY21" fmla="*/ 1263 h 9321"/>
                <a:gd name="connsiteX22" fmla="*/ 7157 w 9724"/>
                <a:gd name="connsiteY22" fmla="*/ 970 h 9321"/>
                <a:gd name="connsiteX23" fmla="*/ 7157 w 9724"/>
                <a:gd name="connsiteY23" fmla="*/ 970 h 9321"/>
                <a:gd name="connsiteX24" fmla="*/ 7064 w 9724"/>
                <a:gd name="connsiteY24" fmla="*/ 777 h 9321"/>
                <a:gd name="connsiteX25" fmla="*/ 6971 w 9724"/>
                <a:gd name="connsiteY25" fmla="*/ 583 h 9321"/>
                <a:gd name="connsiteX26" fmla="*/ 6514 w 9724"/>
                <a:gd name="connsiteY26" fmla="*/ 293 h 9321"/>
                <a:gd name="connsiteX27" fmla="*/ 5963 w 9724"/>
                <a:gd name="connsiteY27" fmla="*/ 97 h 9321"/>
                <a:gd name="connsiteX28" fmla="*/ 5322 w 9724"/>
                <a:gd name="connsiteY28" fmla="*/ 0 h 9321"/>
                <a:gd name="connsiteX29" fmla="*/ 4678 w 9724"/>
                <a:gd name="connsiteY29" fmla="*/ 0 h 9321"/>
                <a:gd name="connsiteX30" fmla="*/ 4129 w 9724"/>
                <a:gd name="connsiteY30" fmla="*/ 195 h 9321"/>
                <a:gd name="connsiteX31" fmla="*/ 3669 w 9724"/>
                <a:gd name="connsiteY31" fmla="*/ 389 h 9321"/>
                <a:gd name="connsiteX32" fmla="*/ 3578 w 9724"/>
                <a:gd name="connsiteY32" fmla="*/ 583 h 9321"/>
                <a:gd name="connsiteX33" fmla="*/ 3486 w 9724"/>
                <a:gd name="connsiteY33" fmla="*/ 679 h 9321"/>
                <a:gd name="connsiteX34" fmla="*/ 3486 w 9724"/>
                <a:gd name="connsiteY34" fmla="*/ 679 h 9321"/>
                <a:gd name="connsiteX35" fmla="*/ 3210 w 9724"/>
                <a:gd name="connsiteY35" fmla="*/ 777 h 9321"/>
                <a:gd name="connsiteX36" fmla="*/ 3027 w 9724"/>
                <a:gd name="connsiteY36" fmla="*/ 777 h 9321"/>
                <a:gd name="connsiteX37" fmla="*/ 2844 w 9724"/>
                <a:gd name="connsiteY37" fmla="*/ 1068 h 9321"/>
                <a:gd name="connsiteX38" fmla="*/ 2752 w 9724"/>
                <a:gd name="connsiteY38" fmla="*/ 1456 h 9321"/>
                <a:gd name="connsiteX39" fmla="*/ 2752 w 9724"/>
                <a:gd name="connsiteY39" fmla="*/ 1846 h 9321"/>
                <a:gd name="connsiteX40" fmla="*/ 2844 w 9724"/>
                <a:gd name="connsiteY40" fmla="*/ 2719 h 9321"/>
                <a:gd name="connsiteX41" fmla="*/ 3027 w 9724"/>
                <a:gd name="connsiteY41" fmla="*/ 3108 h 9321"/>
                <a:gd name="connsiteX42" fmla="*/ 3027 w 9724"/>
                <a:gd name="connsiteY42" fmla="*/ 3108 h 9321"/>
                <a:gd name="connsiteX43" fmla="*/ 2844 w 9724"/>
                <a:gd name="connsiteY43" fmla="*/ 3301 h 9321"/>
                <a:gd name="connsiteX44" fmla="*/ 2752 w 9724"/>
                <a:gd name="connsiteY44" fmla="*/ 3495 h 9321"/>
                <a:gd name="connsiteX45" fmla="*/ 2752 w 9724"/>
                <a:gd name="connsiteY45" fmla="*/ 3883 h 9321"/>
                <a:gd name="connsiteX46" fmla="*/ 2844 w 9724"/>
                <a:gd name="connsiteY46" fmla="*/ 4175 h 9321"/>
                <a:gd name="connsiteX47" fmla="*/ 2937 w 9724"/>
                <a:gd name="connsiteY47" fmla="*/ 4369 h 9321"/>
                <a:gd name="connsiteX48" fmla="*/ 3027 w 9724"/>
                <a:gd name="connsiteY48" fmla="*/ 4369 h 9321"/>
                <a:gd name="connsiteX49" fmla="*/ 3027 w 9724"/>
                <a:gd name="connsiteY49" fmla="*/ 4369 h 9321"/>
                <a:gd name="connsiteX50" fmla="*/ 3120 w 9724"/>
                <a:gd name="connsiteY50" fmla="*/ 5050 h 9321"/>
                <a:gd name="connsiteX51" fmla="*/ 3303 w 9724"/>
                <a:gd name="connsiteY51" fmla="*/ 5436 h 9321"/>
                <a:gd name="connsiteX52" fmla="*/ 3486 w 9724"/>
                <a:gd name="connsiteY52" fmla="*/ 5728 h 9321"/>
                <a:gd name="connsiteX53" fmla="*/ 3578 w 9724"/>
                <a:gd name="connsiteY53" fmla="*/ 5826 h 9321"/>
                <a:gd name="connsiteX54" fmla="*/ 3578 w 9724"/>
                <a:gd name="connsiteY54" fmla="*/ 7379 h 9321"/>
                <a:gd name="connsiteX55" fmla="*/ 3578 w 9724"/>
                <a:gd name="connsiteY55" fmla="*/ 7379 h 9321"/>
                <a:gd name="connsiteX56" fmla="*/ 1193 w 9724"/>
                <a:gd name="connsiteY56" fmla="*/ 8350 h 9321"/>
                <a:gd name="connsiteX57" fmla="*/ 457 w 9724"/>
                <a:gd name="connsiteY57" fmla="*/ 8740 h 9321"/>
                <a:gd name="connsiteX58" fmla="*/ 183 w 9724"/>
                <a:gd name="connsiteY58" fmla="*/ 9030 h 9321"/>
                <a:gd name="connsiteX59" fmla="*/ 0 w 9724"/>
                <a:gd name="connsiteY59" fmla="*/ 9321 h 9321"/>
                <a:gd name="connsiteX60" fmla="*/ 0 w 9724"/>
                <a:gd name="connsiteY60" fmla="*/ 9321 h 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9724" h="9321">
                  <a:moveTo>
                    <a:pt x="9724" y="9321"/>
                  </a:moveTo>
                  <a:lnTo>
                    <a:pt x="9724" y="9321"/>
                  </a:lnTo>
                  <a:lnTo>
                    <a:pt x="9542" y="9030"/>
                  </a:lnTo>
                  <a:lnTo>
                    <a:pt x="9265" y="8740"/>
                  </a:lnTo>
                  <a:lnTo>
                    <a:pt x="8531" y="8350"/>
                  </a:lnTo>
                  <a:lnTo>
                    <a:pt x="6146" y="7379"/>
                  </a:lnTo>
                  <a:lnTo>
                    <a:pt x="6146" y="5924"/>
                  </a:lnTo>
                  <a:lnTo>
                    <a:pt x="6146" y="5924"/>
                  </a:lnTo>
                  <a:lnTo>
                    <a:pt x="6422" y="5534"/>
                  </a:lnTo>
                  <a:lnTo>
                    <a:pt x="6605" y="5050"/>
                  </a:lnTo>
                  <a:cubicBezTo>
                    <a:pt x="6636" y="4824"/>
                    <a:pt x="6666" y="4595"/>
                    <a:pt x="6696" y="4369"/>
                  </a:cubicBezTo>
                  <a:lnTo>
                    <a:pt x="6696" y="4369"/>
                  </a:lnTo>
                  <a:lnTo>
                    <a:pt x="6788" y="4369"/>
                  </a:lnTo>
                  <a:cubicBezTo>
                    <a:pt x="6819" y="4305"/>
                    <a:pt x="6849" y="4239"/>
                    <a:pt x="6881" y="4175"/>
                  </a:cubicBezTo>
                  <a:cubicBezTo>
                    <a:pt x="6911" y="4078"/>
                    <a:pt x="6941" y="3980"/>
                    <a:pt x="6971" y="3883"/>
                  </a:cubicBezTo>
                  <a:lnTo>
                    <a:pt x="6971" y="3495"/>
                  </a:lnTo>
                  <a:cubicBezTo>
                    <a:pt x="6941" y="3431"/>
                    <a:pt x="6911" y="3365"/>
                    <a:pt x="6881" y="3301"/>
                  </a:cubicBezTo>
                  <a:cubicBezTo>
                    <a:pt x="6819" y="3237"/>
                    <a:pt x="6758" y="3172"/>
                    <a:pt x="6696" y="3108"/>
                  </a:cubicBezTo>
                  <a:lnTo>
                    <a:pt x="6696" y="3108"/>
                  </a:lnTo>
                  <a:cubicBezTo>
                    <a:pt x="6788" y="2849"/>
                    <a:pt x="6879" y="2589"/>
                    <a:pt x="6971" y="2330"/>
                  </a:cubicBezTo>
                  <a:cubicBezTo>
                    <a:pt x="7032" y="2104"/>
                    <a:pt x="7095" y="1877"/>
                    <a:pt x="7157" y="1651"/>
                  </a:cubicBezTo>
                  <a:lnTo>
                    <a:pt x="7157" y="1263"/>
                  </a:lnTo>
                  <a:lnTo>
                    <a:pt x="7157" y="970"/>
                  </a:lnTo>
                  <a:lnTo>
                    <a:pt x="7157" y="970"/>
                  </a:lnTo>
                  <a:cubicBezTo>
                    <a:pt x="7126" y="906"/>
                    <a:pt x="7095" y="841"/>
                    <a:pt x="7064" y="777"/>
                  </a:cubicBezTo>
                  <a:cubicBezTo>
                    <a:pt x="7033" y="712"/>
                    <a:pt x="7004" y="648"/>
                    <a:pt x="6971" y="583"/>
                  </a:cubicBezTo>
                  <a:lnTo>
                    <a:pt x="6514" y="293"/>
                  </a:lnTo>
                  <a:lnTo>
                    <a:pt x="5963" y="97"/>
                  </a:lnTo>
                  <a:lnTo>
                    <a:pt x="5322" y="0"/>
                  </a:lnTo>
                  <a:lnTo>
                    <a:pt x="4678" y="0"/>
                  </a:lnTo>
                  <a:lnTo>
                    <a:pt x="4129" y="195"/>
                  </a:lnTo>
                  <a:lnTo>
                    <a:pt x="3669" y="389"/>
                  </a:lnTo>
                  <a:cubicBezTo>
                    <a:pt x="3640" y="453"/>
                    <a:pt x="3609" y="519"/>
                    <a:pt x="3578" y="583"/>
                  </a:cubicBezTo>
                  <a:cubicBezTo>
                    <a:pt x="3547" y="615"/>
                    <a:pt x="3518" y="648"/>
                    <a:pt x="3486" y="679"/>
                  </a:cubicBezTo>
                  <a:lnTo>
                    <a:pt x="3486" y="679"/>
                  </a:lnTo>
                  <a:lnTo>
                    <a:pt x="3210" y="777"/>
                  </a:lnTo>
                  <a:lnTo>
                    <a:pt x="3027" y="777"/>
                  </a:lnTo>
                  <a:lnTo>
                    <a:pt x="2844" y="1068"/>
                  </a:lnTo>
                  <a:cubicBezTo>
                    <a:pt x="2813" y="1196"/>
                    <a:pt x="2782" y="1327"/>
                    <a:pt x="2752" y="1456"/>
                  </a:cubicBezTo>
                  <a:lnTo>
                    <a:pt x="2752" y="1846"/>
                  </a:lnTo>
                  <a:cubicBezTo>
                    <a:pt x="2782" y="2137"/>
                    <a:pt x="2813" y="2427"/>
                    <a:pt x="2844" y="2719"/>
                  </a:cubicBezTo>
                  <a:cubicBezTo>
                    <a:pt x="2905" y="2849"/>
                    <a:pt x="2967" y="2978"/>
                    <a:pt x="3027" y="3108"/>
                  </a:cubicBezTo>
                  <a:lnTo>
                    <a:pt x="3027" y="3108"/>
                  </a:lnTo>
                  <a:lnTo>
                    <a:pt x="2844" y="3301"/>
                  </a:lnTo>
                  <a:cubicBezTo>
                    <a:pt x="2813" y="3365"/>
                    <a:pt x="2782" y="3431"/>
                    <a:pt x="2752" y="3495"/>
                  </a:cubicBezTo>
                  <a:lnTo>
                    <a:pt x="2752" y="3883"/>
                  </a:lnTo>
                  <a:cubicBezTo>
                    <a:pt x="2782" y="3980"/>
                    <a:pt x="2813" y="4078"/>
                    <a:pt x="2844" y="4175"/>
                  </a:cubicBezTo>
                  <a:cubicBezTo>
                    <a:pt x="2875" y="4239"/>
                    <a:pt x="2905" y="4305"/>
                    <a:pt x="2937" y="4369"/>
                  </a:cubicBezTo>
                  <a:lnTo>
                    <a:pt x="3027" y="4369"/>
                  </a:lnTo>
                  <a:lnTo>
                    <a:pt x="3027" y="4369"/>
                  </a:lnTo>
                  <a:cubicBezTo>
                    <a:pt x="3059" y="4595"/>
                    <a:pt x="3089" y="4824"/>
                    <a:pt x="3120" y="5050"/>
                  </a:cubicBezTo>
                  <a:cubicBezTo>
                    <a:pt x="3180" y="5179"/>
                    <a:pt x="3242" y="5307"/>
                    <a:pt x="3303" y="5436"/>
                  </a:cubicBezTo>
                  <a:lnTo>
                    <a:pt x="3486" y="5728"/>
                  </a:lnTo>
                  <a:cubicBezTo>
                    <a:pt x="3518" y="5760"/>
                    <a:pt x="3547" y="5793"/>
                    <a:pt x="3578" y="5826"/>
                  </a:cubicBezTo>
                  <a:lnTo>
                    <a:pt x="3578" y="7379"/>
                  </a:lnTo>
                  <a:lnTo>
                    <a:pt x="3578" y="7379"/>
                  </a:lnTo>
                  <a:lnTo>
                    <a:pt x="1193" y="8350"/>
                  </a:lnTo>
                  <a:lnTo>
                    <a:pt x="457" y="8740"/>
                  </a:lnTo>
                  <a:lnTo>
                    <a:pt x="183" y="9030"/>
                  </a:lnTo>
                  <a:cubicBezTo>
                    <a:pt x="121" y="9126"/>
                    <a:pt x="62" y="9224"/>
                    <a:pt x="0" y="9321"/>
                  </a:cubicBezTo>
                  <a:lnTo>
                    <a:pt x="0" y="9321"/>
                  </a:lnTo>
                </a:path>
              </a:pathLst>
            </a:custGeom>
            <a:noFill/>
            <a:ln w="635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94" name="Freeform 284"/>
          <p:cNvSpPr>
            <a:spLocks/>
          </p:cNvSpPr>
          <p:nvPr/>
        </p:nvSpPr>
        <p:spPr bwMode="auto">
          <a:xfrm>
            <a:off x="1759554" y="2809822"/>
            <a:ext cx="202155" cy="357659"/>
          </a:xfrm>
          <a:custGeom>
            <a:avLst/>
            <a:gdLst>
              <a:gd name="T0" fmla="*/ 0 w 104"/>
              <a:gd name="T1" fmla="*/ 40 h 184"/>
              <a:gd name="T2" fmla="*/ 104 w 104"/>
              <a:gd name="T3" fmla="*/ 136 h 184"/>
              <a:gd name="T4" fmla="*/ 56 w 104"/>
              <a:gd name="T5" fmla="*/ 184 h 184"/>
              <a:gd name="T6" fmla="*/ 56 w 104"/>
              <a:gd name="T7" fmla="*/ 0 h 184"/>
              <a:gd name="T8" fmla="*/ 104 w 104"/>
              <a:gd name="T9" fmla="*/ 48 h 184"/>
              <a:gd name="T10" fmla="*/ 0 w 104"/>
              <a:gd name="T11" fmla="*/ 144 h 184"/>
            </a:gdLst>
            <a:ahLst/>
            <a:cxnLst>
              <a:cxn ang="0">
                <a:pos x="T0" y="T1"/>
              </a:cxn>
              <a:cxn ang="0">
                <a:pos x="T2" y="T3"/>
              </a:cxn>
              <a:cxn ang="0">
                <a:pos x="T4" y="T5"/>
              </a:cxn>
              <a:cxn ang="0">
                <a:pos x="T6" y="T7"/>
              </a:cxn>
              <a:cxn ang="0">
                <a:pos x="T8" y="T9"/>
              </a:cxn>
              <a:cxn ang="0">
                <a:pos x="T10" y="T11"/>
              </a:cxn>
            </a:cxnLst>
            <a:rect l="0" t="0" r="r" b="b"/>
            <a:pathLst>
              <a:path w="104" h="184">
                <a:moveTo>
                  <a:pt x="0" y="40"/>
                </a:moveTo>
                <a:lnTo>
                  <a:pt x="104" y="136"/>
                </a:lnTo>
                <a:lnTo>
                  <a:pt x="56" y="184"/>
                </a:lnTo>
                <a:lnTo>
                  <a:pt x="56" y="0"/>
                </a:lnTo>
                <a:lnTo>
                  <a:pt x="104" y="48"/>
                </a:lnTo>
                <a:lnTo>
                  <a:pt x="0" y="144"/>
                </a:lnTo>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95" name="Gruppieren 94"/>
          <p:cNvGrpSpPr/>
          <p:nvPr/>
        </p:nvGrpSpPr>
        <p:grpSpPr>
          <a:xfrm>
            <a:off x="661991" y="3391310"/>
            <a:ext cx="292100" cy="292100"/>
            <a:chOff x="1149350" y="4184650"/>
            <a:chExt cx="292100" cy="292100"/>
          </a:xfrm>
        </p:grpSpPr>
        <p:grpSp>
          <p:nvGrpSpPr>
            <p:cNvPr id="96" name="Gruppieren 95"/>
            <p:cNvGrpSpPr/>
            <p:nvPr/>
          </p:nvGrpSpPr>
          <p:grpSpPr>
            <a:xfrm>
              <a:off x="1149350" y="4184650"/>
              <a:ext cx="292100" cy="292100"/>
              <a:chOff x="539750" y="4184650"/>
              <a:chExt cx="292100" cy="292100"/>
            </a:xfrm>
          </p:grpSpPr>
          <p:sp>
            <p:nvSpPr>
              <p:cNvPr id="98" name="Line 330"/>
              <p:cNvSpPr>
                <a:spLocks noChangeShapeType="1"/>
              </p:cNvSpPr>
              <p:nvPr/>
            </p:nvSpPr>
            <p:spPr bwMode="auto">
              <a:xfrm>
                <a:off x="685800" y="4451350"/>
                <a:ext cx="0" cy="25400"/>
              </a:xfrm>
              <a:prstGeom prst="line">
                <a:avLst/>
              </a:prstGeom>
              <a:noFill/>
              <a:ln w="6350">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99" name="Line 331"/>
              <p:cNvSpPr>
                <a:spLocks noChangeShapeType="1"/>
              </p:cNvSpPr>
              <p:nvPr/>
            </p:nvSpPr>
            <p:spPr bwMode="auto">
              <a:xfrm>
                <a:off x="774700" y="4419600"/>
                <a:ext cx="19050" cy="19050"/>
              </a:xfrm>
              <a:prstGeom prst="line">
                <a:avLst/>
              </a:prstGeom>
              <a:noFill/>
              <a:ln w="6350">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0" name="Line 332"/>
              <p:cNvSpPr>
                <a:spLocks noChangeShapeType="1"/>
              </p:cNvSpPr>
              <p:nvPr/>
            </p:nvSpPr>
            <p:spPr bwMode="auto">
              <a:xfrm>
                <a:off x="806450" y="4330700"/>
                <a:ext cx="25400" cy="0"/>
              </a:xfrm>
              <a:prstGeom prst="line">
                <a:avLst/>
              </a:prstGeom>
              <a:noFill/>
              <a:ln w="6350">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1" name="Line 333"/>
              <p:cNvSpPr>
                <a:spLocks noChangeShapeType="1"/>
              </p:cNvSpPr>
              <p:nvPr/>
            </p:nvSpPr>
            <p:spPr bwMode="auto">
              <a:xfrm flipV="1">
                <a:off x="774700" y="4222750"/>
                <a:ext cx="19050" cy="19050"/>
              </a:xfrm>
              <a:prstGeom prst="line">
                <a:avLst/>
              </a:prstGeom>
              <a:noFill/>
              <a:ln w="6350">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2" name="Line 334"/>
              <p:cNvSpPr>
                <a:spLocks noChangeShapeType="1"/>
              </p:cNvSpPr>
              <p:nvPr/>
            </p:nvSpPr>
            <p:spPr bwMode="auto">
              <a:xfrm flipV="1">
                <a:off x="685800" y="4184650"/>
                <a:ext cx="0" cy="25400"/>
              </a:xfrm>
              <a:prstGeom prst="line">
                <a:avLst/>
              </a:prstGeom>
              <a:noFill/>
              <a:ln w="6350">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3" name="Line 335"/>
              <p:cNvSpPr>
                <a:spLocks noChangeShapeType="1"/>
              </p:cNvSpPr>
              <p:nvPr/>
            </p:nvSpPr>
            <p:spPr bwMode="auto">
              <a:xfrm flipH="1" flipV="1">
                <a:off x="577850" y="4222750"/>
                <a:ext cx="19050" cy="19050"/>
              </a:xfrm>
              <a:prstGeom prst="line">
                <a:avLst/>
              </a:prstGeom>
              <a:noFill/>
              <a:ln w="6350">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4" name="Line 336"/>
              <p:cNvSpPr>
                <a:spLocks noChangeShapeType="1"/>
              </p:cNvSpPr>
              <p:nvPr/>
            </p:nvSpPr>
            <p:spPr bwMode="auto">
              <a:xfrm flipH="1">
                <a:off x="539750" y="4330700"/>
                <a:ext cx="25400" cy="0"/>
              </a:xfrm>
              <a:prstGeom prst="line">
                <a:avLst/>
              </a:prstGeom>
              <a:noFill/>
              <a:ln w="6350">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5" name="Line 337"/>
              <p:cNvSpPr>
                <a:spLocks noChangeShapeType="1"/>
              </p:cNvSpPr>
              <p:nvPr/>
            </p:nvSpPr>
            <p:spPr bwMode="auto">
              <a:xfrm flipH="1">
                <a:off x="577850" y="4419600"/>
                <a:ext cx="19050" cy="19050"/>
              </a:xfrm>
              <a:prstGeom prst="line">
                <a:avLst/>
              </a:prstGeom>
              <a:noFill/>
              <a:ln w="6350">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97" name="Ellipse 96"/>
            <p:cNvSpPr/>
            <p:nvPr/>
          </p:nvSpPr>
          <p:spPr bwMode="auto">
            <a:xfrm>
              <a:off x="1196975" y="4232275"/>
              <a:ext cx="196850" cy="196850"/>
            </a:xfrm>
            <a:prstGeom prst="ellipse">
              <a:avLst/>
            </a:prstGeom>
            <a:noFill/>
            <a:ln w="635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de-DE" sz="1200" b="0" i="0" u="none" strike="noStrike" cap="none" normalizeH="0" baseline="0" dirty="0" err="1">
                <a:ln>
                  <a:noFill/>
                </a:ln>
                <a:solidFill>
                  <a:schemeClr val="bg1"/>
                </a:solidFill>
                <a:effectLst/>
                <a:latin typeface="Open Sans" panose="020B0606030504020204" pitchFamily="34" charset="0"/>
              </a:endParaRPr>
            </a:p>
          </p:txBody>
        </p:sp>
      </p:grpSp>
      <p:grpSp>
        <p:nvGrpSpPr>
          <p:cNvPr id="106" name="Gruppieren 105"/>
          <p:cNvGrpSpPr/>
          <p:nvPr/>
        </p:nvGrpSpPr>
        <p:grpSpPr>
          <a:xfrm>
            <a:off x="1466655" y="1026515"/>
            <a:ext cx="320675" cy="293688"/>
            <a:chOff x="2235200" y="1260475"/>
            <a:chExt cx="320675" cy="293688"/>
          </a:xfrm>
        </p:grpSpPr>
        <p:sp>
          <p:nvSpPr>
            <p:cNvPr id="107" name="Freeform 6"/>
            <p:cNvSpPr>
              <a:spLocks/>
            </p:cNvSpPr>
            <p:nvPr/>
          </p:nvSpPr>
          <p:spPr bwMode="auto">
            <a:xfrm>
              <a:off x="2235200" y="1414463"/>
              <a:ext cx="139700" cy="139700"/>
            </a:xfrm>
            <a:custGeom>
              <a:avLst/>
              <a:gdLst>
                <a:gd name="T0" fmla="*/ 701 w 701"/>
                <a:gd name="T1" fmla="*/ 369 h 702"/>
                <a:gd name="T2" fmla="*/ 695 w 701"/>
                <a:gd name="T3" fmla="*/ 421 h 702"/>
                <a:gd name="T4" fmla="*/ 681 w 701"/>
                <a:gd name="T5" fmla="*/ 472 h 702"/>
                <a:gd name="T6" fmla="*/ 659 w 701"/>
                <a:gd name="T7" fmla="*/ 518 h 702"/>
                <a:gd name="T8" fmla="*/ 632 w 701"/>
                <a:gd name="T9" fmla="*/ 561 h 702"/>
                <a:gd name="T10" fmla="*/ 599 w 701"/>
                <a:gd name="T11" fmla="*/ 599 h 702"/>
                <a:gd name="T12" fmla="*/ 561 w 701"/>
                <a:gd name="T13" fmla="*/ 633 h 702"/>
                <a:gd name="T14" fmla="*/ 519 w 701"/>
                <a:gd name="T15" fmla="*/ 660 h 702"/>
                <a:gd name="T16" fmla="*/ 472 w 701"/>
                <a:gd name="T17" fmla="*/ 681 h 702"/>
                <a:gd name="T18" fmla="*/ 422 w 701"/>
                <a:gd name="T19" fmla="*/ 695 h 702"/>
                <a:gd name="T20" fmla="*/ 369 w 701"/>
                <a:gd name="T21" fmla="*/ 701 h 702"/>
                <a:gd name="T22" fmla="*/ 332 w 701"/>
                <a:gd name="T23" fmla="*/ 701 h 702"/>
                <a:gd name="T24" fmla="*/ 280 w 701"/>
                <a:gd name="T25" fmla="*/ 695 h 702"/>
                <a:gd name="T26" fmla="*/ 230 w 701"/>
                <a:gd name="T27" fmla="*/ 681 h 702"/>
                <a:gd name="T28" fmla="*/ 183 w 701"/>
                <a:gd name="T29" fmla="*/ 660 h 702"/>
                <a:gd name="T30" fmla="*/ 141 w 701"/>
                <a:gd name="T31" fmla="*/ 633 h 702"/>
                <a:gd name="T32" fmla="*/ 103 w 701"/>
                <a:gd name="T33" fmla="*/ 599 h 702"/>
                <a:gd name="T34" fmla="*/ 70 w 701"/>
                <a:gd name="T35" fmla="*/ 561 h 702"/>
                <a:gd name="T36" fmla="*/ 43 w 701"/>
                <a:gd name="T37" fmla="*/ 518 h 702"/>
                <a:gd name="T38" fmla="*/ 21 w 701"/>
                <a:gd name="T39" fmla="*/ 472 h 702"/>
                <a:gd name="T40" fmla="*/ 7 w 701"/>
                <a:gd name="T41" fmla="*/ 421 h 702"/>
                <a:gd name="T42" fmla="*/ 0 w 701"/>
                <a:gd name="T43" fmla="*/ 369 h 702"/>
                <a:gd name="T44" fmla="*/ 0 w 701"/>
                <a:gd name="T45" fmla="*/ 333 h 702"/>
                <a:gd name="T46" fmla="*/ 7 w 701"/>
                <a:gd name="T47" fmla="*/ 280 h 702"/>
                <a:gd name="T48" fmla="*/ 21 w 701"/>
                <a:gd name="T49" fmla="*/ 231 h 702"/>
                <a:gd name="T50" fmla="*/ 43 w 701"/>
                <a:gd name="T51" fmla="*/ 184 h 702"/>
                <a:gd name="T52" fmla="*/ 70 w 701"/>
                <a:gd name="T53" fmla="*/ 142 h 702"/>
                <a:gd name="T54" fmla="*/ 103 w 701"/>
                <a:gd name="T55" fmla="*/ 103 h 702"/>
                <a:gd name="T56" fmla="*/ 141 w 701"/>
                <a:gd name="T57" fmla="*/ 70 h 702"/>
                <a:gd name="T58" fmla="*/ 183 w 701"/>
                <a:gd name="T59" fmla="*/ 43 h 702"/>
                <a:gd name="T60" fmla="*/ 230 w 701"/>
                <a:gd name="T61" fmla="*/ 22 h 702"/>
                <a:gd name="T62" fmla="*/ 280 w 701"/>
                <a:gd name="T63" fmla="*/ 8 h 702"/>
                <a:gd name="T64" fmla="*/ 332 w 701"/>
                <a:gd name="T65" fmla="*/ 0 h 702"/>
                <a:gd name="T66" fmla="*/ 369 w 701"/>
                <a:gd name="T67" fmla="*/ 0 h 702"/>
                <a:gd name="T68" fmla="*/ 422 w 701"/>
                <a:gd name="T69" fmla="*/ 8 h 702"/>
                <a:gd name="T70" fmla="*/ 472 w 701"/>
                <a:gd name="T71" fmla="*/ 22 h 702"/>
                <a:gd name="T72" fmla="*/ 519 w 701"/>
                <a:gd name="T73" fmla="*/ 43 h 702"/>
                <a:gd name="T74" fmla="*/ 561 w 701"/>
                <a:gd name="T75" fmla="*/ 70 h 702"/>
                <a:gd name="T76" fmla="*/ 599 w 701"/>
                <a:gd name="T77" fmla="*/ 103 h 702"/>
                <a:gd name="T78" fmla="*/ 632 w 701"/>
                <a:gd name="T79" fmla="*/ 142 h 702"/>
                <a:gd name="T80" fmla="*/ 659 w 701"/>
                <a:gd name="T81" fmla="*/ 184 h 702"/>
                <a:gd name="T82" fmla="*/ 681 w 701"/>
                <a:gd name="T83" fmla="*/ 231 h 702"/>
                <a:gd name="T84" fmla="*/ 695 w 701"/>
                <a:gd name="T85" fmla="*/ 280 h 702"/>
                <a:gd name="T86" fmla="*/ 701 w 701"/>
                <a:gd name="T87" fmla="*/ 333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1" h="702">
                  <a:moveTo>
                    <a:pt x="701" y="351"/>
                  </a:moveTo>
                  <a:lnTo>
                    <a:pt x="701" y="351"/>
                  </a:lnTo>
                  <a:lnTo>
                    <a:pt x="701" y="369"/>
                  </a:lnTo>
                  <a:lnTo>
                    <a:pt x="700" y="387"/>
                  </a:lnTo>
                  <a:lnTo>
                    <a:pt x="698" y="404"/>
                  </a:lnTo>
                  <a:lnTo>
                    <a:pt x="695" y="421"/>
                  </a:lnTo>
                  <a:lnTo>
                    <a:pt x="691" y="439"/>
                  </a:lnTo>
                  <a:lnTo>
                    <a:pt x="686" y="455"/>
                  </a:lnTo>
                  <a:lnTo>
                    <a:pt x="681" y="472"/>
                  </a:lnTo>
                  <a:lnTo>
                    <a:pt x="674" y="488"/>
                  </a:lnTo>
                  <a:lnTo>
                    <a:pt x="668" y="503"/>
                  </a:lnTo>
                  <a:lnTo>
                    <a:pt x="659" y="518"/>
                  </a:lnTo>
                  <a:lnTo>
                    <a:pt x="651" y="534"/>
                  </a:lnTo>
                  <a:lnTo>
                    <a:pt x="642" y="548"/>
                  </a:lnTo>
                  <a:lnTo>
                    <a:pt x="632" y="561"/>
                  </a:lnTo>
                  <a:lnTo>
                    <a:pt x="622" y="574"/>
                  </a:lnTo>
                  <a:lnTo>
                    <a:pt x="611" y="587"/>
                  </a:lnTo>
                  <a:lnTo>
                    <a:pt x="599" y="599"/>
                  </a:lnTo>
                  <a:lnTo>
                    <a:pt x="587" y="611"/>
                  </a:lnTo>
                  <a:lnTo>
                    <a:pt x="574" y="622"/>
                  </a:lnTo>
                  <a:lnTo>
                    <a:pt x="561" y="633"/>
                  </a:lnTo>
                  <a:lnTo>
                    <a:pt x="547" y="642"/>
                  </a:lnTo>
                  <a:lnTo>
                    <a:pt x="533" y="651"/>
                  </a:lnTo>
                  <a:lnTo>
                    <a:pt x="519" y="660"/>
                  </a:lnTo>
                  <a:lnTo>
                    <a:pt x="503" y="667"/>
                  </a:lnTo>
                  <a:lnTo>
                    <a:pt x="487" y="674"/>
                  </a:lnTo>
                  <a:lnTo>
                    <a:pt x="472" y="681"/>
                  </a:lnTo>
                  <a:lnTo>
                    <a:pt x="455" y="686"/>
                  </a:lnTo>
                  <a:lnTo>
                    <a:pt x="439" y="691"/>
                  </a:lnTo>
                  <a:lnTo>
                    <a:pt x="422" y="695"/>
                  </a:lnTo>
                  <a:lnTo>
                    <a:pt x="404" y="698"/>
                  </a:lnTo>
                  <a:lnTo>
                    <a:pt x="387" y="700"/>
                  </a:lnTo>
                  <a:lnTo>
                    <a:pt x="369" y="701"/>
                  </a:lnTo>
                  <a:lnTo>
                    <a:pt x="351" y="702"/>
                  </a:lnTo>
                  <a:lnTo>
                    <a:pt x="351" y="702"/>
                  </a:lnTo>
                  <a:lnTo>
                    <a:pt x="332" y="701"/>
                  </a:lnTo>
                  <a:lnTo>
                    <a:pt x="315" y="700"/>
                  </a:lnTo>
                  <a:lnTo>
                    <a:pt x="298" y="698"/>
                  </a:lnTo>
                  <a:lnTo>
                    <a:pt x="280" y="695"/>
                  </a:lnTo>
                  <a:lnTo>
                    <a:pt x="263" y="691"/>
                  </a:lnTo>
                  <a:lnTo>
                    <a:pt x="246" y="686"/>
                  </a:lnTo>
                  <a:lnTo>
                    <a:pt x="230" y="681"/>
                  </a:lnTo>
                  <a:lnTo>
                    <a:pt x="215" y="674"/>
                  </a:lnTo>
                  <a:lnTo>
                    <a:pt x="199" y="667"/>
                  </a:lnTo>
                  <a:lnTo>
                    <a:pt x="183" y="660"/>
                  </a:lnTo>
                  <a:lnTo>
                    <a:pt x="169" y="651"/>
                  </a:lnTo>
                  <a:lnTo>
                    <a:pt x="155" y="642"/>
                  </a:lnTo>
                  <a:lnTo>
                    <a:pt x="141" y="633"/>
                  </a:lnTo>
                  <a:lnTo>
                    <a:pt x="128" y="622"/>
                  </a:lnTo>
                  <a:lnTo>
                    <a:pt x="115" y="611"/>
                  </a:lnTo>
                  <a:lnTo>
                    <a:pt x="103" y="599"/>
                  </a:lnTo>
                  <a:lnTo>
                    <a:pt x="91" y="587"/>
                  </a:lnTo>
                  <a:lnTo>
                    <a:pt x="80" y="574"/>
                  </a:lnTo>
                  <a:lnTo>
                    <a:pt x="70" y="561"/>
                  </a:lnTo>
                  <a:lnTo>
                    <a:pt x="60" y="548"/>
                  </a:lnTo>
                  <a:lnTo>
                    <a:pt x="50" y="534"/>
                  </a:lnTo>
                  <a:lnTo>
                    <a:pt x="43" y="518"/>
                  </a:lnTo>
                  <a:lnTo>
                    <a:pt x="34" y="503"/>
                  </a:lnTo>
                  <a:lnTo>
                    <a:pt x="28" y="488"/>
                  </a:lnTo>
                  <a:lnTo>
                    <a:pt x="21" y="472"/>
                  </a:lnTo>
                  <a:lnTo>
                    <a:pt x="16" y="455"/>
                  </a:lnTo>
                  <a:lnTo>
                    <a:pt x="11" y="439"/>
                  </a:lnTo>
                  <a:lnTo>
                    <a:pt x="7" y="421"/>
                  </a:lnTo>
                  <a:lnTo>
                    <a:pt x="4" y="404"/>
                  </a:lnTo>
                  <a:lnTo>
                    <a:pt x="2" y="387"/>
                  </a:lnTo>
                  <a:lnTo>
                    <a:pt x="0" y="369"/>
                  </a:lnTo>
                  <a:lnTo>
                    <a:pt x="0" y="351"/>
                  </a:lnTo>
                  <a:lnTo>
                    <a:pt x="0" y="351"/>
                  </a:lnTo>
                  <a:lnTo>
                    <a:pt x="0" y="333"/>
                  </a:lnTo>
                  <a:lnTo>
                    <a:pt x="2" y="315"/>
                  </a:lnTo>
                  <a:lnTo>
                    <a:pt x="4" y="297"/>
                  </a:lnTo>
                  <a:lnTo>
                    <a:pt x="7" y="280"/>
                  </a:lnTo>
                  <a:lnTo>
                    <a:pt x="11" y="264"/>
                  </a:lnTo>
                  <a:lnTo>
                    <a:pt x="16" y="247"/>
                  </a:lnTo>
                  <a:lnTo>
                    <a:pt x="21" y="231"/>
                  </a:lnTo>
                  <a:lnTo>
                    <a:pt x="28" y="215"/>
                  </a:lnTo>
                  <a:lnTo>
                    <a:pt x="34" y="199"/>
                  </a:lnTo>
                  <a:lnTo>
                    <a:pt x="43" y="184"/>
                  </a:lnTo>
                  <a:lnTo>
                    <a:pt x="50" y="169"/>
                  </a:lnTo>
                  <a:lnTo>
                    <a:pt x="60" y="155"/>
                  </a:lnTo>
                  <a:lnTo>
                    <a:pt x="70" y="142"/>
                  </a:lnTo>
                  <a:lnTo>
                    <a:pt x="80" y="128"/>
                  </a:lnTo>
                  <a:lnTo>
                    <a:pt x="91" y="116"/>
                  </a:lnTo>
                  <a:lnTo>
                    <a:pt x="103" y="103"/>
                  </a:lnTo>
                  <a:lnTo>
                    <a:pt x="115" y="92"/>
                  </a:lnTo>
                  <a:lnTo>
                    <a:pt x="128" y="81"/>
                  </a:lnTo>
                  <a:lnTo>
                    <a:pt x="141" y="70"/>
                  </a:lnTo>
                  <a:lnTo>
                    <a:pt x="155" y="60"/>
                  </a:lnTo>
                  <a:lnTo>
                    <a:pt x="169" y="51"/>
                  </a:lnTo>
                  <a:lnTo>
                    <a:pt x="183" y="43"/>
                  </a:lnTo>
                  <a:lnTo>
                    <a:pt x="199" y="35"/>
                  </a:lnTo>
                  <a:lnTo>
                    <a:pt x="215" y="27"/>
                  </a:lnTo>
                  <a:lnTo>
                    <a:pt x="230" y="22"/>
                  </a:lnTo>
                  <a:lnTo>
                    <a:pt x="246" y="17"/>
                  </a:lnTo>
                  <a:lnTo>
                    <a:pt x="263" y="11"/>
                  </a:lnTo>
                  <a:lnTo>
                    <a:pt x="280" y="8"/>
                  </a:lnTo>
                  <a:lnTo>
                    <a:pt x="298" y="5"/>
                  </a:lnTo>
                  <a:lnTo>
                    <a:pt x="315" y="2"/>
                  </a:lnTo>
                  <a:lnTo>
                    <a:pt x="332" y="0"/>
                  </a:lnTo>
                  <a:lnTo>
                    <a:pt x="351" y="0"/>
                  </a:lnTo>
                  <a:lnTo>
                    <a:pt x="351" y="0"/>
                  </a:lnTo>
                  <a:lnTo>
                    <a:pt x="369" y="0"/>
                  </a:lnTo>
                  <a:lnTo>
                    <a:pt x="387" y="2"/>
                  </a:lnTo>
                  <a:lnTo>
                    <a:pt x="404" y="5"/>
                  </a:lnTo>
                  <a:lnTo>
                    <a:pt x="422" y="8"/>
                  </a:lnTo>
                  <a:lnTo>
                    <a:pt x="439" y="11"/>
                  </a:lnTo>
                  <a:lnTo>
                    <a:pt x="455" y="17"/>
                  </a:lnTo>
                  <a:lnTo>
                    <a:pt x="472" y="22"/>
                  </a:lnTo>
                  <a:lnTo>
                    <a:pt x="487" y="27"/>
                  </a:lnTo>
                  <a:lnTo>
                    <a:pt x="503" y="35"/>
                  </a:lnTo>
                  <a:lnTo>
                    <a:pt x="519" y="43"/>
                  </a:lnTo>
                  <a:lnTo>
                    <a:pt x="533" y="51"/>
                  </a:lnTo>
                  <a:lnTo>
                    <a:pt x="547" y="60"/>
                  </a:lnTo>
                  <a:lnTo>
                    <a:pt x="561" y="70"/>
                  </a:lnTo>
                  <a:lnTo>
                    <a:pt x="574" y="81"/>
                  </a:lnTo>
                  <a:lnTo>
                    <a:pt x="587" y="92"/>
                  </a:lnTo>
                  <a:lnTo>
                    <a:pt x="599" y="103"/>
                  </a:lnTo>
                  <a:lnTo>
                    <a:pt x="611" y="116"/>
                  </a:lnTo>
                  <a:lnTo>
                    <a:pt x="622" y="128"/>
                  </a:lnTo>
                  <a:lnTo>
                    <a:pt x="632" y="142"/>
                  </a:lnTo>
                  <a:lnTo>
                    <a:pt x="642" y="155"/>
                  </a:lnTo>
                  <a:lnTo>
                    <a:pt x="651" y="169"/>
                  </a:lnTo>
                  <a:lnTo>
                    <a:pt x="659" y="184"/>
                  </a:lnTo>
                  <a:lnTo>
                    <a:pt x="668" y="199"/>
                  </a:lnTo>
                  <a:lnTo>
                    <a:pt x="674" y="215"/>
                  </a:lnTo>
                  <a:lnTo>
                    <a:pt x="681" y="231"/>
                  </a:lnTo>
                  <a:lnTo>
                    <a:pt x="686" y="247"/>
                  </a:lnTo>
                  <a:lnTo>
                    <a:pt x="691" y="264"/>
                  </a:lnTo>
                  <a:lnTo>
                    <a:pt x="695" y="280"/>
                  </a:lnTo>
                  <a:lnTo>
                    <a:pt x="698" y="297"/>
                  </a:lnTo>
                  <a:lnTo>
                    <a:pt x="700" y="315"/>
                  </a:lnTo>
                  <a:lnTo>
                    <a:pt x="701" y="333"/>
                  </a:lnTo>
                  <a:lnTo>
                    <a:pt x="701" y="351"/>
                  </a:lnTo>
                  <a:lnTo>
                    <a:pt x="701" y="351"/>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8" name="Freeform 7"/>
            <p:cNvSpPr>
              <a:spLocks/>
            </p:cNvSpPr>
            <p:nvPr/>
          </p:nvSpPr>
          <p:spPr bwMode="auto">
            <a:xfrm>
              <a:off x="2249488" y="1260475"/>
              <a:ext cx="125413" cy="182563"/>
            </a:xfrm>
            <a:custGeom>
              <a:avLst/>
              <a:gdLst>
                <a:gd name="T0" fmla="*/ 631 w 631"/>
                <a:gd name="T1" fmla="*/ 320 h 917"/>
                <a:gd name="T2" fmla="*/ 631 w 631"/>
                <a:gd name="T3" fmla="*/ 39 h 917"/>
                <a:gd name="T4" fmla="*/ 631 w 631"/>
                <a:gd name="T5" fmla="*/ 39 h 917"/>
                <a:gd name="T6" fmla="*/ 622 w 631"/>
                <a:gd name="T7" fmla="*/ 31 h 917"/>
                <a:gd name="T8" fmla="*/ 610 w 631"/>
                <a:gd name="T9" fmla="*/ 22 h 917"/>
                <a:gd name="T10" fmla="*/ 598 w 631"/>
                <a:gd name="T11" fmla="*/ 15 h 917"/>
                <a:gd name="T12" fmla="*/ 585 w 631"/>
                <a:gd name="T13" fmla="*/ 10 h 917"/>
                <a:gd name="T14" fmla="*/ 570 w 631"/>
                <a:gd name="T15" fmla="*/ 6 h 917"/>
                <a:gd name="T16" fmla="*/ 556 w 631"/>
                <a:gd name="T17" fmla="*/ 2 h 917"/>
                <a:gd name="T18" fmla="*/ 541 w 631"/>
                <a:gd name="T19" fmla="*/ 0 h 917"/>
                <a:gd name="T20" fmla="*/ 527 w 631"/>
                <a:gd name="T21" fmla="*/ 0 h 917"/>
                <a:gd name="T22" fmla="*/ 512 w 631"/>
                <a:gd name="T23" fmla="*/ 0 h 917"/>
                <a:gd name="T24" fmla="*/ 498 w 631"/>
                <a:gd name="T25" fmla="*/ 2 h 917"/>
                <a:gd name="T26" fmla="*/ 483 w 631"/>
                <a:gd name="T27" fmla="*/ 6 h 917"/>
                <a:gd name="T28" fmla="*/ 469 w 631"/>
                <a:gd name="T29" fmla="*/ 10 h 917"/>
                <a:gd name="T30" fmla="*/ 456 w 631"/>
                <a:gd name="T31" fmla="*/ 15 h 917"/>
                <a:gd name="T32" fmla="*/ 443 w 631"/>
                <a:gd name="T33" fmla="*/ 22 h 917"/>
                <a:gd name="T34" fmla="*/ 432 w 631"/>
                <a:gd name="T35" fmla="*/ 31 h 917"/>
                <a:gd name="T36" fmla="*/ 421 w 631"/>
                <a:gd name="T37" fmla="*/ 39 h 917"/>
                <a:gd name="T38" fmla="*/ 316 w 631"/>
                <a:gd name="T39" fmla="*/ 320 h 917"/>
                <a:gd name="T40" fmla="*/ 211 w 631"/>
                <a:gd name="T41" fmla="*/ 426 h 917"/>
                <a:gd name="T42" fmla="*/ 0 w 631"/>
                <a:gd name="T43" fmla="*/ 917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1" h="917">
                  <a:moveTo>
                    <a:pt x="631" y="320"/>
                  </a:moveTo>
                  <a:lnTo>
                    <a:pt x="631" y="39"/>
                  </a:lnTo>
                  <a:lnTo>
                    <a:pt x="631" y="39"/>
                  </a:lnTo>
                  <a:lnTo>
                    <a:pt x="622" y="31"/>
                  </a:lnTo>
                  <a:lnTo>
                    <a:pt x="610" y="22"/>
                  </a:lnTo>
                  <a:lnTo>
                    <a:pt x="598" y="15"/>
                  </a:lnTo>
                  <a:lnTo>
                    <a:pt x="585" y="10"/>
                  </a:lnTo>
                  <a:lnTo>
                    <a:pt x="570" y="6"/>
                  </a:lnTo>
                  <a:lnTo>
                    <a:pt x="556" y="2"/>
                  </a:lnTo>
                  <a:lnTo>
                    <a:pt x="541" y="0"/>
                  </a:lnTo>
                  <a:lnTo>
                    <a:pt x="527" y="0"/>
                  </a:lnTo>
                  <a:lnTo>
                    <a:pt x="512" y="0"/>
                  </a:lnTo>
                  <a:lnTo>
                    <a:pt x="498" y="2"/>
                  </a:lnTo>
                  <a:lnTo>
                    <a:pt x="483" y="6"/>
                  </a:lnTo>
                  <a:lnTo>
                    <a:pt x="469" y="10"/>
                  </a:lnTo>
                  <a:lnTo>
                    <a:pt x="456" y="15"/>
                  </a:lnTo>
                  <a:lnTo>
                    <a:pt x="443" y="22"/>
                  </a:lnTo>
                  <a:lnTo>
                    <a:pt x="432" y="31"/>
                  </a:lnTo>
                  <a:lnTo>
                    <a:pt x="421" y="39"/>
                  </a:lnTo>
                  <a:lnTo>
                    <a:pt x="316" y="320"/>
                  </a:lnTo>
                  <a:lnTo>
                    <a:pt x="211" y="426"/>
                  </a:lnTo>
                  <a:lnTo>
                    <a:pt x="0" y="917"/>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9" name="Freeform 8"/>
            <p:cNvSpPr>
              <a:spLocks/>
            </p:cNvSpPr>
            <p:nvPr/>
          </p:nvSpPr>
          <p:spPr bwMode="auto">
            <a:xfrm>
              <a:off x="2416175" y="1414463"/>
              <a:ext cx="139700" cy="139700"/>
            </a:xfrm>
            <a:custGeom>
              <a:avLst/>
              <a:gdLst>
                <a:gd name="T0" fmla="*/ 0 w 702"/>
                <a:gd name="T1" fmla="*/ 369 h 702"/>
                <a:gd name="T2" fmla="*/ 6 w 702"/>
                <a:gd name="T3" fmla="*/ 421 h 702"/>
                <a:gd name="T4" fmla="*/ 20 w 702"/>
                <a:gd name="T5" fmla="*/ 472 h 702"/>
                <a:gd name="T6" fmla="*/ 42 w 702"/>
                <a:gd name="T7" fmla="*/ 518 h 702"/>
                <a:gd name="T8" fmla="*/ 69 w 702"/>
                <a:gd name="T9" fmla="*/ 561 h 702"/>
                <a:gd name="T10" fmla="*/ 102 w 702"/>
                <a:gd name="T11" fmla="*/ 599 h 702"/>
                <a:gd name="T12" fmla="*/ 140 w 702"/>
                <a:gd name="T13" fmla="*/ 633 h 702"/>
                <a:gd name="T14" fmla="*/ 184 w 702"/>
                <a:gd name="T15" fmla="*/ 660 h 702"/>
                <a:gd name="T16" fmla="*/ 229 w 702"/>
                <a:gd name="T17" fmla="*/ 681 h 702"/>
                <a:gd name="T18" fmla="*/ 279 w 702"/>
                <a:gd name="T19" fmla="*/ 695 h 702"/>
                <a:gd name="T20" fmla="*/ 333 w 702"/>
                <a:gd name="T21" fmla="*/ 701 h 702"/>
                <a:gd name="T22" fmla="*/ 369 w 702"/>
                <a:gd name="T23" fmla="*/ 701 h 702"/>
                <a:gd name="T24" fmla="*/ 421 w 702"/>
                <a:gd name="T25" fmla="*/ 695 h 702"/>
                <a:gd name="T26" fmla="*/ 471 w 702"/>
                <a:gd name="T27" fmla="*/ 681 h 702"/>
                <a:gd name="T28" fmla="*/ 518 w 702"/>
                <a:gd name="T29" fmla="*/ 660 h 702"/>
                <a:gd name="T30" fmla="*/ 560 w 702"/>
                <a:gd name="T31" fmla="*/ 633 h 702"/>
                <a:gd name="T32" fmla="*/ 598 w 702"/>
                <a:gd name="T33" fmla="*/ 599 h 702"/>
                <a:gd name="T34" fmla="*/ 632 w 702"/>
                <a:gd name="T35" fmla="*/ 561 h 702"/>
                <a:gd name="T36" fmla="*/ 659 w 702"/>
                <a:gd name="T37" fmla="*/ 518 h 702"/>
                <a:gd name="T38" fmla="*/ 680 w 702"/>
                <a:gd name="T39" fmla="*/ 472 h 702"/>
                <a:gd name="T40" fmla="*/ 694 w 702"/>
                <a:gd name="T41" fmla="*/ 421 h 702"/>
                <a:gd name="T42" fmla="*/ 701 w 702"/>
                <a:gd name="T43" fmla="*/ 369 h 702"/>
                <a:gd name="T44" fmla="*/ 701 w 702"/>
                <a:gd name="T45" fmla="*/ 333 h 702"/>
                <a:gd name="T46" fmla="*/ 694 w 702"/>
                <a:gd name="T47" fmla="*/ 280 h 702"/>
                <a:gd name="T48" fmla="*/ 680 w 702"/>
                <a:gd name="T49" fmla="*/ 231 h 702"/>
                <a:gd name="T50" fmla="*/ 659 w 702"/>
                <a:gd name="T51" fmla="*/ 184 h 702"/>
                <a:gd name="T52" fmla="*/ 632 w 702"/>
                <a:gd name="T53" fmla="*/ 142 h 702"/>
                <a:gd name="T54" fmla="*/ 598 w 702"/>
                <a:gd name="T55" fmla="*/ 103 h 702"/>
                <a:gd name="T56" fmla="*/ 560 w 702"/>
                <a:gd name="T57" fmla="*/ 70 h 702"/>
                <a:gd name="T58" fmla="*/ 518 w 702"/>
                <a:gd name="T59" fmla="*/ 43 h 702"/>
                <a:gd name="T60" fmla="*/ 471 w 702"/>
                <a:gd name="T61" fmla="*/ 22 h 702"/>
                <a:gd name="T62" fmla="*/ 421 w 702"/>
                <a:gd name="T63" fmla="*/ 8 h 702"/>
                <a:gd name="T64" fmla="*/ 369 w 702"/>
                <a:gd name="T65" fmla="*/ 0 h 702"/>
                <a:gd name="T66" fmla="*/ 333 w 702"/>
                <a:gd name="T67" fmla="*/ 0 h 702"/>
                <a:gd name="T68" fmla="*/ 279 w 702"/>
                <a:gd name="T69" fmla="*/ 8 h 702"/>
                <a:gd name="T70" fmla="*/ 229 w 702"/>
                <a:gd name="T71" fmla="*/ 22 h 702"/>
                <a:gd name="T72" fmla="*/ 184 w 702"/>
                <a:gd name="T73" fmla="*/ 43 h 702"/>
                <a:gd name="T74" fmla="*/ 140 w 702"/>
                <a:gd name="T75" fmla="*/ 70 h 702"/>
                <a:gd name="T76" fmla="*/ 102 w 702"/>
                <a:gd name="T77" fmla="*/ 103 h 702"/>
                <a:gd name="T78" fmla="*/ 69 w 702"/>
                <a:gd name="T79" fmla="*/ 142 h 702"/>
                <a:gd name="T80" fmla="*/ 42 w 702"/>
                <a:gd name="T81" fmla="*/ 184 h 702"/>
                <a:gd name="T82" fmla="*/ 20 w 702"/>
                <a:gd name="T83" fmla="*/ 231 h 702"/>
                <a:gd name="T84" fmla="*/ 6 w 702"/>
                <a:gd name="T85" fmla="*/ 280 h 702"/>
                <a:gd name="T86" fmla="*/ 0 w 702"/>
                <a:gd name="T87" fmla="*/ 333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2" h="702">
                  <a:moveTo>
                    <a:pt x="0" y="351"/>
                  </a:moveTo>
                  <a:lnTo>
                    <a:pt x="0" y="351"/>
                  </a:lnTo>
                  <a:lnTo>
                    <a:pt x="0" y="369"/>
                  </a:lnTo>
                  <a:lnTo>
                    <a:pt x="1" y="387"/>
                  </a:lnTo>
                  <a:lnTo>
                    <a:pt x="4" y="404"/>
                  </a:lnTo>
                  <a:lnTo>
                    <a:pt x="6" y="421"/>
                  </a:lnTo>
                  <a:lnTo>
                    <a:pt x="11" y="439"/>
                  </a:lnTo>
                  <a:lnTo>
                    <a:pt x="15" y="455"/>
                  </a:lnTo>
                  <a:lnTo>
                    <a:pt x="20" y="472"/>
                  </a:lnTo>
                  <a:lnTo>
                    <a:pt x="27" y="488"/>
                  </a:lnTo>
                  <a:lnTo>
                    <a:pt x="34" y="503"/>
                  </a:lnTo>
                  <a:lnTo>
                    <a:pt x="42" y="518"/>
                  </a:lnTo>
                  <a:lnTo>
                    <a:pt x="50" y="534"/>
                  </a:lnTo>
                  <a:lnTo>
                    <a:pt x="60" y="548"/>
                  </a:lnTo>
                  <a:lnTo>
                    <a:pt x="69" y="561"/>
                  </a:lnTo>
                  <a:lnTo>
                    <a:pt x="79" y="574"/>
                  </a:lnTo>
                  <a:lnTo>
                    <a:pt x="91" y="587"/>
                  </a:lnTo>
                  <a:lnTo>
                    <a:pt x="102" y="599"/>
                  </a:lnTo>
                  <a:lnTo>
                    <a:pt x="114" y="611"/>
                  </a:lnTo>
                  <a:lnTo>
                    <a:pt x="127" y="622"/>
                  </a:lnTo>
                  <a:lnTo>
                    <a:pt x="140" y="633"/>
                  </a:lnTo>
                  <a:lnTo>
                    <a:pt x="154" y="642"/>
                  </a:lnTo>
                  <a:lnTo>
                    <a:pt x="168" y="651"/>
                  </a:lnTo>
                  <a:lnTo>
                    <a:pt x="184" y="660"/>
                  </a:lnTo>
                  <a:lnTo>
                    <a:pt x="198" y="667"/>
                  </a:lnTo>
                  <a:lnTo>
                    <a:pt x="214" y="674"/>
                  </a:lnTo>
                  <a:lnTo>
                    <a:pt x="229" y="681"/>
                  </a:lnTo>
                  <a:lnTo>
                    <a:pt x="246" y="686"/>
                  </a:lnTo>
                  <a:lnTo>
                    <a:pt x="263" y="691"/>
                  </a:lnTo>
                  <a:lnTo>
                    <a:pt x="279" y="695"/>
                  </a:lnTo>
                  <a:lnTo>
                    <a:pt x="297" y="698"/>
                  </a:lnTo>
                  <a:lnTo>
                    <a:pt x="314" y="700"/>
                  </a:lnTo>
                  <a:lnTo>
                    <a:pt x="333" y="701"/>
                  </a:lnTo>
                  <a:lnTo>
                    <a:pt x="350" y="702"/>
                  </a:lnTo>
                  <a:lnTo>
                    <a:pt x="350" y="702"/>
                  </a:lnTo>
                  <a:lnTo>
                    <a:pt x="369" y="701"/>
                  </a:lnTo>
                  <a:lnTo>
                    <a:pt x="386" y="700"/>
                  </a:lnTo>
                  <a:lnTo>
                    <a:pt x="403" y="698"/>
                  </a:lnTo>
                  <a:lnTo>
                    <a:pt x="421" y="695"/>
                  </a:lnTo>
                  <a:lnTo>
                    <a:pt x="438" y="691"/>
                  </a:lnTo>
                  <a:lnTo>
                    <a:pt x="455" y="686"/>
                  </a:lnTo>
                  <a:lnTo>
                    <a:pt x="471" y="681"/>
                  </a:lnTo>
                  <a:lnTo>
                    <a:pt x="487" y="674"/>
                  </a:lnTo>
                  <a:lnTo>
                    <a:pt x="503" y="667"/>
                  </a:lnTo>
                  <a:lnTo>
                    <a:pt x="518" y="660"/>
                  </a:lnTo>
                  <a:lnTo>
                    <a:pt x="532" y="651"/>
                  </a:lnTo>
                  <a:lnTo>
                    <a:pt x="546" y="642"/>
                  </a:lnTo>
                  <a:lnTo>
                    <a:pt x="560" y="633"/>
                  </a:lnTo>
                  <a:lnTo>
                    <a:pt x="573" y="622"/>
                  </a:lnTo>
                  <a:lnTo>
                    <a:pt x="586" y="611"/>
                  </a:lnTo>
                  <a:lnTo>
                    <a:pt x="598" y="599"/>
                  </a:lnTo>
                  <a:lnTo>
                    <a:pt x="610" y="587"/>
                  </a:lnTo>
                  <a:lnTo>
                    <a:pt x="621" y="574"/>
                  </a:lnTo>
                  <a:lnTo>
                    <a:pt x="632" y="561"/>
                  </a:lnTo>
                  <a:lnTo>
                    <a:pt x="642" y="548"/>
                  </a:lnTo>
                  <a:lnTo>
                    <a:pt x="651" y="534"/>
                  </a:lnTo>
                  <a:lnTo>
                    <a:pt x="659" y="518"/>
                  </a:lnTo>
                  <a:lnTo>
                    <a:pt x="667" y="503"/>
                  </a:lnTo>
                  <a:lnTo>
                    <a:pt x="673" y="488"/>
                  </a:lnTo>
                  <a:lnTo>
                    <a:pt x="680" y="472"/>
                  </a:lnTo>
                  <a:lnTo>
                    <a:pt x="685" y="455"/>
                  </a:lnTo>
                  <a:lnTo>
                    <a:pt x="690" y="439"/>
                  </a:lnTo>
                  <a:lnTo>
                    <a:pt x="694" y="421"/>
                  </a:lnTo>
                  <a:lnTo>
                    <a:pt x="697" y="404"/>
                  </a:lnTo>
                  <a:lnTo>
                    <a:pt x="700" y="387"/>
                  </a:lnTo>
                  <a:lnTo>
                    <a:pt x="701" y="369"/>
                  </a:lnTo>
                  <a:lnTo>
                    <a:pt x="702" y="351"/>
                  </a:lnTo>
                  <a:lnTo>
                    <a:pt x="702" y="351"/>
                  </a:lnTo>
                  <a:lnTo>
                    <a:pt x="701" y="333"/>
                  </a:lnTo>
                  <a:lnTo>
                    <a:pt x="700" y="315"/>
                  </a:lnTo>
                  <a:lnTo>
                    <a:pt x="697" y="297"/>
                  </a:lnTo>
                  <a:lnTo>
                    <a:pt x="694" y="280"/>
                  </a:lnTo>
                  <a:lnTo>
                    <a:pt x="690" y="264"/>
                  </a:lnTo>
                  <a:lnTo>
                    <a:pt x="685" y="247"/>
                  </a:lnTo>
                  <a:lnTo>
                    <a:pt x="680" y="231"/>
                  </a:lnTo>
                  <a:lnTo>
                    <a:pt x="673" y="215"/>
                  </a:lnTo>
                  <a:lnTo>
                    <a:pt x="667" y="199"/>
                  </a:lnTo>
                  <a:lnTo>
                    <a:pt x="659" y="184"/>
                  </a:lnTo>
                  <a:lnTo>
                    <a:pt x="651" y="169"/>
                  </a:lnTo>
                  <a:lnTo>
                    <a:pt x="642" y="155"/>
                  </a:lnTo>
                  <a:lnTo>
                    <a:pt x="632" y="142"/>
                  </a:lnTo>
                  <a:lnTo>
                    <a:pt x="621" y="128"/>
                  </a:lnTo>
                  <a:lnTo>
                    <a:pt x="610" y="116"/>
                  </a:lnTo>
                  <a:lnTo>
                    <a:pt x="598" y="103"/>
                  </a:lnTo>
                  <a:lnTo>
                    <a:pt x="586" y="92"/>
                  </a:lnTo>
                  <a:lnTo>
                    <a:pt x="573" y="81"/>
                  </a:lnTo>
                  <a:lnTo>
                    <a:pt x="560" y="70"/>
                  </a:lnTo>
                  <a:lnTo>
                    <a:pt x="546" y="60"/>
                  </a:lnTo>
                  <a:lnTo>
                    <a:pt x="532" y="51"/>
                  </a:lnTo>
                  <a:lnTo>
                    <a:pt x="518" y="43"/>
                  </a:lnTo>
                  <a:lnTo>
                    <a:pt x="503" y="35"/>
                  </a:lnTo>
                  <a:lnTo>
                    <a:pt x="487" y="27"/>
                  </a:lnTo>
                  <a:lnTo>
                    <a:pt x="471" y="22"/>
                  </a:lnTo>
                  <a:lnTo>
                    <a:pt x="455" y="17"/>
                  </a:lnTo>
                  <a:lnTo>
                    <a:pt x="438" y="11"/>
                  </a:lnTo>
                  <a:lnTo>
                    <a:pt x="421" y="8"/>
                  </a:lnTo>
                  <a:lnTo>
                    <a:pt x="403" y="5"/>
                  </a:lnTo>
                  <a:lnTo>
                    <a:pt x="386" y="2"/>
                  </a:lnTo>
                  <a:lnTo>
                    <a:pt x="369" y="0"/>
                  </a:lnTo>
                  <a:lnTo>
                    <a:pt x="350" y="0"/>
                  </a:lnTo>
                  <a:lnTo>
                    <a:pt x="350" y="0"/>
                  </a:lnTo>
                  <a:lnTo>
                    <a:pt x="333" y="0"/>
                  </a:lnTo>
                  <a:lnTo>
                    <a:pt x="314" y="2"/>
                  </a:lnTo>
                  <a:lnTo>
                    <a:pt x="297" y="5"/>
                  </a:lnTo>
                  <a:lnTo>
                    <a:pt x="279" y="8"/>
                  </a:lnTo>
                  <a:lnTo>
                    <a:pt x="263" y="11"/>
                  </a:lnTo>
                  <a:lnTo>
                    <a:pt x="246" y="17"/>
                  </a:lnTo>
                  <a:lnTo>
                    <a:pt x="229" y="22"/>
                  </a:lnTo>
                  <a:lnTo>
                    <a:pt x="214" y="27"/>
                  </a:lnTo>
                  <a:lnTo>
                    <a:pt x="198" y="35"/>
                  </a:lnTo>
                  <a:lnTo>
                    <a:pt x="184" y="43"/>
                  </a:lnTo>
                  <a:lnTo>
                    <a:pt x="168" y="51"/>
                  </a:lnTo>
                  <a:lnTo>
                    <a:pt x="154" y="60"/>
                  </a:lnTo>
                  <a:lnTo>
                    <a:pt x="140" y="70"/>
                  </a:lnTo>
                  <a:lnTo>
                    <a:pt x="127" y="81"/>
                  </a:lnTo>
                  <a:lnTo>
                    <a:pt x="114" y="92"/>
                  </a:lnTo>
                  <a:lnTo>
                    <a:pt x="102" y="103"/>
                  </a:lnTo>
                  <a:lnTo>
                    <a:pt x="91" y="116"/>
                  </a:lnTo>
                  <a:lnTo>
                    <a:pt x="79" y="128"/>
                  </a:lnTo>
                  <a:lnTo>
                    <a:pt x="69" y="142"/>
                  </a:lnTo>
                  <a:lnTo>
                    <a:pt x="60" y="155"/>
                  </a:lnTo>
                  <a:lnTo>
                    <a:pt x="50" y="169"/>
                  </a:lnTo>
                  <a:lnTo>
                    <a:pt x="42" y="184"/>
                  </a:lnTo>
                  <a:lnTo>
                    <a:pt x="34" y="199"/>
                  </a:lnTo>
                  <a:lnTo>
                    <a:pt x="27" y="215"/>
                  </a:lnTo>
                  <a:lnTo>
                    <a:pt x="20" y="231"/>
                  </a:lnTo>
                  <a:lnTo>
                    <a:pt x="15" y="247"/>
                  </a:lnTo>
                  <a:lnTo>
                    <a:pt x="11" y="264"/>
                  </a:lnTo>
                  <a:lnTo>
                    <a:pt x="6" y="280"/>
                  </a:lnTo>
                  <a:lnTo>
                    <a:pt x="4" y="297"/>
                  </a:lnTo>
                  <a:lnTo>
                    <a:pt x="1" y="315"/>
                  </a:lnTo>
                  <a:lnTo>
                    <a:pt x="0" y="333"/>
                  </a:lnTo>
                  <a:lnTo>
                    <a:pt x="0" y="351"/>
                  </a:lnTo>
                  <a:lnTo>
                    <a:pt x="0" y="351"/>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0" name="Freeform 9"/>
            <p:cNvSpPr>
              <a:spLocks/>
            </p:cNvSpPr>
            <p:nvPr/>
          </p:nvSpPr>
          <p:spPr bwMode="auto">
            <a:xfrm>
              <a:off x="2416175" y="1262063"/>
              <a:ext cx="125413" cy="180975"/>
            </a:xfrm>
            <a:custGeom>
              <a:avLst/>
              <a:gdLst>
                <a:gd name="T0" fmla="*/ 0 w 631"/>
                <a:gd name="T1" fmla="*/ 315 h 912"/>
                <a:gd name="T2" fmla="*/ 0 w 631"/>
                <a:gd name="T3" fmla="*/ 39 h 912"/>
                <a:gd name="T4" fmla="*/ 0 w 631"/>
                <a:gd name="T5" fmla="*/ 39 h 912"/>
                <a:gd name="T6" fmla="*/ 9 w 631"/>
                <a:gd name="T7" fmla="*/ 30 h 912"/>
                <a:gd name="T8" fmla="*/ 21 w 631"/>
                <a:gd name="T9" fmla="*/ 21 h 912"/>
                <a:gd name="T10" fmla="*/ 33 w 631"/>
                <a:gd name="T11" fmla="*/ 15 h 912"/>
                <a:gd name="T12" fmla="*/ 48 w 631"/>
                <a:gd name="T13" fmla="*/ 9 h 912"/>
                <a:gd name="T14" fmla="*/ 61 w 631"/>
                <a:gd name="T15" fmla="*/ 5 h 912"/>
                <a:gd name="T16" fmla="*/ 76 w 631"/>
                <a:gd name="T17" fmla="*/ 2 h 912"/>
                <a:gd name="T18" fmla="*/ 90 w 631"/>
                <a:gd name="T19" fmla="*/ 0 h 912"/>
                <a:gd name="T20" fmla="*/ 105 w 631"/>
                <a:gd name="T21" fmla="*/ 0 h 912"/>
                <a:gd name="T22" fmla="*/ 119 w 631"/>
                <a:gd name="T23" fmla="*/ 0 h 912"/>
                <a:gd name="T24" fmla="*/ 135 w 631"/>
                <a:gd name="T25" fmla="*/ 2 h 912"/>
                <a:gd name="T26" fmla="*/ 149 w 631"/>
                <a:gd name="T27" fmla="*/ 5 h 912"/>
                <a:gd name="T28" fmla="*/ 162 w 631"/>
                <a:gd name="T29" fmla="*/ 9 h 912"/>
                <a:gd name="T30" fmla="*/ 176 w 631"/>
                <a:gd name="T31" fmla="*/ 15 h 912"/>
                <a:gd name="T32" fmla="*/ 188 w 631"/>
                <a:gd name="T33" fmla="*/ 21 h 912"/>
                <a:gd name="T34" fmla="*/ 200 w 631"/>
                <a:gd name="T35" fmla="*/ 30 h 912"/>
                <a:gd name="T36" fmla="*/ 210 w 631"/>
                <a:gd name="T37" fmla="*/ 39 h 912"/>
                <a:gd name="T38" fmla="*/ 315 w 631"/>
                <a:gd name="T39" fmla="*/ 315 h 912"/>
                <a:gd name="T40" fmla="*/ 421 w 631"/>
                <a:gd name="T41" fmla="*/ 421 h 912"/>
                <a:gd name="T42" fmla="*/ 631 w 631"/>
                <a:gd name="T43" fmla="*/ 912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1" h="912">
                  <a:moveTo>
                    <a:pt x="0" y="315"/>
                  </a:moveTo>
                  <a:lnTo>
                    <a:pt x="0" y="39"/>
                  </a:lnTo>
                  <a:lnTo>
                    <a:pt x="0" y="39"/>
                  </a:lnTo>
                  <a:lnTo>
                    <a:pt x="9" y="30"/>
                  </a:lnTo>
                  <a:lnTo>
                    <a:pt x="21" y="21"/>
                  </a:lnTo>
                  <a:lnTo>
                    <a:pt x="33" y="15"/>
                  </a:lnTo>
                  <a:lnTo>
                    <a:pt x="48" y="9"/>
                  </a:lnTo>
                  <a:lnTo>
                    <a:pt x="61" y="5"/>
                  </a:lnTo>
                  <a:lnTo>
                    <a:pt x="76" y="2"/>
                  </a:lnTo>
                  <a:lnTo>
                    <a:pt x="90" y="0"/>
                  </a:lnTo>
                  <a:lnTo>
                    <a:pt x="105" y="0"/>
                  </a:lnTo>
                  <a:lnTo>
                    <a:pt x="119" y="0"/>
                  </a:lnTo>
                  <a:lnTo>
                    <a:pt x="135" y="2"/>
                  </a:lnTo>
                  <a:lnTo>
                    <a:pt x="149" y="5"/>
                  </a:lnTo>
                  <a:lnTo>
                    <a:pt x="162" y="9"/>
                  </a:lnTo>
                  <a:lnTo>
                    <a:pt x="176" y="15"/>
                  </a:lnTo>
                  <a:lnTo>
                    <a:pt x="188" y="21"/>
                  </a:lnTo>
                  <a:lnTo>
                    <a:pt x="200" y="30"/>
                  </a:lnTo>
                  <a:lnTo>
                    <a:pt x="210" y="39"/>
                  </a:lnTo>
                  <a:lnTo>
                    <a:pt x="315" y="315"/>
                  </a:lnTo>
                  <a:lnTo>
                    <a:pt x="421" y="421"/>
                  </a:lnTo>
                  <a:lnTo>
                    <a:pt x="631" y="912"/>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1" name="Freeform 10"/>
            <p:cNvSpPr>
              <a:spLocks/>
            </p:cNvSpPr>
            <p:nvPr/>
          </p:nvSpPr>
          <p:spPr bwMode="auto">
            <a:xfrm>
              <a:off x="2339975" y="1352550"/>
              <a:ext cx="111125" cy="26988"/>
            </a:xfrm>
            <a:custGeom>
              <a:avLst/>
              <a:gdLst>
                <a:gd name="T0" fmla="*/ 0 w 562"/>
                <a:gd name="T1" fmla="*/ 140 h 140"/>
                <a:gd name="T2" fmla="*/ 0 w 562"/>
                <a:gd name="T3" fmla="*/ 140 h 140"/>
                <a:gd name="T4" fmla="*/ 1 w 562"/>
                <a:gd name="T5" fmla="*/ 132 h 140"/>
                <a:gd name="T6" fmla="*/ 2 w 562"/>
                <a:gd name="T7" fmla="*/ 126 h 140"/>
                <a:gd name="T8" fmla="*/ 3 w 562"/>
                <a:gd name="T9" fmla="*/ 118 h 140"/>
                <a:gd name="T10" fmla="*/ 6 w 562"/>
                <a:gd name="T11" fmla="*/ 112 h 140"/>
                <a:gd name="T12" fmla="*/ 13 w 562"/>
                <a:gd name="T13" fmla="*/ 98 h 140"/>
                <a:gd name="T14" fmla="*/ 22 w 562"/>
                <a:gd name="T15" fmla="*/ 86 h 140"/>
                <a:gd name="T16" fmla="*/ 34 w 562"/>
                <a:gd name="T17" fmla="*/ 73 h 140"/>
                <a:gd name="T18" fmla="*/ 48 w 562"/>
                <a:gd name="T19" fmla="*/ 62 h 140"/>
                <a:gd name="T20" fmla="*/ 64 w 562"/>
                <a:gd name="T21" fmla="*/ 51 h 140"/>
                <a:gd name="T22" fmla="*/ 83 w 562"/>
                <a:gd name="T23" fmla="*/ 41 h 140"/>
                <a:gd name="T24" fmla="*/ 103 w 562"/>
                <a:gd name="T25" fmla="*/ 31 h 140"/>
                <a:gd name="T26" fmla="*/ 124 w 562"/>
                <a:gd name="T27" fmla="*/ 24 h 140"/>
                <a:gd name="T28" fmla="*/ 147 w 562"/>
                <a:gd name="T29" fmla="*/ 16 h 140"/>
                <a:gd name="T30" fmla="*/ 172 w 562"/>
                <a:gd name="T31" fmla="*/ 10 h 140"/>
                <a:gd name="T32" fmla="*/ 197 w 562"/>
                <a:gd name="T33" fmla="*/ 6 h 140"/>
                <a:gd name="T34" fmla="*/ 224 w 562"/>
                <a:gd name="T35" fmla="*/ 2 h 140"/>
                <a:gd name="T36" fmla="*/ 253 w 562"/>
                <a:gd name="T37" fmla="*/ 1 h 140"/>
                <a:gd name="T38" fmla="*/ 281 w 562"/>
                <a:gd name="T39" fmla="*/ 0 h 140"/>
                <a:gd name="T40" fmla="*/ 281 w 562"/>
                <a:gd name="T41" fmla="*/ 0 h 140"/>
                <a:gd name="T42" fmla="*/ 309 w 562"/>
                <a:gd name="T43" fmla="*/ 1 h 140"/>
                <a:gd name="T44" fmla="*/ 338 w 562"/>
                <a:gd name="T45" fmla="*/ 2 h 140"/>
                <a:gd name="T46" fmla="*/ 365 w 562"/>
                <a:gd name="T47" fmla="*/ 6 h 140"/>
                <a:gd name="T48" fmla="*/ 390 w 562"/>
                <a:gd name="T49" fmla="*/ 10 h 140"/>
                <a:gd name="T50" fmla="*/ 415 w 562"/>
                <a:gd name="T51" fmla="*/ 16 h 140"/>
                <a:gd name="T52" fmla="*/ 438 w 562"/>
                <a:gd name="T53" fmla="*/ 24 h 140"/>
                <a:gd name="T54" fmla="*/ 460 w 562"/>
                <a:gd name="T55" fmla="*/ 31 h 140"/>
                <a:gd name="T56" fmla="*/ 479 w 562"/>
                <a:gd name="T57" fmla="*/ 41 h 140"/>
                <a:gd name="T58" fmla="*/ 498 w 562"/>
                <a:gd name="T59" fmla="*/ 51 h 140"/>
                <a:gd name="T60" fmla="*/ 514 w 562"/>
                <a:gd name="T61" fmla="*/ 62 h 140"/>
                <a:gd name="T62" fmla="*/ 528 w 562"/>
                <a:gd name="T63" fmla="*/ 73 h 140"/>
                <a:gd name="T64" fmla="*/ 540 w 562"/>
                <a:gd name="T65" fmla="*/ 86 h 140"/>
                <a:gd name="T66" fmla="*/ 549 w 562"/>
                <a:gd name="T67" fmla="*/ 98 h 140"/>
                <a:gd name="T68" fmla="*/ 556 w 562"/>
                <a:gd name="T69" fmla="*/ 112 h 140"/>
                <a:gd name="T70" fmla="*/ 559 w 562"/>
                <a:gd name="T71" fmla="*/ 118 h 140"/>
                <a:gd name="T72" fmla="*/ 561 w 562"/>
                <a:gd name="T73" fmla="*/ 126 h 140"/>
                <a:gd name="T74" fmla="*/ 562 w 562"/>
                <a:gd name="T75" fmla="*/ 132 h 140"/>
                <a:gd name="T76" fmla="*/ 562 w 562"/>
                <a:gd name="T77"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2" h="140">
                  <a:moveTo>
                    <a:pt x="0" y="140"/>
                  </a:moveTo>
                  <a:lnTo>
                    <a:pt x="0" y="140"/>
                  </a:lnTo>
                  <a:lnTo>
                    <a:pt x="1" y="132"/>
                  </a:lnTo>
                  <a:lnTo>
                    <a:pt x="2" y="126"/>
                  </a:lnTo>
                  <a:lnTo>
                    <a:pt x="3" y="118"/>
                  </a:lnTo>
                  <a:lnTo>
                    <a:pt x="6" y="112"/>
                  </a:lnTo>
                  <a:lnTo>
                    <a:pt x="13" y="98"/>
                  </a:lnTo>
                  <a:lnTo>
                    <a:pt x="22" y="86"/>
                  </a:lnTo>
                  <a:lnTo>
                    <a:pt x="34" y="73"/>
                  </a:lnTo>
                  <a:lnTo>
                    <a:pt x="48" y="62"/>
                  </a:lnTo>
                  <a:lnTo>
                    <a:pt x="64" y="51"/>
                  </a:lnTo>
                  <a:lnTo>
                    <a:pt x="83" y="41"/>
                  </a:lnTo>
                  <a:lnTo>
                    <a:pt x="103" y="31"/>
                  </a:lnTo>
                  <a:lnTo>
                    <a:pt x="124" y="24"/>
                  </a:lnTo>
                  <a:lnTo>
                    <a:pt x="147" y="16"/>
                  </a:lnTo>
                  <a:lnTo>
                    <a:pt x="172" y="10"/>
                  </a:lnTo>
                  <a:lnTo>
                    <a:pt x="197" y="6"/>
                  </a:lnTo>
                  <a:lnTo>
                    <a:pt x="224" y="2"/>
                  </a:lnTo>
                  <a:lnTo>
                    <a:pt x="253" y="1"/>
                  </a:lnTo>
                  <a:lnTo>
                    <a:pt x="281" y="0"/>
                  </a:lnTo>
                  <a:lnTo>
                    <a:pt x="281" y="0"/>
                  </a:lnTo>
                  <a:lnTo>
                    <a:pt x="309" y="1"/>
                  </a:lnTo>
                  <a:lnTo>
                    <a:pt x="338" y="2"/>
                  </a:lnTo>
                  <a:lnTo>
                    <a:pt x="365" y="6"/>
                  </a:lnTo>
                  <a:lnTo>
                    <a:pt x="390" y="10"/>
                  </a:lnTo>
                  <a:lnTo>
                    <a:pt x="415" y="16"/>
                  </a:lnTo>
                  <a:lnTo>
                    <a:pt x="438" y="24"/>
                  </a:lnTo>
                  <a:lnTo>
                    <a:pt x="460" y="31"/>
                  </a:lnTo>
                  <a:lnTo>
                    <a:pt x="479" y="41"/>
                  </a:lnTo>
                  <a:lnTo>
                    <a:pt x="498" y="51"/>
                  </a:lnTo>
                  <a:lnTo>
                    <a:pt x="514" y="62"/>
                  </a:lnTo>
                  <a:lnTo>
                    <a:pt x="528" y="73"/>
                  </a:lnTo>
                  <a:lnTo>
                    <a:pt x="540" y="86"/>
                  </a:lnTo>
                  <a:lnTo>
                    <a:pt x="549" y="98"/>
                  </a:lnTo>
                  <a:lnTo>
                    <a:pt x="556" y="112"/>
                  </a:lnTo>
                  <a:lnTo>
                    <a:pt x="559" y="118"/>
                  </a:lnTo>
                  <a:lnTo>
                    <a:pt x="561" y="126"/>
                  </a:lnTo>
                  <a:lnTo>
                    <a:pt x="562" y="132"/>
                  </a:lnTo>
                  <a:lnTo>
                    <a:pt x="562" y="14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2" name="Line 11"/>
            <p:cNvSpPr>
              <a:spLocks noChangeShapeType="1"/>
            </p:cNvSpPr>
            <p:nvPr/>
          </p:nvSpPr>
          <p:spPr bwMode="auto">
            <a:xfrm flipV="1">
              <a:off x="2374900" y="1354138"/>
              <a:ext cx="0" cy="130175"/>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3" name="Line 12"/>
            <p:cNvSpPr>
              <a:spLocks noChangeShapeType="1"/>
            </p:cNvSpPr>
            <p:nvPr/>
          </p:nvSpPr>
          <p:spPr bwMode="auto">
            <a:xfrm flipV="1">
              <a:off x="2416175" y="1354138"/>
              <a:ext cx="0" cy="130175"/>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4" name="Freeform 13"/>
            <p:cNvSpPr>
              <a:spLocks/>
            </p:cNvSpPr>
            <p:nvPr/>
          </p:nvSpPr>
          <p:spPr bwMode="auto">
            <a:xfrm>
              <a:off x="2263775" y="1443038"/>
              <a:ext cx="41275" cy="41275"/>
            </a:xfrm>
            <a:custGeom>
              <a:avLst/>
              <a:gdLst>
                <a:gd name="T0" fmla="*/ 0 w 210"/>
                <a:gd name="T1" fmla="*/ 210 h 210"/>
                <a:gd name="T2" fmla="*/ 0 w 210"/>
                <a:gd name="T3" fmla="*/ 210 h 210"/>
                <a:gd name="T4" fmla="*/ 1 w 210"/>
                <a:gd name="T5" fmla="*/ 189 h 210"/>
                <a:gd name="T6" fmla="*/ 4 w 210"/>
                <a:gd name="T7" fmla="*/ 167 h 210"/>
                <a:gd name="T8" fmla="*/ 9 w 210"/>
                <a:gd name="T9" fmla="*/ 148 h 210"/>
                <a:gd name="T10" fmla="*/ 16 w 210"/>
                <a:gd name="T11" fmla="*/ 128 h 210"/>
                <a:gd name="T12" fmla="*/ 25 w 210"/>
                <a:gd name="T13" fmla="*/ 110 h 210"/>
                <a:gd name="T14" fmla="*/ 36 w 210"/>
                <a:gd name="T15" fmla="*/ 92 h 210"/>
                <a:gd name="T16" fmla="*/ 48 w 210"/>
                <a:gd name="T17" fmla="*/ 76 h 210"/>
                <a:gd name="T18" fmla="*/ 61 w 210"/>
                <a:gd name="T19" fmla="*/ 62 h 210"/>
                <a:gd name="T20" fmla="*/ 76 w 210"/>
                <a:gd name="T21" fmla="*/ 48 h 210"/>
                <a:gd name="T22" fmla="*/ 92 w 210"/>
                <a:gd name="T23" fmla="*/ 36 h 210"/>
                <a:gd name="T24" fmla="*/ 110 w 210"/>
                <a:gd name="T25" fmla="*/ 25 h 210"/>
                <a:gd name="T26" fmla="*/ 128 w 210"/>
                <a:gd name="T27" fmla="*/ 16 h 210"/>
                <a:gd name="T28" fmla="*/ 147 w 210"/>
                <a:gd name="T29" fmla="*/ 9 h 210"/>
                <a:gd name="T30" fmla="*/ 167 w 210"/>
                <a:gd name="T31" fmla="*/ 4 h 210"/>
                <a:gd name="T32" fmla="*/ 188 w 210"/>
                <a:gd name="T33" fmla="*/ 1 h 210"/>
                <a:gd name="T34" fmla="*/ 210 w 210"/>
                <a:gd name="T35"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210">
                  <a:moveTo>
                    <a:pt x="0" y="210"/>
                  </a:moveTo>
                  <a:lnTo>
                    <a:pt x="0" y="210"/>
                  </a:lnTo>
                  <a:lnTo>
                    <a:pt x="1" y="189"/>
                  </a:lnTo>
                  <a:lnTo>
                    <a:pt x="4" y="167"/>
                  </a:lnTo>
                  <a:lnTo>
                    <a:pt x="9" y="148"/>
                  </a:lnTo>
                  <a:lnTo>
                    <a:pt x="16" y="128"/>
                  </a:lnTo>
                  <a:lnTo>
                    <a:pt x="25" y="110"/>
                  </a:lnTo>
                  <a:lnTo>
                    <a:pt x="36" y="92"/>
                  </a:lnTo>
                  <a:lnTo>
                    <a:pt x="48" y="76"/>
                  </a:lnTo>
                  <a:lnTo>
                    <a:pt x="61" y="62"/>
                  </a:lnTo>
                  <a:lnTo>
                    <a:pt x="76" y="48"/>
                  </a:lnTo>
                  <a:lnTo>
                    <a:pt x="92" y="36"/>
                  </a:lnTo>
                  <a:lnTo>
                    <a:pt x="110" y="25"/>
                  </a:lnTo>
                  <a:lnTo>
                    <a:pt x="128" y="16"/>
                  </a:lnTo>
                  <a:lnTo>
                    <a:pt x="147" y="9"/>
                  </a:lnTo>
                  <a:lnTo>
                    <a:pt x="167" y="4"/>
                  </a:lnTo>
                  <a:lnTo>
                    <a:pt x="188" y="1"/>
                  </a:lnTo>
                  <a:lnTo>
                    <a:pt x="21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5" name="Freeform 14"/>
            <p:cNvSpPr>
              <a:spLocks/>
            </p:cNvSpPr>
            <p:nvPr/>
          </p:nvSpPr>
          <p:spPr bwMode="auto">
            <a:xfrm>
              <a:off x="2444750" y="1443038"/>
              <a:ext cx="41275" cy="41275"/>
            </a:xfrm>
            <a:custGeom>
              <a:avLst/>
              <a:gdLst>
                <a:gd name="T0" fmla="*/ 0 w 210"/>
                <a:gd name="T1" fmla="*/ 210 h 210"/>
                <a:gd name="T2" fmla="*/ 0 w 210"/>
                <a:gd name="T3" fmla="*/ 210 h 210"/>
                <a:gd name="T4" fmla="*/ 1 w 210"/>
                <a:gd name="T5" fmla="*/ 189 h 210"/>
                <a:gd name="T6" fmla="*/ 4 w 210"/>
                <a:gd name="T7" fmla="*/ 167 h 210"/>
                <a:gd name="T8" fmla="*/ 9 w 210"/>
                <a:gd name="T9" fmla="*/ 148 h 210"/>
                <a:gd name="T10" fmla="*/ 16 w 210"/>
                <a:gd name="T11" fmla="*/ 128 h 210"/>
                <a:gd name="T12" fmla="*/ 25 w 210"/>
                <a:gd name="T13" fmla="*/ 110 h 210"/>
                <a:gd name="T14" fmla="*/ 36 w 210"/>
                <a:gd name="T15" fmla="*/ 92 h 210"/>
                <a:gd name="T16" fmla="*/ 48 w 210"/>
                <a:gd name="T17" fmla="*/ 76 h 210"/>
                <a:gd name="T18" fmla="*/ 61 w 210"/>
                <a:gd name="T19" fmla="*/ 62 h 210"/>
                <a:gd name="T20" fmla="*/ 76 w 210"/>
                <a:gd name="T21" fmla="*/ 48 h 210"/>
                <a:gd name="T22" fmla="*/ 93 w 210"/>
                <a:gd name="T23" fmla="*/ 36 h 210"/>
                <a:gd name="T24" fmla="*/ 110 w 210"/>
                <a:gd name="T25" fmla="*/ 25 h 210"/>
                <a:gd name="T26" fmla="*/ 129 w 210"/>
                <a:gd name="T27" fmla="*/ 16 h 210"/>
                <a:gd name="T28" fmla="*/ 148 w 210"/>
                <a:gd name="T29" fmla="*/ 9 h 210"/>
                <a:gd name="T30" fmla="*/ 168 w 210"/>
                <a:gd name="T31" fmla="*/ 4 h 210"/>
                <a:gd name="T32" fmla="*/ 188 w 210"/>
                <a:gd name="T33" fmla="*/ 1 h 210"/>
                <a:gd name="T34" fmla="*/ 210 w 210"/>
                <a:gd name="T35"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210">
                  <a:moveTo>
                    <a:pt x="0" y="210"/>
                  </a:moveTo>
                  <a:lnTo>
                    <a:pt x="0" y="210"/>
                  </a:lnTo>
                  <a:lnTo>
                    <a:pt x="1" y="189"/>
                  </a:lnTo>
                  <a:lnTo>
                    <a:pt x="4" y="167"/>
                  </a:lnTo>
                  <a:lnTo>
                    <a:pt x="9" y="148"/>
                  </a:lnTo>
                  <a:lnTo>
                    <a:pt x="16" y="128"/>
                  </a:lnTo>
                  <a:lnTo>
                    <a:pt x="25" y="110"/>
                  </a:lnTo>
                  <a:lnTo>
                    <a:pt x="36" y="92"/>
                  </a:lnTo>
                  <a:lnTo>
                    <a:pt x="48" y="76"/>
                  </a:lnTo>
                  <a:lnTo>
                    <a:pt x="61" y="62"/>
                  </a:lnTo>
                  <a:lnTo>
                    <a:pt x="76" y="48"/>
                  </a:lnTo>
                  <a:lnTo>
                    <a:pt x="93" y="36"/>
                  </a:lnTo>
                  <a:lnTo>
                    <a:pt x="110" y="25"/>
                  </a:lnTo>
                  <a:lnTo>
                    <a:pt x="129" y="16"/>
                  </a:lnTo>
                  <a:lnTo>
                    <a:pt x="148" y="9"/>
                  </a:lnTo>
                  <a:lnTo>
                    <a:pt x="168" y="4"/>
                  </a:lnTo>
                  <a:lnTo>
                    <a:pt x="188" y="1"/>
                  </a:lnTo>
                  <a:lnTo>
                    <a:pt x="21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196" name="Gruppieren 195"/>
          <p:cNvGrpSpPr/>
          <p:nvPr/>
        </p:nvGrpSpPr>
        <p:grpSpPr>
          <a:xfrm>
            <a:off x="2391278" y="1009428"/>
            <a:ext cx="290512" cy="290512"/>
            <a:chOff x="3255963" y="3380014"/>
            <a:chExt cx="290512" cy="290512"/>
          </a:xfrm>
        </p:grpSpPr>
        <p:sp>
          <p:nvSpPr>
            <p:cNvPr id="197" name="Freeform 15"/>
            <p:cNvSpPr>
              <a:spLocks/>
            </p:cNvSpPr>
            <p:nvPr/>
          </p:nvSpPr>
          <p:spPr bwMode="auto">
            <a:xfrm>
              <a:off x="3421063" y="3543526"/>
              <a:ext cx="95250" cy="96838"/>
            </a:xfrm>
            <a:custGeom>
              <a:avLst/>
              <a:gdLst>
                <a:gd name="T0" fmla="*/ 484 w 484"/>
                <a:gd name="T1" fmla="*/ 243 h 484"/>
                <a:gd name="T2" fmla="*/ 479 w 484"/>
                <a:gd name="T3" fmla="*/ 292 h 484"/>
                <a:gd name="T4" fmla="*/ 465 w 484"/>
                <a:gd name="T5" fmla="*/ 336 h 484"/>
                <a:gd name="T6" fmla="*/ 443 w 484"/>
                <a:gd name="T7" fmla="*/ 378 h 484"/>
                <a:gd name="T8" fmla="*/ 414 w 484"/>
                <a:gd name="T9" fmla="*/ 413 h 484"/>
                <a:gd name="T10" fmla="*/ 378 w 484"/>
                <a:gd name="T11" fmla="*/ 443 h 484"/>
                <a:gd name="T12" fmla="*/ 336 w 484"/>
                <a:gd name="T13" fmla="*/ 466 h 484"/>
                <a:gd name="T14" fmla="*/ 291 w 484"/>
                <a:gd name="T15" fmla="*/ 480 h 484"/>
                <a:gd name="T16" fmla="*/ 242 w 484"/>
                <a:gd name="T17" fmla="*/ 484 h 484"/>
                <a:gd name="T18" fmla="*/ 218 w 484"/>
                <a:gd name="T19" fmla="*/ 483 h 484"/>
                <a:gd name="T20" fmla="*/ 170 w 484"/>
                <a:gd name="T21" fmla="*/ 473 h 484"/>
                <a:gd name="T22" fmla="*/ 126 w 484"/>
                <a:gd name="T23" fmla="*/ 455 h 484"/>
                <a:gd name="T24" fmla="*/ 88 w 484"/>
                <a:gd name="T25" fmla="*/ 429 h 484"/>
                <a:gd name="T26" fmla="*/ 56 w 484"/>
                <a:gd name="T27" fmla="*/ 396 h 484"/>
                <a:gd name="T28" fmla="*/ 29 w 484"/>
                <a:gd name="T29" fmla="*/ 358 h 484"/>
                <a:gd name="T30" fmla="*/ 11 w 484"/>
                <a:gd name="T31" fmla="*/ 314 h 484"/>
                <a:gd name="T32" fmla="*/ 1 w 484"/>
                <a:gd name="T33" fmla="*/ 268 h 484"/>
                <a:gd name="T34" fmla="*/ 0 w 484"/>
                <a:gd name="T35" fmla="*/ 243 h 484"/>
                <a:gd name="T36" fmla="*/ 5 w 484"/>
                <a:gd name="T37" fmla="*/ 194 h 484"/>
                <a:gd name="T38" fmla="*/ 20 w 484"/>
                <a:gd name="T39" fmla="*/ 148 h 484"/>
                <a:gd name="T40" fmla="*/ 41 w 484"/>
                <a:gd name="T41" fmla="*/ 106 h 484"/>
                <a:gd name="T42" fmla="*/ 71 w 484"/>
                <a:gd name="T43" fmla="*/ 72 h 484"/>
                <a:gd name="T44" fmla="*/ 107 w 484"/>
                <a:gd name="T45" fmla="*/ 41 h 484"/>
                <a:gd name="T46" fmla="*/ 148 w 484"/>
                <a:gd name="T47" fmla="*/ 19 h 484"/>
                <a:gd name="T48" fmla="*/ 194 w 484"/>
                <a:gd name="T49" fmla="*/ 5 h 484"/>
                <a:gd name="T50" fmla="*/ 242 w 484"/>
                <a:gd name="T51" fmla="*/ 0 h 484"/>
                <a:gd name="T52" fmla="*/ 267 w 484"/>
                <a:gd name="T53" fmla="*/ 2 h 484"/>
                <a:gd name="T54" fmla="*/ 315 w 484"/>
                <a:gd name="T55" fmla="*/ 11 h 484"/>
                <a:gd name="T56" fmla="*/ 357 w 484"/>
                <a:gd name="T57" fmla="*/ 29 h 484"/>
                <a:gd name="T58" fmla="*/ 396 w 484"/>
                <a:gd name="T59" fmla="*/ 55 h 484"/>
                <a:gd name="T60" fmla="*/ 429 w 484"/>
                <a:gd name="T61" fmla="*/ 88 h 484"/>
                <a:gd name="T62" fmla="*/ 455 w 484"/>
                <a:gd name="T63" fmla="*/ 127 h 484"/>
                <a:gd name="T64" fmla="*/ 474 w 484"/>
                <a:gd name="T65" fmla="*/ 171 h 484"/>
                <a:gd name="T66" fmla="*/ 483 w 484"/>
                <a:gd name="T67" fmla="*/ 218 h 484"/>
                <a:gd name="T68" fmla="*/ 484 w 484"/>
                <a:gd name="T69" fmla="*/ 24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4" h="484">
                  <a:moveTo>
                    <a:pt x="484" y="243"/>
                  </a:moveTo>
                  <a:lnTo>
                    <a:pt x="484" y="243"/>
                  </a:lnTo>
                  <a:lnTo>
                    <a:pt x="483" y="268"/>
                  </a:lnTo>
                  <a:lnTo>
                    <a:pt x="479" y="292"/>
                  </a:lnTo>
                  <a:lnTo>
                    <a:pt x="474" y="314"/>
                  </a:lnTo>
                  <a:lnTo>
                    <a:pt x="465" y="336"/>
                  </a:lnTo>
                  <a:lnTo>
                    <a:pt x="455" y="358"/>
                  </a:lnTo>
                  <a:lnTo>
                    <a:pt x="443" y="378"/>
                  </a:lnTo>
                  <a:lnTo>
                    <a:pt x="429" y="396"/>
                  </a:lnTo>
                  <a:lnTo>
                    <a:pt x="414" y="413"/>
                  </a:lnTo>
                  <a:lnTo>
                    <a:pt x="396" y="429"/>
                  </a:lnTo>
                  <a:lnTo>
                    <a:pt x="378" y="443"/>
                  </a:lnTo>
                  <a:lnTo>
                    <a:pt x="357" y="455"/>
                  </a:lnTo>
                  <a:lnTo>
                    <a:pt x="336" y="466"/>
                  </a:lnTo>
                  <a:lnTo>
                    <a:pt x="315" y="473"/>
                  </a:lnTo>
                  <a:lnTo>
                    <a:pt x="291" y="480"/>
                  </a:lnTo>
                  <a:lnTo>
                    <a:pt x="267" y="483"/>
                  </a:lnTo>
                  <a:lnTo>
                    <a:pt x="242" y="484"/>
                  </a:lnTo>
                  <a:lnTo>
                    <a:pt x="242" y="484"/>
                  </a:lnTo>
                  <a:lnTo>
                    <a:pt x="218" y="483"/>
                  </a:lnTo>
                  <a:lnTo>
                    <a:pt x="194" y="480"/>
                  </a:lnTo>
                  <a:lnTo>
                    <a:pt x="170" y="473"/>
                  </a:lnTo>
                  <a:lnTo>
                    <a:pt x="148" y="466"/>
                  </a:lnTo>
                  <a:lnTo>
                    <a:pt x="126" y="455"/>
                  </a:lnTo>
                  <a:lnTo>
                    <a:pt x="107" y="443"/>
                  </a:lnTo>
                  <a:lnTo>
                    <a:pt x="88" y="429"/>
                  </a:lnTo>
                  <a:lnTo>
                    <a:pt x="71" y="413"/>
                  </a:lnTo>
                  <a:lnTo>
                    <a:pt x="56" y="396"/>
                  </a:lnTo>
                  <a:lnTo>
                    <a:pt x="41" y="378"/>
                  </a:lnTo>
                  <a:lnTo>
                    <a:pt x="29" y="358"/>
                  </a:lnTo>
                  <a:lnTo>
                    <a:pt x="20" y="336"/>
                  </a:lnTo>
                  <a:lnTo>
                    <a:pt x="11" y="314"/>
                  </a:lnTo>
                  <a:lnTo>
                    <a:pt x="5" y="292"/>
                  </a:lnTo>
                  <a:lnTo>
                    <a:pt x="1" y="268"/>
                  </a:lnTo>
                  <a:lnTo>
                    <a:pt x="0" y="243"/>
                  </a:lnTo>
                  <a:lnTo>
                    <a:pt x="0" y="243"/>
                  </a:lnTo>
                  <a:lnTo>
                    <a:pt x="1" y="218"/>
                  </a:lnTo>
                  <a:lnTo>
                    <a:pt x="5" y="194"/>
                  </a:lnTo>
                  <a:lnTo>
                    <a:pt x="11" y="171"/>
                  </a:lnTo>
                  <a:lnTo>
                    <a:pt x="20" y="148"/>
                  </a:lnTo>
                  <a:lnTo>
                    <a:pt x="29" y="127"/>
                  </a:lnTo>
                  <a:lnTo>
                    <a:pt x="41" y="106"/>
                  </a:lnTo>
                  <a:lnTo>
                    <a:pt x="56" y="88"/>
                  </a:lnTo>
                  <a:lnTo>
                    <a:pt x="71" y="72"/>
                  </a:lnTo>
                  <a:lnTo>
                    <a:pt x="88" y="55"/>
                  </a:lnTo>
                  <a:lnTo>
                    <a:pt x="107" y="41"/>
                  </a:lnTo>
                  <a:lnTo>
                    <a:pt x="126" y="29"/>
                  </a:lnTo>
                  <a:lnTo>
                    <a:pt x="148" y="19"/>
                  </a:lnTo>
                  <a:lnTo>
                    <a:pt x="170" y="11"/>
                  </a:lnTo>
                  <a:lnTo>
                    <a:pt x="194" y="5"/>
                  </a:lnTo>
                  <a:lnTo>
                    <a:pt x="218" y="2"/>
                  </a:lnTo>
                  <a:lnTo>
                    <a:pt x="242" y="0"/>
                  </a:lnTo>
                  <a:lnTo>
                    <a:pt x="242" y="0"/>
                  </a:lnTo>
                  <a:lnTo>
                    <a:pt x="267" y="2"/>
                  </a:lnTo>
                  <a:lnTo>
                    <a:pt x="291" y="5"/>
                  </a:lnTo>
                  <a:lnTo>
                    <a:pt x="315" y="11"/>
                  </a:lnTo>
                  <a:lnTo>
                    <a:pt x="336" y="19"/>
                  </a:lnTo>
                  <a:lnTo>
                    <a:pt x="357" y="29"/>
                  </a:lnTo>
                  <a:lnTo>
                    <a:pt x="378" y="41"/>
                  </a:lnTo>
                  <a:lnTo>
                    <a:pt x="396" y="55"/>
                  </a:lnTo>
                  <a:lnTo>
                    <a:pt x="414" y="72"/>
                  </a:lnTo>
                  <a:lnTo>
                    <a:pt x="429" y="88"/>
                  </a:lnTo>
                  <a:lnTo>
                    <a:pt x="443" y="106"/>
                  </a:lnTo>
                  <a:lnTo>
                    <a:pt x="455" y="127"/>
                  </a:lnTo>
                  <a:lnTo>
                    <a:pt x="465" y="148"/>
                  </a:lnTo>
                  <a:lnTo>
                    <a:pt x="474" y="171"/>
                  </a:lnTo>
                  <a:lnTo>
                    <a:pt x="479" y="194"/>
                  </a:lnTo>
                  <a:lnTo>
                    <a:pt x="483" y="218"/>
                  </a:lnTo>
                  <a:lnTo>
                    <a:pt x="484" y="243"/>
                  </a:lnTo>
                  <a:lnTo>
                    <a:pt x="484" y="243"/>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8" name="Line 16"/>
            <p:cNvSpPr>
              <a:spLocks noChangeShapeType="1"/>
            </p:cNvSpPr>
            <p:nvPr/>
          </p:nvSpPr>
          <p:spPr bwMode="auto">
            <a:xfrm>
              <a:off x="3502025" y="3626076"/>
              <a:ext cx="44450" cy="4445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9" name="Freeform 17"/>
            <p:cNvSpPr>
              <a:spLocks/>
            </p:cNvSpPr>
            <p:nvPr/>
          </p:nvSpPr>
          <p:spPr bwMode="auto">
            <a:xfrm>
              <a:off x="3255963" y="3380014"/>
              <a:ext cx="241300" cy="101600"/>
            </a:xfrm>
            <a:custGeom>
              <a:avLst/>
              <a:gdLst>
                <a:gd name="T0" fmla="*/ 1209 w 1209"/>
                <a:gd name="T1" fmla="*/ 254 h 508"/>
                <a:gd name="T2" fmla="*/ 1206 w 1209"/>
                <a:gd name="T3" fmla="*/ 279 h 508"/>
                <a:gd name="T4" fmla="*/ 1196 w 1209"/>
                <a:gd name="T5" fmla="*/ 306 h 508"/>
                <a:gd name="T6" fmla="*/ 1182 w 1209"/>
                <a:gd name="T7" fmla="*/ 330 h 508"/>
                <a:gd name="T8" fmla="*/ 1161 w 1209"/>
                <a:gd name="T9" fmla="*/ 353 h 508"/>
                <a:gd name="T10" fmla="*/ 1136 w 1209"/>
                <a:gd name="T11" fmla="*/ 375 h 508"/>
                <a:gd name="T12" fmla="*/ 1106 w 1209"/>
                <a:gd name="T13" fmla="*/ 396 h 508"/>
                <a:gd name="T14" fmla="*/ 1071 w 1209"/>
                <a:gd name="T15" fmla="*/ 415 h 508"/>
                <a:gd name="T16" fmla="*/ 1032 w 1209"/>
                <a:gd name="T17" fmla="*/ 434 h 508"/>
                <a:gd name="T18" fmla="*/ 989 w 1209"/>
                <a:gd name="T19" fmla="*/ 450 h 508"/>
                <a:gd name="T20" fmla="*/ 942 w 1209"/>
                <a:gd name="T21" fmla="*/ 464 h 508"/>
                <a:gd name="T22" fmla="*/ 892 w 1209"/>
                <a:gd name="T23" fmla="*/ 478 h 508"/>
                <a:gd name="T24" fmla="*/ 840 w 1209"/>
                <a:gd name="T25" fmla="*/ 488 h 508"/>
                <a:gd name="T26" fmla="*/ 726 w 1209"/>
                <a:gd name="T27" fmla="*/ 504 h 508"/>
                <a:gd name="T28" fmla="*/ 666 w 1209"/>
                <a:gd name="T29" fmla="*/ 507 h 508"/>
                <a:gd name="T30" fmla="*/ 605 w 1209"/>
                <a:gd name="T31" fmla="*/ 508 h 508"/>
                <a:gd name="T32" fmla="*/ 573 w 1209"/>
                <a:gd name="T33" fmla="*/ 508 h 508"/>
                <a:gd name="T34" fmla="*/ 512 w 1209"/>
                <a:gd name="T35" fmla="*/ 506 h 508"/>
                <a:gd name="T36" fmla="*/ 424 w 1209"/>
                <a:gd name="T37" fmla="*/ 497 h 508"/>
                <a:gd name="T38" fmla="*/ 343 w 1209"/>
                <a:gd name="T39" fmla="*/ 483 h 508"/>
                <a:gd name="T40" fmla="*/ 291 w 1209"/>
                <a:gd name="T41" fmla="*/ 471 h 508"/>
                <a:gd name="T42" fmla="*/ 242 w 1209"/>
                <a:gd name="T43" fmla="*/ 458 h 508"/>
                <a:gd name="T44" fmla="*/ 198 w 1209"/>
                <a:gd name="T45" fmla="*/ 443 h 508"/>
                <a:gd name="T46" fmla="*/ 158 w 1209"/>
                <a:gd name="T47" fmla="*/ 425 h 508"/>
                <a:gd name="T48" fmla="*/ 121 w 1209"/>
                <a:gd name="T49" fmla="*/ 406 h 508"/>
                <a:gd name="T50" fmla="*/ 88 w 1209"/>
                <a:gd name="T51" fmla="*/ 386 h 508"/>
                <a:gd name="T52" fmla="*/ 60 w 1209"/>
                <a:gd name="T53" fmla="*/ 364 h 508"/>
                <a:gd name="T54" fmla="*/ 37 w 1209"/>
                <a:gd name="T55" fmla="*/ 341 h 508"/>
                <a:gd name="T56" fmla="*/ 19 w 1209"/>
                <a:gd name="T57" fmla="*/ 318 h 508"/>
                <a:gd name="T58" fmla="*/ 7 w 1209"/>
                <a:gd name="T59" fmla="*/ 292 h 508"/>
                <a:gd name="T60" fmla="*/ 1 w 1209"/>
                <a:gd name="T61" fmla="*/ 267 h 508"/>
                <a:gd name="T62" fmla="*/ 0 w 1209"/>
                <a:gd name="T63" fmla="*/ 254 h 508"/>
                <a:gd name="T64" fmla="*/ 3 w 1209"/>
                <a:gd name="T65" fmla="*/ 228 h 508"/>
                <a:gd name="T66" fmla="*/ 13 w 1209"/>
                <a:gd name="T67" fmla="*/ 202 h 508"/>
                <a:gd name="T68" fmla="*/ 27 w 1209"/>
                <a:gd name="T69" fmla="*/ 178 h 508"/>
                <a:gd name="T70" fmla="*/ 48 w 1209"/>
                <a:gd name="T71" fmla="*/ 155 h 508"/>
                <a:gd name="T72" fmla="*/ 73 w 1209"/>
                <a:gd name="T73" fmla="*/ 132 h 508"/>
                <a:gd name="T74" fmla="*/ 103 w 1209"/>
                <a:gd name="T75" fmla="*/ 112 h 508"/>
                <a:gd name="T76" fmla="*/ 138 w 1209"/>
                <a:gd name="T77" fmla="*/ 92 h 508"/>
                <a:gd name="T78" fmla="*/ 177 w 1209"/>
                <a:gd name="T79" fmla="*/ 74 h 508"/>
                <a:gd name="T80" fmla="*/ 220 w 1209"/>
                <a:gd name="T81" fmla="*/ 57 h 508"/>
                <a:gd name="T82" fmla="*/ 266 w 1209"/>
                <a:gd name="T83" fmla="*/ 43 h 508"/>
                <a:gd name="T84" fmla="*/ 316 w 1209"/>
                <a:gd name="T85" fmla="*/ 30 h 508"/>
                <a:gd name="T86" fmla="*/ 369 w 1209"/>
                <a:gd name="T87" fmla="*/ 19 h 508"/>
                <a:gd name="T88" fmla="*/ 483 w 1209"/>
                <a:gd name="T89" fmla="*/ 5 h 508"/>
                <a:gd name="T90" fmla="*/ 543 w 1209"/>
                <a:gd name="T91" fmla="*/ 1 h 508"/>
                <a:gd name="T92" fmla="*/ 605 w 1209"/>
                <a:gd name="T93" fmla="*/ 0 h 508"/>
                <a:gd name="T94" fmla="*/ 635 w 1209"/>
                <a:gd name="T95" fmla="*/ 0 h 508"/>
                <a:gd name="T96" fmla="*/ 696 w 1209"/>
                <a:gd name="T97" fmla="*/ 3 h 508"/>
                <a:gd name="T98" fmla="*/ 785 w 1209"/>
                <a:gd name="T99" fmla="*/ 11 h 508"/>
                <a:gd name="T100" fmla="*/ 866 w 1209"/>
                <a:gd name="T101" fmla="*/ 25 h 508"/>
                <a:gd name="T102" fmla="*/ 917 w 1209"/>
                <a:gd name="T103" fmla="*/ 37 h 508"/>
                <a:gd name="T104" fmla="*/ 966 w 1209"/>
                <a:gd name="T105" fmla="*/ 50 h 508"/>
                <a:gd name="T106" fmla="*/ 1011 w 1209"/>
                <a:gd name="T107" fmla="*/ 66 h 508"/>
                <a:gd name="T108" fmla="*/ 1051 w 1209"/>
                <a:gd name="T109" fmla="*/ 82 h 508"/>
                <a:gd name="T110" fmla="*/ 1088 w 1209"/>
                <a:gd name="T111" fmla="*/ 102 h 508"/>
                <a:gd name="T112" fmla="*/ 1121 w 1209"/>
                <a:gd name="T113" fmla="*/ 122 h 508"/>
                <a:gd name="T114" fmla="*/ 1149 w 1209"/>
                <a:gd name="T115" fmla="*/ 143 h 508"/>
                <a:gd name="T116" fmla="*/ 1172 w 1209"/>
                <a:gd name="T117" fmla="*/ 166 h 508"/>
                <a:gd name="T118" fmla="*/ 1190 w 1209"/>
                <a:gd name="T119" fmla="*/ 190 h 508"/>
                <a:gd name="T120" fmla="*/ 1201 w 1209"/>
                <a:gd name="T121" fmla="*/ 215 h 508"/>
                <a:gd name="T122" fmla="*/ 1208 w 1209"/>
                <a:gd name="T123" fmla="*/ 241 h 508"/>
                <a:gd name="T124" fmla="*/ 1209 w 1209"/>
                <a:gd name="T125" fmla="*/ 254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09" h="508">
                  <a:moveTo>
                    <a:pt x="1209" y="254"/>
                  </a:moveTo>
                  <a:lnTo>
                    <a:pt x="1209" y="254"/>
                  </a:lnTo>
                  <a:lnTo>
                    <a:pt x="1208" y="267"/>
                  </a:lnTo>
                  <a:lnTo>
                    <a:pt x="1206" y="279"/>
                  </a:lnTo>
                  <a:lnTo>
                    <a:pt x="1201" y="292"/>
                  </a:lnTo>
                  <a:lnTo>
                    <a:pt x="1196" y="306"/>
                  </a:lnTo>
                  <a:lnTo>
                    <a:pt x="1190" y="318"/>
                  </a:lnTo>
                  <a:lnTo>
                    <a:pt x="1182" y="330"/>
                  </a:lnTo>
                  <a:lnTo>
                    <a:pt x="1172" y="341"/>
                  </a:lnTo>
                  <a:lnTo>
                    <a:pt x="1161" y="353"/>
                  </a:lnTo>
                  <a:lnTo>
                    <a:pt x="1149" y="364"/>
                  </a:lnTo>
                  <a:lnTo>
                    <a:pt x="1136" y="375"/>
                  </a:lnTo>
                  <a:lnTo>
                    <a:pt x="1121" y="386"/>
                  </a:lnTo>
                  <a:lnTo>
                    <a:pt x="1106" y="396"/>
                  </a:lnTo>
                  <a:lnTo>
                    <a:pt x="1088" y="406"/>
                  </a:lnTo>
                  <a:lnTo>
                    <a:pt x="1071" y="415"/>
                  </a:lnTo>
                  <a:lnTo>
                    <a:pt x="1051" y="425"/>
                  </a:lnTo>
                  <a:lnTo>
                    <a:pt x="1032" y="434"/>
                  </a:lnTo>
                  <a:lnTo>
                    <a:pt x="1011" y="443"/>
                  </a:lnTo>
                  <a:lnTo>
                    <a:pt x="989" y="450"/>
                  </a:lnTo>
                  <a:lnTo>
                    <a:pt x="966" y="458"/>
                  </a:lnTo>
                  <a:lnTo>
                    <a:pt x="942" y="464"/>
                  </a:lnTo>
                  <a:lnTo>
                    <a:pt x="917" y="471"/>
                  </a:lnTo>
                  <a:lnTo>
                    <a:pt x="892" y="478"/>
                  </a:lnTo>
                  <a:lnTo>
                    <a:pt x="866" y="483"/>
                  </a:lnTo>
                  <a:lnTo>
                    <a:pt x="840" y="488"/>
                  </a:lnTo>
                  <a:lnTo>
                    <a:pt x="785" y="497"/>
                  </a:lnTo>
                  <a:lnTo>
                    <a:pt x="726" y="504"/>
                  </a:lnTo>
                  <a:lnTo>
                    <a:pt x="696" y="506"/>
                  </a:lnTo>
                  <a:lnTo>
                    <a:pt x="666" y="507"/>
                  </a:lnTo>
                  <a:lnTo>
                    <a:pt x="635" y="508"/>
                  </a:lnTo>
                  <a:lnTo>
                    <a:pt x="605" y="508"/>
                  </a:lnTo>
                  <a:lnTo>
                    <a:pt x="605" y="508"/>
                  </a:lnTo>
                  <a:lnTo>
                    <a:pt x="573" y="508"/>
                  </a:lnTo>
                  <a:lnTo>
                    <a:pt x="543" y="507"/>
                  </a:lnTo>
                  <a:lnTo>
                    <a:pt x="512" y="506"/>
                  </a:lnTo>
                  <a:lnTo>
                    <a:pt x="483" y="504"/>
                  </a:lnTo>
                  <a:lnTo>
                    <a:pt x="424" y="497"/>
                  </a:lnTo>
                  <a:lnTo>
                    <a:pt x="369" y="488"/>
                  </a:lnTo>
                  <a:lnTo>
                    <a:pt x="343" y="483"/>
                  </a:lnTo>
                  <a:lnTo>
                    <a:pt x="316" y="478"/>
                  </a:lnTo>
                  <a:lnTo>
                    <a:pt x="291" y="471"/>
                  </a:lnTo>
                  <a:lnTo>
                    <a:pt x="266" y="464"/>
                  </a:lnTo>
                  <a:lnTo>
                    <a:pt x="242" y="458"/>
                  </a:lnTo>
                  <a:lnTo>
                    <a:pt x="220" y="450"/>
                  </a:lnTo>
                  <a:lnTo>
                    <a:pt x="198" y="443"/>
                  </a:lnTo>
                  <a:lnTo>
                    <a:pt x="177" y="434"/>
                  </a:lnTo>
                  <a:lnTo>
                    <a:pt x="158" y="425"/>
                  </a:lnTo>
                  <a:lnTo>
                    <a:pt x="138" y="415"/>
                  </a:lnTo>
                  <a:lnTo>
                    <a:pt x="121" y="406"/>
                  </a:lnTo>
                  <a:lnTo>
                    <a:pt x="103" y="396"/>
                  </a:lnTo>
                  <a:lnTo>
                    <a:pt x="88" y="386"/>
                  </a:lnTo>
                  <a:lnTo>
                    <a:pt x="73" y="375"/>
                  </a:lnTo>
                  <a:lnTo>
                    <a:pt x="60" y="364"/>
                  </a:lnTo>
                  <a:lnTo>
                    <a:pt x="48" y="353"/>
                  </a:lnTo>
                  <a:lnTo>
                    <a:pt x="37" y="341"/>
                  </a:lnTo>
                  <a:lnTo>
                    <a:pt x="27" y="330"/>
                  </a:lnTo>
                  <a:lnTo>
                    <a:pt x="19" y="318"/>
                  </a:lnTo>
                  <a:lnTo>
                    <a:pt x="13" y="306"/>
                  </a:lnTo>
                  <a:lnTo>
                    <a:pt x="7" y="292"/>
                  </a:lnTo>
                  <a:lnTo>
                    <a:pt x="3" y="279"/>
                  </a:lnTo>
                  <a:lnTo>
                    <a:pt x="1" y="267"/>
                  </a:lnTo>
                  <a:lnTo>
                    <a:pt x="0" y="254"/>
                  </a:lnTo>
                  <a:lnTo>
                    <a:pt x="0" y="254"/>
                  </a:lnTo>
                  <a:lnTo>
                    <a:pt x="1" y="241"/>
                  </a:lnTo>
                  <a:lnTo>
                    <a:pt x="3" y="228"/>
                  </a:lnTo>
                  <a:lnTo>
                    <a:pt x="7" y="215"/>
                  </a:lnTo>
                  <a:lnTo>
                    <a:pt x="13" y="202"/>
                  </a:lnTo>
                  <a:lnTo>
                    <a:pt x="19" y="190"/>
                  </a:lnTo>
                  <a:lnTo>
                    <a:pt x="27" y="178"/>
                  </a:lnTo>
                  <a:lnTo>
                    <a:pt x="37" y="166"/>
                  </a:lnTo>
                  <a:lnTo>
                    <a:pt x="48" y="155"/>
                  </a:lnTo>
                  <a:lnTo>
                    <a:pt x="60" y="143"/>
                  </a:lnTo>
                  <a:lnTo>
                    <a:pt x="73" y="132"/>
                  </a:lnTo>
                  <a:lnTo>
                    <a:pt x="88" y="122"/>
                  </a:lnTo>
                  <a:lnTo>
                    <a:pt x="103" y="112"/>
                  </a:lnTo>
                  <a:lnTo>
                    <a:pt x="121" y="102"/>
                  </a:lnTo>
                  <a:lnTo>
                    <a:pt x="138" y="92"/>
                  </a:lnTo>
                  <a:lnTo>
                    <a:pt x="158" y="82"/>
                  </a:lnTo>
                  <a:lnTo>
                    <a:pt x="177" y="74"/>
                  </a:lnTo>
                  <a:lnTo>
                    <a:pt x="198" y="66"/>
                  </a:lnTo>
                  <a:lnTo>
                    <a:pt x="220" y="57"/>
                  </a:lnTo>
                  <a:lnTo>
                    <a:pt x="242" y="50"/>
                  </a:lnTo>
                  <a:lnTo>
                    <a:pt x="266" y="43"/>
                  </a:lnTo>
                  <a:lnTo>
                    <a:pt x="291" y="37"/>
                  </a:lnTo>
                  <a:lnTo>
                    <a:pt x="316" y="30"/>
                  </a:lnTo>
                  <a:lnTo>
                    <a:pt x="343" y="25"/>
                  </a:lnTo>
                  <a:lnTo>
                    <a:pt x="369" y="19"/>
                  </a:lnTo>
                  <a:lnTo>
                    <a:pt x="424" y="11"/>
                  </a:lnTo>
                  <a:lnTo>
                    <a:pt x="483" y="5"/>
                  </a:lnTo>
                  <a:lnTo>
                    <a:pt x="512" y="3"/>
                  </a:lnTo>
                  <a:lnTo>
                    <a:pt x="543" y="1"/>
                  </a:lnTo>
                  <a:lnTo>
                    <a:pt x="573" y="0"/>
                  </a:lnTo>
                  <a:lnTo>
                    <a:pt x="605" y="0"/>
                  </a:lnTo>
                  <a:lnTo>
                    <a:pt x="605" y="0"/>
                  </a:lnTo>
                  <a:lnTo>
                    <a:pt x="635" y="0"/>
                  </a:lnTo>
                  <a:lnTo>
                    <a:pt x="666" y="1"/>
                  </a:lnTo>
                  <a:lnTo>
                    <a:pt x="696" y="3"/>
                  </a:lnTo>
                  <a:lnTo>
                    <a:pt x="726" y="5"/>
                  </a:lnTo>
                  <a:lnTo>
                    <a:pt x="785" y="11"/>
                  </a:lnTo>
                  <a:lnTo>
                    <a:pt x="840" y="19"/>
                  </a:lnTo>
                  <a:lnTo>
                    <a:pt x="866" y="25"/>
                  </a:lnTo>
                  <a:lnTo>
                    <a:pt x="892" y="30"/>
                  </a:lnTo>
                  <a:lnTo>
                    <a:pt x="917" y="37"/>
                  </a:lnTo>
                  <a:lnTo>
                    <a:pt x="942" y="43"/>
                  </a:lnTo>
                  <a:lnTo>
                    <a:pt x="966" y="50"/>
                  </a:lnTo>
                  <a:lnTo>
                    <a:pt x="989" y="57"/>
                  </a:lnTo>
                  <a:lnTo>
                    <a:pt x="1011" y="66"/>
                  </a:lnTo>
                  <a:lnTo>
                    <a:pt x="1032" y="74"/>
                  </a:lnTo>
                  <a:lnTo>
                    <a:pt x="1051" y="82"/>
                  </a:lnTo>
                  <a:lnTo>
                    <a:pt x="1071" y="92"/>
                  </a:lnTo>
                  <a:lnTo>
                    <a:pt x="1088" y="102"/>
                  </a:lnTo>
                  <a:lnTo>
                    <a:pt x="1106" y="112"/>
                  </a:lnTo>
                  <a:lnTo>
                    <a:pt x="1121" y="122"/>
                  </a:lnTo>
                  <a:lnTo>
                    <a:pt x="1136" y="132"/>
                  </a:lnTo>
                  <a:lnTo>
                    <a:pt x="1149" y="143"/>
                  </a:lnTo>
                  <a:lnTo>
                    <a:pt x="1161" y="155"/>
                  </a:lnTo>
                  <a:lnTo>
                    <a:pt x="1172" y="166"/>
                  </a:lnTo>
                  <a:lnTo>
                    <a:pt x="1182" y="178"/>
                  </a:lnTo>
                  <a:lnTo>
                    <a:pt x="1190" y="190"/>
                  </a:lnTo>
                  <a:lnTo>
                    <a:pt x="1196" y="202"/>
                  </a:lnTo>
                  <a:lnTo>
                    <a:pt x="1201" y="215"/>
                  </a:lnTo>
                  <a:lnTo>
                    <a:pt x="1206" y="228"/>
                  </a:lnTo>
                  <a:lnTo>
                    <a:pt x="1208" y="241"/>
                  </a:lnTo>
                  <a:lnTo>
                    <a:pt x="1209" y="254"/>
                  </a:lnTo>
                  <a:lnTo>
                    <a:pt x="1209" y="254"/>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0" name="Freeform 18"/>
            <p:cNvSpPr>
              <a:spLocks/>
            </p:cNvSpPr>
            <p:nvPr/>
          </p:nvSpPr>
          <p:spPr bwMode="auto">
            <a:xfrm>
              <a:off x="3255963" y="3481614"/>
              <a:ext cx="139700" cy="49213"/>
            </a:xfrm>
            <a:custGeom>
              <a:avLst/>
              <a:gdLst>
                <a:gd name="T0" fmla="*/ 700 w 700"/>
                <a:gd name="T1" fmla="*/ 251 h 255"/>
                <a:gd name="T2" fmla="*/ 700 w 700"/>
                <a:gd name="T3" fmla="*/ 251 h 255"/>
                <a:gd name="T4" fmla="*/ 653 w 700"/>
                <a:gd name="T5" fmla="*/ 254 h 255"/>
                <a:gd name="T6" fmla="*/ 605 w 700"/>
                <a:gd name="T7" fmla="*/ 255 h 255"/>
                <a:gd name="T8" fmla="*/ 605 w 700"/>
                <a:gd name="T9" fmla="*/ 255 h 255"/>
                <a:gd name="T10" fmla="*/ 573 w 700"/>
                <a:gd name="T11" fmla="*/ 255 h 255"/>
                <a:gd name="T12" fmla="*/ 543 w 700"/>
                <a:gd name="T13" fmla="*/ 254 h 255"/>
                <a:gd name="T14" fmla="*/ 512 w 700"/>
                <a:gd name="T15" fmla="*/ 251 h 255"/>
                <a:gd name="T16" fmla="*/ 483 w 700"/>
                <a:gd name="T17" fmla="*/ 249 h 255"/>
                <a:gd name="T18" fmla="*/ 424 w 700"/>
                <a:gd name="T19" fmla="*/ 244 h 255"/>
                <a:gd name="T20" fmla="*/ 369 w 700"/>
                <a:gd name="T21" fmla="*/ 235 h 255"/>
                <a:gd name="T22" fmla="*/ 343 w 700"/>
                <a:gd name="T23" fmla="*/ 230 h 255"/>
                <a:gd name="T24" fmla="*/ 316 w 700"/>
                <a:gd name="T25" fmla="*/ 224 h 255"/>
                <a:gd name="T26" fmla="*/ 291 w 700"/>
                <a:gd name="T27" fmla="*/ 218 h 255"/>
                <a:gd name="T28" fmla="*/ 266 w 700"/>
                <a:gd name="T29" fmla="*/ 211 h 255"/>
                <a:gd name="T30" fmla="*/ 242 w 700"/>
                <a:gd name="T31" fmla="*/ 205 h 255"/>
                <a:gd name="T32" fmla="*/ 220 w 700"/>
                <a:gd name="T33" fmla="*/ 197 h 255"/>
                <a:gd name="T34" fmla="*/ 198 w 700"/>
                <a:gd name="T35" fmla="*/ 188 h 255"/>
                <a:gd name="T36" fmla="*/ 177 w 700"/>
                <a:gd name="T37" fmla="*/ 181 h 255"/>
                <a:gd name="T38" fmla="*/ 158 w 700"/>
                <a:gd name="T39" fmla="*/ 171 h 255"/>
                <a:gd name="T40" fmla="*/ 138 w 700"/>
                <a:gd name="T41" fmla="*/ 162 h 255"/>
                <a:gd name="T42" fmla="*/ 121 w 700"/>
                <a:gd name="T43" fmla="*/ 152 h 255"/>
                <a:gd name="T44" fmla="*/ 103 w 700"/>
                <a:gd name="T45" fmla="*/ 143 h 255"/>
                <a:gd name="T46" fmla="*/ 88 w 700"/>
                <a:gd name="T47" fmla="*/ 132 h 255"/>
                <a:gd name="T48" fmla="*/ 73 w 700"/>
                <a:gd name="T49" fmla="*/ 122 h 255"/>
                <a:gd name="T50" fmla="*/ 60 w 700"/>
                <a:gd name="T51" fmla="*/ 111 h 255"/>
                <a:gd name="T52" fmla="*/ 48 w 700"/>
                <a:gd name="T53" fmla="*/ 99 h 255"/>
                <a:gd name="T54" fmla="*/ 37 w 700"/>
                <a:gd name="T55" fmla="*/ 88 h 255"/>
                <a:gd name="T56" fmla="*/ 27 w 700"/>
                <a:gd name="T57" fmla="*/ 76 h 255"/>
                <a:gd name="T58" fmla="*/ 19 w 700"/>
                <a:gd name="T59" fmla="*/ 64 h 255"/>
                <a:gd name="T60" fmla="*/ 13 w 700"/>
                <a:gd name="T61" fmla="*/ 51 h 255"/>
                <a:gd name="T62" fmla="*/ 7 w 700"/>
                <a:gd name="T63" fmla="*/ 39 h 255"/>
                <a:gd name="T64" fmla="*/ 3 w 700"/>
                <a:gd name="T65" fmla="*/ 26 h 255"/>
                <a:gd name="T66" fmla="*/ 1 w 700"/>
                <a:gd name="T67" fmla="*/ 13 h 255"/>
                <a:gd name="T68" fmla="*/ 0 w 700"/>
                <a:gd name="T69"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0" h="255">
                  <a:moveTo>
                    <a:pt x="700" y="251"/>
                  </a:moveTo>
                  <a:lnTo>
                    <a:pt x="700" y="251"/>
                  </a:lnTo>
                  <a:lnTo>
                    <a:pt x="653" y="254"/>
                  </a:lnTo>
                  <a:lnTo>
                    <a:pt x="605" y="255"/>
                  </a:lnTo>
                  <a:lnTo>
                    <a:pt x="605" y="255"/>
                  </a:lnTo>
                  <a:lnTo>
                    <a:pt x="573" y="255"/>
                  </a:lnTo>
                  <a:lnTo>
                    <a:pt x="543" y="254"/>
                  </a:lnTo>
                  <a:lnTo>
                    <a:pt x="512" y="251"/>
                  </a:lnTo>
                  <a:lnTo>
                    <a:pt x="483" y="249"/>
                  </a:lnTo>
                  <a:lnTo>
                    <a:pt x="424" y="244"/>
                  </a:lnTo>
                  <a:lnTo>
                    <a:pt x="369" y="235"/>
                  </a:lnTo>
                  <a:lnTo>
                    <a:pt x="343" y="230"/>
                  </a:lnTo>
                  <a:lnTo>
                    <a:pt x="316" y="224"/>
                  </a:lnTo>
                  <a:lnTo>
                    <a:pt x="291" y="218"/>
                  </a:lnTo>
                  <a:lnTo>
                    <a:pt x="266" y="211"/>
                  </a:lnTo>
                  <a:lnTo>
                    <a:pt x="242" y="205"/>
                  </a:lnTo>
                  <a:lnTo>
                    <a:pt x="220" y="197"/>
                  </a:lnTo>
                  <a:lnTo>
                    <a:pt x="198" y="188"/>
                  </a:lnTo>
                  <a:lnTo>
                    <a:pt x="177" y="181"/>
                  </a:lnTo>
                  <a:lnTo>
                    <a:pt x="158" y="171"/>
                  </a:lnTo>
                  <a:lnTo>
                    <a:pt x="138" y="162"/>
                  </a:lnTo>
                  <a:lnTo>
                    <a:pt x="121" y="152"/>
                  </a:lnTo>
                  <a:lnTo>
                    <a:pt x="103" y="143"/>
                  </a:lnTo>
                  <a:lnTo>
                    <a:pt x="88" y="132"/>
                  </a:lnTo>
                  <a:lnTo>
                    <a:pt x="73" y="122"/>
                  </a:lnTo>
                  <a:lnTo>
                    <a:pt x="60" y="111"/>
                  </a:lnTo>
                  <a:lnTo>
                    <a:pt x="48" y="99"/>
                  </a:lnTo>
                  <a:lnTo>
                    <a:pt x="37" y="88"/>
                  </a:lnTo>
                  <a:lnTo>
                    <a:pt x="27" y="76"/>
                  </a:lnTo>
                  <a:lnTo>
                    <a:pt x="19" y="64"/>
                  </a:lnTo>
                  <a:lnTo>
                    <a:pt x="13" y="51"/>
                  </a:lnTo>
                  <a:lnTo>
                    <a:pt x="7" y="39"/>
                  </a:lnTo>
                  <a:lnTo>
                    <a:pt x="3" y="26"/>
                  </a:lnTo>
                  <a:lnTo>
                    <a:pt x="1" y="13"/>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1" name="Freeform 19"/>
            <p:cNvSpPr>
              <a:spLocks/>
            </p:cNvSpPr>
            <p:nvPr/>
          </p:nvSpPr>
          <p:spPr bwMode="auto">
            <a:xfrm>
              <a:off x="3255963" y="3537176"/>
              <a:ext cx="120650" cy="50800"/>
            </a:xfrm>
            <a:custGeom>
              <a:avLst/>
              <a:gdLst>
                <a:gd name="T0" fmla="*/ 605 w 605"/>
                <a:gd name="T1" fmla="*/ 255 h 255"/>
                <a:gd name="T2" fmla="*/ 605 w 605"/>
                <a:gd name="T3" fmla="*/ 255 h 255"/>
                <a:gd name="T4" fmla="*/ 573 w 605"/>
                <a:gd name="T5" fmla="*/ 255 h 255"/>
                <a:gd name="T6" fmla="*/ 543 w 605"/>
                <a:gd name="T7" fmla="*/ 254 h 255"/>
                <a:gd name="T8" fmla="*/ 512 w 605"/>
                <a:gd name="T9" fmla="*/ 252 h 255"/>
                <a:gd name="T10" fmla="*/ 483 w 605"/>
                <a:gd name="T11" fmla="*/ 250 h 255"/>
                <a:gd name="T12" fmla="*/ 424 w 605"/>
                <a:gd name="T13" fmla="*/ 243 h 255"/>
                <a:gd name="T14" fmla="*/ 369 w 605"/>
                <a:gd name="T15" fmla="*/ 235 h 255"/>
                <a:gd name="T16" fmla="*/ 343 w 605"/>
                <a:gd name="T17" fmla="*/ 230 h 255"/>
                <a:gd name="T18" fmla="*/ 316 w 605"/>
                <a:gd name="T19" fmla="*/ 224 h 255"/>
                <a:gd name="T20" fmla="*/ 291 w 605"/>
                <a:gd name="T21" fmla="*/ 218 h 255"/>
                <a:gd name="T22" fmla="*/ 266 w 605"/>
                <a:gd name="T23" fmla="*/ 211 h 255"/>
                <a:gd name="T24" fmla="*/ 242 w 605"/>
                <a:gd name="T25" fmla="*/ 205 h 255"/>
                <a:gd name="T26" fmla="*/ 220 w 605"/>
                <a:gd name="T27" fmla="*/ 197 h 255"/>
                <a:gd name="T28" fmla="*/ 198 w 605"/>
                <a:gd name="T29" fmla="*/ 189 h 255"/>
                <a:gd name="T30" fmla="*/ 177 w 605"/>
                <a:gd name="T31" fmla="*/ 181 h 255"/>
                <a:gd name="T32" fmla="*/ 158 w 605"/>
                <a:gd name="T33" fmla="*/ 171 h 255"/>
                <a:gd name="T34" fmla="*/ 138 w 605"/>
                <a:gd name="T35" fmla="*/ 162 h 255"/>
                <a:gd name="T36" fmla="*/ 121 w 605"/>
                <a:gd name="T37" fmla="*/ 153 h 255"/>
                <a:gd name="T38" fmla="*/ 103 w 605"/>
                <a:gd name="T39" fmla="*/ 143 h 255"/>
                <a:gd name="T40" fmla="*/ 88 w 605"/>
                <a:gd name="T41" fmla="*/ 132 h 255"/>
                <a:gd name="T42" fmla="*/ 73 w 605"/>
                <a:gd name="T43" fmla="*/ 122 h 255"/>
                <a:gd name="T44" fmla="*/ 60 w 605"/>
                <a:gd name="T45" fmla="*/ 111 h 255"/>
                <a:gd name="T46" fmla="*/ 48 w 605"/>
                <a:gd name="T47" fmla="*/ 99 h 255"/>
                <a:gd name="T48" fmla="*/ 37 w 605"/>
                <a:gd name="T49" fmla="*/ 88 h 255"/>
                <a:gd name="T50" fmla="*/ 27 w 605"/>
                <a:gd name="T51" fmla="*/ 76 h 255"/>
                <a:gd name="T52" fmla="*/ 19 w 605"/>
                <a:gd name="T53" fmla="*/ 64 h 255"/>
                <a:gd name="T54" fmla="*/ 13 w 605"/>
                <a:gd name="T55" fmla="*/ 51 h 255"/>
                <a:gd name="T56" fmla="*/ 7 w 605"/>
                <a:gd name="T57" fmla="*/ 39 h 255"/>
                <a:gd name="T58" fmla="*/ 3 w 605"/>
                <a:gd name="T59" fmla="*/ 26 h 255"/>
                <a:gd name="T60" fmla="*/ 1 w 605"/>
                <a:gd name="T61" fmla="*/ 13 h 255"/>
                <a:gd name="T62" fmla="*/ 0 w 605"/>
                <a:gd name="T6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 h="255">
                  <a:moveTo>
                    <a:pt x="605" y="255"/>
                  </a:moveTo>
                  <a:lnTo>
                    <a:pt x="605" y="255"/>
                  </a:lnTo>
                  <a:lnTo>
                    <a:pt x="573" y="255"/>
                  </a:lnTo>
                  <a:lnTo>
                    <a:pt x="543" y="254"/>
                  </a:lnTo>
                  <a:lnTo>
                    <a:pt x="512" y="252"/>
                  </a:lnTo>
                  <a:lnTo>
                    <a:pt x="483" y="250"/>
                  </a:lnTo>
                  <a:lnTo>
                    <a:pt x="424" y="243"/>
                  </a:lnTo>
                  <a:lnTo>
                    <a:pt x="369" y="235"/>
                  </a:lnTo>
                  <a:lnTo>
                    <a:pt x="343" y="230"/>
                  </a:lnTo>
                  <a:lnTo>
                    <a:pt x="316" y="224"/>
                  </a:lnTo>
                  <a:lnTo>
                    <a:pt x="291" y="218"/>
                  </a:lnTo>
                  <a:lnTo>
                    <a:pt x="266" y="211"/>
                  </a:lnTo>
                  <a:lnTo>
                    <a:pt x="242" y="205"/>
                  </a:lnTo>
                  <a:lnTo>
                    <a:pt x="220" y="197"/>
                  </a:lnTo>
                  <a:lnTo>
                    <a:pt x="198" y="189"/>
                  </a:lnTo>
                  <a:lnTo>
                    <a:pt x="177" y="181"/>
                  </a:lnTo>
                  <a:lnTo>
                    <a:pt x="158" y="171"/>
                  </a:lnTo>
                  <a:lnTo>
                    <a:pt x="138" y="162"/>
                  </a:lnTo>
                  <a:lnTo>
                    <a:pt x="121" y="153"/>
                  </a:lnTo>
                  <a:lnTo>
                    <a:pt x="103" y="143"/>
                  </a:lnTo>
                  <a:lnTo>
                    <a:pt x="88" y="132"/>
                  </a:lnTo>
                  <a:lnTo>
                    <a:pt x="73" y="122"/>
                  </a:lnTo>
                  <a:lnTo>
                    <a:pt x="60" y="111"/>
                  </a:lnTo>
                  <a:lnTo>
                    <a:pt x="48" y="99"/>
                  </a:lnTo>
                  <a:lnTo>
                    <a:pt x="37" y="88"/>
                  </a:lnTo>
                  <a:lnTo>
                    <a:pt x="27" y="76"/>
                  </a:lnTo>
                  <a:lnTo>
                    <a:pt x="19" y="64"/>
                  </a:lnTo>
                  <a:lnTo>
                    <a:pt x="13" y="51"/>
                  </a:lnTo>
                  <a:lnTo>
                    <a:pt x="7" y="39"/>
                  </a:lnTo>
                  <a:lnTo>
                    <a:pt x="3" y="26"/>
                  </a:lnTo>
                  <a:lnTo>
                    <a:pt x="1" y="13"/>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2" name="Freeform 20"/>
            <p:cNvSpPr>
              <a:spLocks/>
            </p:cNvSpPr>
            <p:nvPr/>
          </p:nvSpPr>
          <p:spPr bwMode="auto">
            <a:xfrm>
              <a:off x="3255963" y="3430814"/>
              <a:ext cx="120650" cy="214313"/>
            </a:xfrm>
            <a:custGeom>
              <a:avLst/>
              <a:gdLst>
                <a:gd name="T0" fmla="*/ 605 w 605"/>
                <a:gd name="T1" fmla="*/ 1081 h 1081"/>
                <a:gd name="T2" fmla="*/ 605 w 605"/>
                <a:gd name="T3" fmla="*/ 1081 h 1081"/>
                <a:gd name="T4" fmla="*/ 573 w 605"/>
                <a:gd name="T5" fmla="*/ 1081 h 1081"/>
                <a:gd name="T6" fmla="*/ 543 w 605"/>
                <a:gd name="T7" fmla="*/ 1080 h 1081"/>
                <a:gd name="T8" fmla="*/ 512 w 605"/>
                <a:gd name="T9" fmla="*/ 1078 h 1081"/>
                <a:gd name="T10" fmla="*/ 483 w 605"/>
                <a:gd name="T11" fmla="*/ 1076 h 1081"/>
                <a:gd name="T12" fmla="*/ 424 w 605"/>
                <a:gd name="T13" fmla="*/ 1069 h 1081"/>
                <a:gd name="T14" fmla="*/ 369 w 605"/>
                <a:gd name="T15" fmla="*/ 1062 h 1081"/>
                <a:gd name="T16" fmla="*/ 343 w 605"/>
                <a:gd name="T17" fmla="*/ 1056 h 1081"/>
                <a:gd name="T18" fmla="*/ 316 w 605"/>
                <a:gd name="T19" fmla="*/ 1051 h 1081"/>
                <a:gd name="T20" fmla="*/ 291 w 605"/>
                <a:gd name="T21" fmla="*/ 1044 h 1081"/>
                <a:gd name="T22" fmla="*/ 266 w 605"/>
                <a:gd name="T23" fmla="*/ 1038 h 1081"/>
                <a:gd name="T24" fmla="*/ 242 w 605"/>
                <a:gd name="T25" fmla="*/ 1031 h 1081"/>
                <a:gd name="T26" fmla="*/ 220 w 605"/>
                <a:gd name="T27" fmla="*/ 1024 h 1081"/>
                <a:gd name="T28" fmla="*/ 198 w 605"/>
                <a:gd name="T29" fmla="*/ 1015 h 1081"/>
                <a:gd name="T30" fmla="*/ 177 w 605"/>
                <a:gd name="T31" fmla="*/ 1006 h 1081"/>
                <a:gd name="T32" fmla="*/ 158 w 605"/>
                <a:gd name="T33" fmla="*/ 997 h 1081"/>
                <a:gd name="T34" fmla="*/ 138 w 605"/>
                <a:gd name="T35" fmla="*/ 989 h 1081"/>
                <a:gd name="T36" fmla="*/ 121 w 605"/>
                <a:gd name="T37" fmla="*/ 979 h 1081"/>
                <a:gd name="T38" fmla="*/ 103 w 605"/>
                <a:gd name="T39" fmla="*/ 969 h 1081"/>
                <a:gd name="T40" fmla="*/ 88 w 605"/>
                <a:gd name="T41" fmla="*/ 958 h 1081"/>
                <a:gd name="T42" fmla="*/ 73 w 605"/>
                <a:gd name="T43" fmla="*/ 948 h 1081"/>
                <a:gd name="T44" fmla="*/ 60 w 605"/>
                <a:gd name="T45" fmla="*/ 938 h 1081"/>
                <a:gd name="T46" fmla="*/ 48 w 605"/>
                <a:gd name="T47" fmla="*/ 926 h 1081"/>
                <a:gd name="T48" fmla="*/ 37 w 605"/>
                <a:gd name="T49" fmla="*/ 915 h 1081"/>
                <a:gd name="T50" fmla="*/ 27 w 605"/>
                <a:gd name="T51" fmla="*/ 903 h 1081"/>
                <a:gd name="T52" fmla="*/ 19 w 605"/>
                <a:gd name="T53" fmla="*/ 891 h 1081"/>
                <a:gd name="T54" fmla="*/ 13 w 605"/>
                <a:gd name="T55" fmla="*/ 878 h 1081"/>
                <a:gd name="T56" fmla="*/ 7 w 605"/>
                <a:gd name="T57" fmla="*/ 866 h 1081"/>
                <a:gd name="T58" fmla="*/ 3 w 605"/>
                <a:gd name="T59" fmla="*/ 853 h 1081"/>
                <a:gd name="T60" fmla="*/ 1 w 605"/>
                <a:gd name="T61" fmla="*/ 840 h 1081"/>
                <a:gd name="T62" fmla="*/ 0 w 605"/>
                <a:gd name="T63" fmla="*/ 827 h 1081"/>
                <a:gd name="T64" fmla="*/ 0 w 605"/>
                <a:gd name="T65" fmla="*/ 0 h 1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5" h="1081">
                  <a:moveTo>
                    <a:pt x="605" y="1081"/>
                  </a:moveTo>
                  <a:lnTo>
                    <a:pt x="605" y="1081"/>
                  </a:lnTo>
                  <a:lnTo>
                    <a:pt x="573" y="1081"/>
                  </a:lnTo>
                  <a:lnTo>
                    <a:pt x="543" y="1080"/>
                  </a:lnTo>
                  <a:lnTo>
                    <a:pt x="512" y="1078"/>
                  </a:lnTo>
                  <a:lnTo>
                    <a:pt x="483" y="1076"/>
                  </a:lnTo>
                  <a:lnTo>
                    <a:pt x="424" y="1069"/>
                  </a:lnTo>
                  <a:lnTo>
                    <a:pt x="369" y="1062"/>
                  </a:lnTo>
                  <a:lnTo>
                    <a:pt x="343" y="1056"/>
                  </a:lnTo>
                  <a:lnTo>
                    <a:pt x="316" y="1051"/>
                  </a:lnTo>
                  <a:lnTo>
                    <a:pt x="291" y="1044"/>
                  </a:lnTo>
                  <a:lnTo>
                    <a:pt x="266" y="1038"/>
                  </a:lnTo>
                  <a:lnTo>
                    <a:pt x="242" y="1031"/>
                  </a:lnTo>
                  <a:lnTo>
                    <a:pt x="220" y="1024"/>
                  </a:lnTo>
                  <a:lnTo>
                    <a:pt x="198" y="1015"/>
                  </a:lnTo>
                  <a:lnTo>
                    <a:pt x="177" y="1006"/>
                  </a:lnTo>
                  <a:lnTo>
                    <a:pt x="158" y="997"/>
                  </a:lnTo>
                  <a:lnTo>
                    <a:pt x="138" y="989"/>
                  </a:lnTo>
                  <a:lnTo>
                    <a:pt x="121" y="979"/>
                  </a:lnTo>
                  <a:lnTo>
                    <a:pt x="103" y="969"/>
                  </a:lnTo>
                  <a:lnTo>
                    <a:pt x="88" y="958"/>
                  </a:lnTo>
                  <a:lnTo>
                    <a:pt x="73" y="948"/>
                  </a:lnTo>
                  <a:lnTo>
                    <a:pt x="60" y="938"/>
                  </a:lnTo>
                  <a:lnTo>
                    <a:pt x="48" y="926"/>
                  </a:lnTo>
                  <a:lnTo>
                    <a:pt x="37" y="915"/>
                  </a:lnTo>
                  <a:lnTo>
                    <a:pt x="27" y="903"/>
                  </a:lnTo>
                  <a:lnTo>
                    <a:pt x="19" y="891"/>
                  </a:lnTo>
                  <a:lnTo>
                    <a:pt x="13" y="878"/>
                  </a:lnTo>
                  <a:lnTo>
                    <a:pt x="7" y="866"/>
                  </a:lnTo>
                  <a:lnTo>
                    <a:pt x="3" y="853"/>
                  </a:lnTo>
                  <a:lnTo>
                    <a:pt x="1" y="840"/>
                  </a:lnTo>
                  <a:lnTo>
                    <a:pt x="0" y="827"/>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3" name="Line 21"/>
            <p:cNvSpPr>
              <a:spLocks noChangeShapeType="1"/>
            </p:cNvSpPr>
            <p:nvPr/>
          </p:nvSpPr>
          <p:spPr bwMode="auto">
            <a:xfrm>
              <a:off x="3497263" y="3430814"/>
              <a:ext cx="0" cy="6985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04" name="Gruppieren 203"/>
          <p:cNvGrpSpPr/>
          <p:nvPr/>
        </p:nvGrpSpPr>
        <p:grpSpPr>
          <a:xfrm>
            <a:off x="1961710" y="1026515"/>
            <a:ext cx="293687" cy="293688"/>
            <a:chOff x="3595688" y="3381601"/>
            <a:chExt cx="312737" cy="312738"/>
          </a:xfrm>
        </p:grpSpPr>
        <p:sp>
          <p:nvSpPr>
            <p:cNvPr id="205" name="Freeform 22"/>
            <p:cNvSpPr>
              <a:spLocks/>
            </p:cNvSpPr>
            <p:nvPr/>
          </p:nvSpPr>
          <p:spPr bwMode="auto">
            <a:xfrm>
              <a:off x="3595688" y="3381601"/>
              <a:ext cx="217488" cy="285750"/>
            </a:xfrm>
            <a:custGeom>
              <a:avLst/>
              <a:gdLst>
                <a:gd name="T0" fmla="*/ 719 w 1096"/>
                <a:gd name="T1" fmla="*/ 1439 h 1439"/>
                <a:gd name="T2" fmla="*/ 0 w 1096"/>
                <a:gd name="T3" fmla="*/ 1439 h 1439"/>
                <a:gd name="T4" fmla="*/ 0 w 1096"/>
                <a:gd name="T5" fmla="*/ 0 h 1439"/>
                <a:gd name="T6" fmla="*/ 753 w 1096"/>
                <a:gd name="T7" fmla="*/ 0 h 1439"/>
                <a:gd name="T8" fmla="*/ 1096 w 1096"/>
                <a:gd name="T9" fmla="*/ 342 h 1439"/>
                <a:gd name="T10" fmla="*/ 1096 w 1096"/>
                <a:gd name="T11" fmla="*/ 650 h 1439"/>
              </a:gdLst>
              <a:ahLst/>
              <a:cxnLst>
                <a:cxn ang="0">
                  <a:pos x="T0" y="T1"/>
                </a:cxn>
                <a:cxn ang="0">
                  <a:pos x="T2" y="T3"/>
                </a:cxn>
                <a:cxn ang="0">
                  <a:pos x="T4" y="T5"/>
                </a:cxn>
                <a:cxn ang="0">
                  <a:pos x="T6" y="T7"/>
                </a:cxn>
                <a:cxn ang="0">
                  <a:pos x="T8" y="T9"/>
                </a:cxn>
                <a:cxn ang="0">
                  <a:pos x="T10" y="T11"/>
                </a:cxn>
              </a:cxnLst>
              <a:rect l="0" t="0" r="r" b="b"/>
              <a:pathLst>
                <a:path w="1096" h="1439">
                  <a:moveTo>
                    <a:pt x="719" y="1439"/>
                  </a:moveTo>
                  <a:lnTo>
                    <a:pt x="0" y="1439"/>
                  </a:lnTo>
                  <a:lnTo>
                    <a:pt x="0" y="0"/>
                  </a:lnTo>
                  <a:lnTo>
                    <a:pt x="753" y="0"/>
                  </a:lnTo>
                  <a:lnTo>
                    <a:pt x="1096" y="342"/>
                  </a:lnTo>
                  <a:lnTo>
                    <a:pt x="1096" y="65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6" name="Freeform 23"/>
            <p:cNvSpPr>
              <a:spLocks/>
            </p:cNvSpPr>
            <p:nvPr/>
          </p:nvSpPr>
          <p:spPr bwMode="auto">
            <a:xfrm>
              <a:off x="3744913" y="3381601"/>
              <a:ext cx="68263" cy="68263"/>
            </a:xfrm>
            <a:custGeom>
              <a:avLst/>
              <a:gdLst>
                <a:gd name="T0" fmla="*/ 0 w 343"/>
                <a:gd name="T1" fmla="*/ 0 h 342"/>
                <a:gd name="T2" fmla="*/ 0 w 343"/>
                <a:gd name="T3" fmla="*/ 342 h 342"/>
                <a:gd name="T4" fmla="*/ 343 w 343"/>
                <a:gd name="T5" fmla="*/ 342 h 342"/>
              </a:gdLst>
              <a:ahLst/>
              <a:cxnLst>
                <a:cxn ang="0">
                  <a:pos x="T0" y="T1"/>
                </a:cxn>
                <a:cxn ang="0">
                  <a:pos x="T2" y="T3"/>
                </a:cxn>
                <a:cxn ang="0">
                  <a:pos x="T4" y="T5"/>
                </a:cxn>
              </a:cxnLst>
              <a:rect l="0" t="0" r="r" b="b"/>
              <a:pathLst>
                <a:path w="343" h="342">
                  <a:moveTo>
                    <a:pt x="0" y="0"/>
                  </a:moveTo>
                  <a:lnTo>
                    <a:pt x="0" y="342"/>
                  </a:lnTo>
                  <a:lnTo>
                    <a:pt x="343" y="342"/>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7" name="Freeform 24"/>
            <p:cNvSpPr>
              <a:spLocks/>
            </p:cNvSpPr>
            <p:nvPr/>
          </p:nvSpPr>
          <p:spPr bwMode="auto">
            <a:xfrm>
              <a:off x="3771900" y="3559401"/>
              <a:ext cx="103188" cy="103188"/>
            </a:xfrm>
            <a:custGeom>
              <a:avLst/>
              <a:gdLst>
                <a:gd name="T0" fmla="*/ 522 w 522"/>
                <a:gd name="T1" fmla="*/ 261 h 521"/>
                <a:gd name="T2" fmla="*/ 520 w 522"/>
                <a:gd name="T3" fmla="*/ 287 h 521"/>
                <a:gd name="T4" fmla="*/ 516 w 522"/>
                <a:gd name="T5" fmla="*/ 313 h 521"/>
                <a:gd name="T6" fmla="*/ 501 w 522"/>
                <a:gd name="T7" fmla="*/ 362 h 521"/>
                <a:gd name="T8" fmla="*/ 477 w 522"/>
                <a:gd name="T9" fmla="*/ 407 h 521"/>
                <a:gd name="T10" fmla="*/ 445 w 522"/>
                <a:gd name="T11" fmla="*/ 445 h 521"/>
                <a:gd name="T12" fmla="*/ 406 w 522"/>
                <a:gd name="T13" fmla="*/ 477 h 521"/>
                <a:gd name="T14" fmla="*/ 363 w 522"/>
                <a:gd name="T15" fmla="*/ 502 h 521"/>
                <a:gd name="T16" fmla="*/ 314 w 522"/>
                <a:gd name="T17" fmla="*/ 517 h 521"/>
                <a:gd name="T18" fmla="*/ 287 w 522"/>
                <a:gd name="T19" fmla="*/ 520 h 521"/>
                <a:gd name="T20" fmla="*/ 260 w 522"/>
                <a:gd name="T21" fmla="*/ 521 h 521"/>
                <a:gd name="T22" fmla="*/ 247 w 522"/>
                <a:gd name="T23" fmla="*/ 521 h 521"/>
                <a:gd name="T24" fmla="*/ 221 w 522"/>
                <a:gd name="T25" fmla="*/ 519 h 521"/>
                <a:gd name="T26" fmla="*/ 183 w 522"/>
                <a:gd name="T27" fmla="*/ 510 h 521"/>
                <a:gd name="T28" fmla="*/ 136 w 522"/>
                <a:gd name="T29" fmla="*/ 490 h 521"/>
                <a:gd name="T30" fmla="*/ 95 w 522"/>
                <a:gd name="T31" fmla="*/ 463 h 521"/>
                <a:gd name="T32" fmla="*/ 60 w 522"/>
                <a:gd name="T33" fmla="*/ 427 h 521"/>
                <a:gd name="T34" fmla="*/ 32 w 522"/>
                <a:gd name="T35" fmla="*/ 385 h 521"/>
                <a:gd name="T36" fmla="*/ 12 w 522"/>
                <a:gd name="T37" fmla="*/ 338 h 521"/>
                <a:gd name="T38" fmla="*/ 3 w 522"/>
                <a:gd name="T39" fmla="*/ 300 h 521"/>
                <a:gd name="T40" fmla="*/ 0 w 522"/>
                <a:gd name="T41" fmla="*/ 274 h 521"/>
                <a:gd name="T42" fmla="*/ 0 w 522"/>
                <a:gd name="T43" fmla="*/ 261 h 521"/>
                <a:gd name="T44" fmla="*/ 1 w 522"/>
                <a:gd name="T45" fmla="*/ 234 h 521"/>
                <a:gd name="T46" fmla="*/ 6 w 522"/>
                <a:gd name="T47" fmla="*/ 209 h 521"/>
                <a:gd name="T48" fmla="*/ 21 w 522"/>
                <a:gd name="T49" fmla="*/ 160 h 521"/>
                <a:gd name="T50" fmla="*/ 45 w 522"/>
                <a:gd name="T51" fmla="*/ 115 h 521"/>
                <a:gd name="T52" fmla="*/ 76 w 522"/>
                <a:gd name="T53" fmla="*/ 76 h 521"/>
                <a:gd name="T54" fmla="*/ 116 w 522"/>
                <a:gd name="T55" fmla="*/ 45 h 521"/>
                <a:gd name="T56" fmla="*/ 159 w 522"/>
                <a:gd name="T57" fmla="*/ 21 h 521"/>
                <a:gd name="T58" fmla="*/ 208 w 522"/>
                <a:gd name="T59" fmla="*/ 5 h 521"/>
                <a:gd name="T60" fmla="*/ 234 w 522"/>
                <a:gd name="T61" fmla="*/ 2 h 521"/>
                <a:gd name="T62" fmla="*/ 260 w 522"/>
                <a:gd name="T63" fmla="*/ 0 h 521"/>
                <a:gd name="T64" fmla="*/ 274 w 522"/>
                <a:gd name="T65" fmla="*/ 1 h 521"/>
                <a:gd name="T66" fmla="*/ 301 w 522"/>
                <a:gd name="T67" fmla="*/ 3 h 521"/>
                <a:gd name="T68" fmla="*/ 339 w 522"/>
                <a:gd name="T69" fmla="*/ 12 h 521"/>
                <a:gd name="T70" fmla="*/ 385 w 522"/>
                <a:gd name="T71" fmla="*/ 31 h 521"/>
                <a:gd name="T72" fmla="*/ 427 w 522"/>
                <a:gd name="T73" fmla="*/ 60 h 521"/>
                <a:gd name="T74" fmla="*/ 462 w 522"/>
                <a:gd name="T75" fmla="*/ 95 h 521"/>
                <a:gd name="T76" fmla="*/ 490 w 522"/>
                <a:gd name="T77" fmla="*/ 137 h 521"/>
                <a:gd name="T78" fmla="*/ 510 w 522"/>
                <a:gd name="T79" fmla="*/ 184 h 521"/>
                <a:gd name="T80" fmla="*/ 518 w 522"/>
                <a:gd name="T81" fmla="*/ 221 h 521"/>
                <a:gd name="T82" fmla="*/ 522 w 522"/>
                <a:gd name="T83" fmla="*/ 248 h 521"/>
                <a:gd name="T84" fmla="*/ 522 w 522"/>
                <a:gd name="T85" fmla="*/ 26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2" h="521">
                  <a:moveTo>
                    <a:pt x="522" y="261"/>
                  </a:moveTo>
                  <a:lnTo>
                    <a:pt x="522" y="261"/>
                  </a:lnTo>
                  <a:lnTo>
                    <a:pt x="522" y="274"/>
                  </a:lnTo>
                  <a:lnTo>
                    <a:pt x="520" y="287"/>
                  </a:lnTo>
                  <a:lnTo>
                    <a:pt x="518" y="300"/>
                  </a:lnTo>
                  <a:lnTo>
                    <a:pt x="516" y="313"/>
                  </a:lnTo>
                  <a:lnTo>
                    <a:pt x="510" y="338"/>
                  </a:lnTo>
                  <a:lnTo>
                    <a:pt x="501" y="362"/>
                  </a:lnTo>
                  <a:lnTo>
                    <a:pt x="490" y="385"/>
                  </a:lnTo>
                  <a:lnTo>
                    <a:pt x="477" y="407"/>
                  </a:lnTo>
                  <a:lnTo>
                    <a:pt x="462" y="427"/>
                  </a:lnTo>
                  <a:lnTo>
                    <a:pt x="445" y="445"/>
                  </a:lnTo>
                  <a:lnTo>
                    <a:pt x="427" y="463"/>
                  </a:lnTo>
                  <a:lnTo>
                    <a:pt x="406" y="477"/>
                  </a:lnTo>
                  <a:lnTo>
                    <a:pt x="385" y="490"/>
                  </a:lnTo>
                  <a:lnTo>
                    <a:pt x="363" y="502"/>
                  </a:lnTo>
                  <a:lnTo>
                    <a:pt x="339" y="510"/>
                  </a:lnTo>
                  <a:lnTo>
                    <a:pt x="314" y="517"/>
                  </a:lnTo>
                  <a:lnTo>
                    <a:pt x="301" y="519"/>
                  </a:lnTo>
                  <a:lnTo>
                    <a:pt x="287" y="520"/>
                  </a:lnTo>
                  <a:lnTo>
                    <a:pt x="274" y="521"/>
                  </a:lnTo>
                  <a:lnTo>
                    <a:pt x="260" y="521"/>
                  </a:lnTo>
                  <a:lnTo>
                    <a:pt x="260" y="521"/>
                  </a:lnTo>
                  <a:lnTo>
                    <a:pt x="247" y="521"/>
                  </a:lnTo>
                  <a:lnTo>
                    <a:pt x="234" y="520"/>
                  </a:lnTo>
                  <a:lnTo>
                    <a:pt x="221" y="519"/>
                  </a:lnTo>
                  <a:lnTo>
                    <a:pt x="208" y="517"/>
                  </a:lnTo>
                  <a:lnTo>
                    <a:pt x="183" y="510"/>
                  </a:lnTo>
                  <a:lnTo>
                    <a:pt x="159" y="502"/>
                  </a:lnTo>
                  <a:lnTo>
                    <a:pt x="136" y="490"/>
                  </a:lnTo>
                  <a:lnTo>
                    <a:pt x="116" y="477"/>
                  </a:lnTo>
                  <a:lnTo>
                    <a:pt x="95" y="463"/>
                  </a:lnTo>
                  <a:lnTo>
                    <a:pt x="76" y="445"/>
                  </a:lnTo>
                  <a:lnTo>
                    <a:pt x="60" y="427"/>
                  </a:lnTo>
                  <a:lnTo>
                    <a:pt x="45" y="407"/>
                  </a:lnTo>
                  <a:lnTo>
                    <a:pt x="32" y="385"/>
                  </a:lnTo>
                  <a:lnTo>
                    <a:pt x="21" y="362"/>
                  </a:lnTo>
                  <a:lnTo>
                    <a:pt x="12" y="338"/>
                  </a:lnTo>
                  <a:lnTo>
                    <a:pt x="6" y="313"/>
                  </a:lnTo>
                  <a:lnTo>
                    <a:pt x="3" y="300"/>
                  </a:lnTo>
                  <a:lnTo>
                    <a:pt x="1" y="287"/>
                  </a:lnTo>
                  <a:lnTo>
                    <a:pt x="0" y="274"/>
                  </a:lnTo>
                  <a:lnTo>
                    <a:pt x="0" y="261"/>
                  </a:lnTo>
                  <a:lnTo>
                    <a:pt x="0" y="261"/>
                  </a:lnTo>
                  <a:lnTo>
                    <a:pt x="0" y="248"/>
                  </a:lnTo>
                  <a:lnTo>
                    <a:pt x="1" y="234"/>
                  </a:lnTo>
                  <a:lnTo>
                    <a:pt x="3" y="221"/>
                  </a:lnTo>
                  <a:lnTo>
                    <a:pt x="6" y="209"/>
                  </a:lnTo>
                  <a:lnTo>
                    <a:pt x="12" y="184"/>
                  </a:lnTo>
                  <a:lnTo>
                    <a:pt x="21" y="160"/>
                  </a:lnTo>
                  <a:lnTo>
                    <a:pt x="32" y="137"/>
                  </a:lnTo>
                  <a:lnTo>
                    <a:pt x="45" y="115"/>
                  </a:lnTo>
                  <a:lnTo>
                    <a:pt x="60" y="95"/>
                  </a:lnTo>
                  <a:lnTo>
                    <a:pt x="76" y="76"/>
                  </a:lnTo>
                  <a:lnTo>
                    <a:pt x="95" y="60"/>
                  </a:lnTo>
                  <a:lnTo>
                    <a:pt x="116" y="45"/>
                  </a:lnTo>
                  <a:lnTo>
                    <a:pt x="136" y="31"/>
                  </a:lnTo>
                  <a:lnTo>
                    <a:pt x="159" y="21"/>
                  </a:lnTo>
                  <a:lnTo>
                    <a:pt x="183" y="12"/>
                  </a:lnTo>
                  <a:lnTo>
                    <a:pt x="208" y="5"/>
                  </a:lnTo>
                  <a:lnTo>
                    <a:pt x="221" y="3"/>
                  </a:lnTo>
                  <a:lnTo>
                    <a:pt x="234" y="2"/>
                  </a:lnTo>
                  <a:lnTo>
                    <a:pt x="247" y="1"/>
                  </a:lnTo>
                  <a:lnTo>
                    <a:pt x="260" y="0"/>
                  </a:lnTo>
                  <a:lnTo>
                    <a:pt x="260" y="0"/>
                  </a:lnTo>
                  <a:lnTo>
                    <a:pt x="274" y="1"/>
                  </a:lnTo>
                  <a:lnTo>
                    <a:pt x="287" y="2"/>
                  </a:lnTo>
                  <a:lnTo>
                    <a:pt x="301" y="3"/>
                  </a:lnTo>
                  <a:lnTo>
                    <a:pt x="314" y="5"/>
                  </a:lnTo>
                  <a:lnTo>
                    <a:pt x="339" y="12"/>
                  </a:lnTo>
                  <a:lnTo>
                    <a:pt x="363" y="21"/>
                  </a:lnTo>
                  <a:lnTo>
                    <a:pt x="385" y="31"/>
                  </a:lnTo>
                  <a:lnTo>
                    <a:pt x="406" y="45"/>
                  </a:lnTo>
                  <a:lnTo>
                    <a:pt x="427" y="60"/>
                  </a:lnTo>
                  <a:lnTo>
                    <a:pt x="445" y="76"/>
                  </a:lnTo>
                  <a:lnTo>
                    <a:pt x="462" y="95"/>
                  </a:lnTo>
                  <a:lnTo>
                    <a:pt x="477" y="115"/>
                  </a:lnTo>
                  <a:lnTo>
                    <a:pt x="490" y="137"/>
                  </a:lnTo>
                  <a:lnTo>
                    <a:pt x="501" y="160"/>
                  </a:lnTo>
                  <a:lnTo>
                    <a:pt x="510" y="184"/>
                  </a:lnTo>
                  <a:lnTo>
                    <a:pt x="516" y="209"/>
                  </a:lnTo>
                  <a:lnTo>
                    <a:pt x="518" y="221"/>
                  </a:lnTo>
                  <a:lnTo>
                    <a:pt x="520" y="234"/>
                  </a:lnTo>
                  <a:lnTo>
                    <a:pt x="522" y="248"/>
                  </a:lnTo>
                  <a:lnTo>
                    <a:pt x="522" y="261"/>
                  </a:lnTo>
                  <a:lnTo>
                    <a:pt x="522" y="261"/>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8" name="Line 25"/>
            <p:cNvSpPr>
              <a:spLocks noChangeShapeType="1"/>
            </p:cNvSpPr>
            <p:nvPr/>
          </p:nvSpPr>
          <p:spPr bwMode="auto">
            <a:xfrm>
              <a:off x="3860800" y="3646714"/>
              <a:ext cx="47625" cy="47625"/>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209" name="Freeform 26"/>
          <p:cNvSpPr>
            <a:spLocks/>
          </p:cNvSpPr>
          <p:nvPr/>
        </p:nvSpPr>
        <p:spPr bwMode="auto">
          <a:xfrm>
            <a:off x="3209305" y="1001490"/>
            <a:ext cx="309355" cy="309355"/>
          </a:xfrm>
          <a:custGeom>
            <a:avLst/>
            <a:gdLst>
              <a:gd name="T0" fmla="*/ 1422 w 1422"/>
              <a:gd name="T1" fmla="*/ 0 h 1424"/>
              <a:gd name="T2" fmla="*/ 0 w 1422"/>
              <a:gd name="T3" fmla="*/ 0 h 1424"/>
              <a:gd name="T4" fmla="*/ 618 w 1422"/>
              <a:gd name="T5" fmla="*/ 749 h 1424"/>
              <a:gd name="T6" fmla="*/ 618 w 1422"/>
              <a:gd name="T7" fmla="*/ 1424 h 1424"/>
              <a:gd name="T8" fmla="*/ 804 w 1422"/>
              <a:gd name="T9" fmla="*/ 1238 h 1424"/>
              <a:gd name="T10" fmla="*/ 804 w 1422"/>
              <a:gd name="T11" fmla="*/ 749 h 1424"/>
              <a:gd name="T12" fmla="*/ 1422 w 1422"/>
              <a:gd name="T13" fmla="*/ 0 h 1424"/>
            </a:gdLst>
            <a:ahLst/>
            <a:cxnLst>
              <a:cxn ang="0">
                <a:pos x="T0" y="T1"/>
              </a:cxn>
              <a:cxn ang="0">
                <a:pos x="T2" y="T3"/>
              </a:cxn>
              <a:cxn ang="0">
                <a:pos x="T4" y="T5"/>
              </a:cxn>
              <a:cxn ang="0">
                <a:pos x="T6" y="T7"/>
              </a:cxn>
              <a:cxn ang="0">
                <a:pos x="T8" y="T9"/>
              </a:cxn>
              <a:cxn ang="0">
                <a:pos x="T10" y="T11"/>
              </a:cxn>
              <a:cxn ang="0">
                <a:pos x="T12" y="T13"/>
              </a:cxn>
            </a:cxnLst>
            <a:rect l="0" t="0" r="r" b="b"/>
            <a:pathLst>
              <a:path w="1422" h="1424">
                <a:moveTo>
                  <a:pt x="1422" y="0"/>
                </a:moveTo>
                <a:lnTo>
                  <a:pt x="0" y="0"/>
                </a:lnTo>
                <a:lnTo>
                  <a:pt x="618" y="749"/>
                </a:lnTo>
                <a:lnTo>
                  <a:pt x="618" y="1424"/>
                </a:lnTo>
                <a:lnTo>
                  <a:pt x="804" y="1238"/>
                </a:lnTo>
                <a:lnTo>
                  <a:pt x="804" y="749"/>
                </a:lnTo>
                <a:lnTo>
                  <a:pt x="1422" y="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210" name="Gruppieren 209"/>
          <p:cNvGrpSpPr/>
          <p:nvPr/>
        </p:nvGrpSpPr>
        <p:grpSpPr>
          <a:xfrm>
            <a:off x="4023518" y="994346"/>
            <a:ext cx="233447" cy="314325"/>
            <a:chOff x="3617913" y="3751489"/>
            <a:chExt cx="201613" cy="271462"/>
          </a:xfrm>
        </p:grpSpPr>
        <p:sp>
          <p:nvSpPr>
            <p:cNvPr id="211" name="Freeform 31"/>
            <p:cNvSpPr>
              <a:spLocks/>
            </p:cNvSpPr>
            <p:nvPr/>
          </p:nvSpPr>
          <p:spPr bwMode="auto">
            <a:xfrm>
              <a:off x="3713163" y="3916589"/>
              <a:ext cx="11113" cy="11113"/>
            </a:xfrm>
            <a:custGeom>
              <a:avLst/>
              <a:gdLst>
                <a:gd name="T0" fmla="*/ 60 w 60"/>
                <a:gd name="T1" fmla="*/ 31 h 60"/>
                <a:gd name="T2" fmla="*/ 60 w 60"/>
                <a:gd name="T3" fmla="*/ 31 h 60"/>
                <a:gd name="T4" fmla="*/ 60 w 60"/>
                <a:gd name="T5" fmla="*/ 36 h 60"/>
                <a:gd name="T6" fmla="*/ 57 w 60"/>
                <a:gd name="T7" fmla="*/ 42 h 60"/>
                <a:gd name="T8" fmla="*/ 54 w 60"/>
                <a:gd name="T9" fmla="*/ 47 h 60"/>
                <a:gd name="T10" fmla="*/ 51 w 60"/>
                <a:gd name="T11" fmla="*/ 51 h 60"/>
                <a:gd name="T12" fmla="*/ 46 w 60"/>
                <a:gd name="T13" fmla="*/ 55 h 60"/>
                <a:gd name="T14" fmla="*/ 41 w 60"/>
                <a:gd name="T15" fmla="*/ 58 h 60"/>
                <a:gd name="T16" fmla="*/ 36 w 60"/>
                <a:gd name="T17" fmla="*/ 60 h 60"/>
                <a:gd name="T18" fmla="*/ 30 w 60"/>
                <a:gd name="T19" fmla="*/ 60 h 60"/>
                <a:gd name="T20" fmla="*/ 30 w 60"/>
                <a:gd name="T21" fmla="*/ 60 h 60"/>
                <a:gd name="T22" fmla="*/ 24 w 60"/>
                <a:gd name="T23" fmla="*/ 60 h 60"/>
                <a:gd name="T24" fmla="*/ 18 w 60"/>
                <a:gd name="T25" fmla="*/ 58 h 60"/>
                <a:gd name="T26" fmla="*/ 13 w 60"/>
                <a:gd name="T27" fmla="*/ 55 h 60"/>
                <a:gd name="T28" fmla="*/ 8 w 60"/>
                <a:gd name="T29" fmla="*/ 51 h 60"/>
                <a:gd name="T30" fmla="*/ 5 w 60"/>
                <a:gd name="T31" fmla="*/ 47 h 60"/>
                <a:gd name="T32" fmla="*/ 2 w 60"/>
                <a:gd name="T33" fmla="*/ 42 h 60"/>
                <a:gd name="T34" fmla="*/ 1 w 60"/>
                <a:gd name="T35" fmla="*/ 36 h 60"/>
                <a:gd name="T36" fmla="*/ 0 w 60"/>
                <a:gd name="T37" fmla="*/ 31 h 60"/>
                <a:gd name="T38" fmla="*/ 0 w 60"/>
                <a:gd name="T39" fmla="*/ 31 h 60"/>
                <a:gd name="T40" fmla="*/ 1 w 60"/>
                <a:gd name="T41" fmla="*/ 24 h 60"/>
                <a:gd name="T42" fmla="*/ 2 w 60"/>
                <a:gd name="T43" fmla="*/ 19 h 60"/>
                <a:gd name="T44" fmla="*/ 5 w 60"/>
                <a:gd name="T45" fmla="*/ 13 h 60"/>
                <a:gd name="T46" fmla="*/ 8 w 60"/>
                <a:gd name="T47" fmla="*/ 9 h 60"/>
                <a:gd name="T48" fmla="*/ 13 w 60"/>
                <a:gd name="T49" fmla="*/ 6 h 60"/>
                <a:gd name="T50" fmla="*/ 18 w 60"/>
                <a:gd name="T51" fmla="*/ 2 h 60"/>
                <a:gd name="T52" fmla="*/ 24 w 60"/>
                <a:gd name="T53" fmla="*/ 1 h 60"/>
                <a:gd name="T54" fmla="*/ 30 w 60"/>
                <a:gd name="T55" fmla="*/ 0 h 60"/>
                <a:gd name="T56" fmla="*/ 30 w 60"/>
                <a:gd name="T57" fmla="*/ 0 h 60"/>
                <a:gd name="T58" fmla="*/ 36 w 60"/>
                <a:gd name="T59" fmla="*/ 1 h 60"/>
                <a:gd name="T60" fmla="*/ 41 w 60"/>
                <a:gd name="T61" fmla="*/ 2 h 60"/>
                <a:gd name="T62" fmla="*/ 46 w 60"/>
                <a:gd name="T63" fmla="*/ 6 h 60"/>
                <a:gd name="T64" fmla="*/ 51 w 60"/>
                <a:gd name="T65" fmla="*/ 9 h 60"/>
                <a:gd name="T66" fmla="*/ 54 w 60"/>
                <a:gd name="T67" fmla="*/ 13 h 60"/>
                <a:gd name="T68" fmla="*/ 57 w 60"/>
                <a:gd name="T69" fmla="*/ 19 h 60"/>
                <a:gd name="T70" fmla="*/ 60 w 60"/>
                <a:gd name="T71" fmla="*/ 24 h 60"/>
                <a:gd name="T72" fmla="*/ 60 w 60"/>
                <a:gd name="T73" fmla="*/ 31 h 60"/>
                <a:gd name="T74" fmla="*/ 60 w 60"/>
                <a:gd name="T75" fmla="*/ 3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60">
                  <a:moveTo>
                    <a:pt x="60" y="31"/>
                  </a:moveTo>
                  <a:lnTo>
                    <a:pt x="60" y="31"/>
                  </a:lnTo>
                  <a:lnTo>
                    <a:pt x="60" y="36"/>
                  </a:lnTo>
                  <a:lnTo>
                    <a:pt x="57" y="42"/>
                  </a:lnTo>
                  <a:lnTo>
                    <a:pt x="54" y="47"/>
                  </a:lnTo>
                  <a:lnTo>
                    <a:pt x="51" y="51"/>
                  </a:lnTo>
                  <a:lnTo>
                    <a:pt x="46" y="55"/>
                  </a:lnTo>
                  <a:lnTo>
                    <a:pt x="41" y="58"/>
                  </a:lnTo>
                  <a:lnTo>
                    <a:pt x="36" y="60"/>
                  </a:lnTo>
                  <a:lnTo>
                    <a:pt x="30" y="60"/>
                  </a:lnTo>
                  <a:lnTo>
                    <a:pt x="30" y="60"/>
                  </a:lnTo>
                  <a:lnTo>
                    <a:pt x="24" y="60"/>
                  </a:lnTo>
                  <a:lnTo>
                    <a:pt x="18" y="58"/>
                  </a:lnTo>
                  <a:lnTo>
                    <a:pt x="13" y="55"/>
                  </a:lnTo>
                  <a:lnTo>
                    <a:pt x="8" y="51"/>
                  </a:lnTo>
                  <a:lnTo>
                    <a:pt x="5" y="47"/>
                  </a:lnTo>
                  <a:lnTo>
                    <a:pt x="2" y="42"/>
                  </a:lnTo>
                  <a:lnTo>
                    <a:pt x="1" y="36"/>
                  </a:lnTo>
                  <a:lnTo>
                    <a:pt x="0" y="31"/>
                  </a:lnTo>
                  <a:lnTo>
                    <a:pt x="0" y="31"/>
                  </a:lnTo>
                  <a:lnTo>
                    <a:pt x="1" y="24"/>
                  </a:lnTo>
                  <a:lnTo>
                    <a:pt x="2" y="19"/>
                  </a:lnTo>
                  <a:lnTo>
                    <a:pt x="5" y="13"/>
                  </a:lnTo>
                  <a:lnTo>
                    <a:pt x="8" y="9"/>
                  </a:lnTo>
                  <a:lnTo>
                    <a:pt x="13" y="6"/>
                  </a:lnTo>
                  <a:lnTo>
                    <a:pt x="18" y="2"/>
                  </a:lnTo>
                  <a:lnTo>
                    <a:pt x="24" y="1"/>
                  </a:lnTo>
                  <a:lnTo>
                    <a:pt x="30" y="0"/>
                  </a:lnTo>
                  <a:lnTo>
                    <a:pt x="30" y="0"/>
                  </a:lnTo>
                  <a:lnTo>
                    <a:pt x="36" y="1"/>
                  </a:lnTo>
                  <a:lnTo>
                    <a:pt x="41" y="2"/>
                  </a:lnTo>
                  <a:lnTo>
                    <a:pt x="46" y="6"/>
                  </a:lnTo>
                  <a:lnTo>
                    <a:pt x="51" y="9"/>
                  </a:lnTo>
                  <a:lnTo>
                    <a:pt x="54" y="13"/>
                  </a:lnTo>
                  <a:lnTo>
                    <a:pt x="57" y="19"/>
                  </a:lnTo>
                  <a:lnTo>
                    <a:pt x="60" y="24"/>
                  </a:lnTo>
                  <a:lnTo>
                    <a:pt x="60" y="31"/>
                  </a:lnTo>
                  <a:lnTo>
                    <a:pt x="60" y="31"/>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2" name="Line 32"/>
            <p:cNvSpPr>
              <a:spLocks noChangeShapeType="1"/>
            </p:cNvSpPr>
            <p:nvPr/>
          </p:nvSpPr>
          <p:spPr bwMode="auto">
            <a:xfrm>
              <a:off x="3717925" y="3927701"/>
              <a:ext cx="0" cy="3651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3" name="Rectangle 33"/>
            <p:cNvSpPr>
              <a:spLocks noChangeArrowheads="1"/>
            </p:cNvSpPr>
            <p:nvPr/>
          </p:nvSpPr>
          <p:spPr bwMode="auto">
            <a:xfrm>
              <a:off x="3617913" y="3857851"/>
              <a:ext cx="201613" cy="165100"/>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4" name="Freeform 34"/>
            <p:cNvSpPr>
              <a:spLocks/>
            </p:cNvSpPr>
            <p:nvPr/>
          </p:nvSpPr>
          <p:spPr bwMode="auto">
            <a:xfrm>
              <a:off x="3652838" y="3751489"/>
              <a:ext cx="130175" cy="106363"/>
            </a:xfrm>
            <a:custGeom>
              <a:avLst/>
              <a:gdLst>
                <a:gd name="T0" fmla="*/ 0 w 657"/>
                <a:gd name="T1" fmla="*/ 328 h 537"/>
                <a:gd name="T2" fmla="*/ 3 w 657"/>
                <a:gd name="T3" fmla="*/ 294 h 537"/>
                <a:gd name="T4" fmla="*/ 7 w 657"/>
                <a:gd name="T5" fmla="*/ 262 h 537"/>
                <a:gd name="T6" fmla="*/ 16 w 657"/>
                <a:gd name="T7" fmla="*/ 231 h 537"/>
                <a:gd name="T8" fmla="*/ 27 w 657"/>
                <a:gd name="T9" fmla="*/ 201 h 537"/>
                <a:gd name="T10" fmla="*/ 41 w 657"/>
                <a:gd name="T11" fmla="*/ 172 h 537"/>
                <a:gd name="T12" fmla="*/ 57 w 657"/>
                <a:gd name="T13" fmla="*/ 145 h 537"/>
                <a:gd name="T14" fmla="*/ 76 w 657"/>
                <a:gd name="T15" fmla="*/ 119 h 537"/>
                <a:gd name="T16" fmla="*/ 96 w 657"/>
                <a:gd name="T17" fmla="*/ 96 h 537"/>
                <a:gd name="T18" fmla="*/ 120 w 657"/>
                <a:gd name="T19" fmla="*/ 76 h 537"/>
                <a:gd name="T20" fmla="*/ 145 w 657"/>
                <a:gd name="T21" fmla="*/ 56 h 537"/>
                <a:gd name="T22" fmla="*/ 172 w 657"/>
                <a:gd name="T23" fmla="*/ 40 h 537"/>
                <a:gd name="T24" fmla="*/ 201 w 657"/>
                <a:gd name="T25" fmla="*/ 25 h 537"/>
                <a:gd name="T26" fmla="*/ 231 w 657"/>
                <a:gd name="T27" fmla="*/ 15 h 537"/>
                <a:gd name="T28" fmla="*/ 263 w 657"/>
                <a:gd name="T29" fmla="*/ 7 h 537"/>
                <a:gd name="T30" fmla="*/ 295 w 657"/>
                <a:gd name="T31" fmla="*/ 2 h 537"/>
                <a:gd name="T32" fmla="*/ 329 w 657"/>
                <a:gd name="T33" fmla="*/ 0 h 537"/>
                <a:gd name="T34" fmla="*/ 345 w 657"/>
                <a:gd name="T35" fmla="*/ 0 h 537"/>
                <a:gd name="T36" fmla="*/ 379 w 657"/>
                <a:gd name="T37" fmla="*/ 4 h 537"/>
                <a:gd name="T38" fmla="*/ 411 w 657"/>
                <a:gd name="T39" fmla="*/ 10 h 537"/>
                <a:gd name="T40" fmla="*/ 441 w 657"/>
                <a:gd name="T41" fmla="*/ 20 h 537"/>
                <a:gd name="T42" fmla="*/ 471 w 657"/>
                <a:gd name="T43" fmla="*/ 32 h 537"/>
                <a:gd name="T44" fmla="*/ 499 w 657"/>
                <a:gd name="T45" fmla="*/ 47 h 537"/>
                <a:gd name="T46" fmla="*/ 525 w 657"/>
                <a:gd name="T47" fmla="*/ 66 h 537"/>
                <a:gd name="T48" fmla="*/ 549 w 657"/>
                <a:gd name="T49" fmla="*/ 85 h 537"/>
                <a:gd name="T50" fmla="*/ 572 w 657"/>
                <a:gd name="T51" fmla="*/ 107 h 537"/>
                <a:gd name="T52" fmla="*/ 591 w 657"/>
                <a:gd name="T53" fmla="*/ 132 h 537"/>
                <a:gd name="T54" fmla="*/ 610 w 657"/>
                <a:gd name="T55" fmla="*/ 158 h 537"/>
                <a:gd name="T56" fmla="*/ 625 w 657"/>
                <a:gd name="T57" fmla="*/ 187 h 537"/>
                <a:gd name="T58" fmla="*/ 637 w 657"/>
                <a:gd name="T59" fmla="*/ 216 h 537"/>
                <a:gd name="T60" fmla="*/ 647 w 657"/>
                <a:gd name="T61" fmla="*/ 246 h 537"/>
                <a:gd name="T62" fmla="*/ 654 w 657"/>
                <a:gd name="T63" fmla="*/ 278 h 537"/>
                <a:gd name="T64" fmla="*/ 657 w 657"/>
                <a:gd name="T65" fmla="*/ 312 h 537"/>
                <a:gd name="T66" fmla="*/ 657 w 657"/>
                <a:gd name="T6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57" h="537">
                  <a:moveTo>
                    <a:pt x="0" y="328"/>
                  </a:moveTo>
                  <a:lnTo>
                    <a:pt x="0" y="328"/>
                  </a:lnTo>
                  <a:lnTo>
                    <a:pt x="1" y="312"/>
                  </a:lnTo>
                  <a:lnTo>
                    <a:pt x="3" y="294"/>
                  </a:lnTo>
                  <a:lnTo>
                    <a:pt x="5" y="278"/>
                  </a:lnTo>
                  <a:lnTo>
                    <a:pt x="7" y="262"/>
                  </a:lnTo>
                  <a:lnTo>
                    <a:pt x="11" y="246"/>
                  </a:lnTo>
                  <a:lnTo>
                    <a:pt x="16" y="231"/>
                  </a:lnTo>
                  <a:lnTo>
                    <a:pt x="20" y="216"/>
                  </a:lnTo>
                  <a:lnTo>
                    <a:pt x="27" y="201"/>
                  </a:lnTo>
                  <a:lnTo>
                    <a:pt x="33" y="187"/>
                  </a:lnTo>
                  <a:lnTo>
                    <a:pt x="41" y="172"/>
                  </a:lnTo>
                  <a:lnTo>
                    <a:pt x="48" y="158"/>
                  </a:lnTo>
                  <a:lnTo>
                    <a:pt x="57" y="145"/>
                  </a:lnTo>
                  <a:lnTo>
                    <a:pt x="66" y="132"/>
                  </a:lnTo>
                  <a:lnTo>
                    <a:pt x="76" y="119"/>
                  </a:lnTo>
                  <a:lnTo>
                    <a:pt x="85" y="107"/>
                  </a:lnTo>
                  <a:lnTo>
                    <a:pt x="96" y="96"/>
                  </a:lnTo>
                  <a:lnTo>
                    <a:pt x="108" y="85"/>
                  </a:lnTo>
                  <a:lnTo>
                    <a:pt x="120" y="76"/>
                  </a:lnTo>
                  <a:lnTo>
                    <a:pt x="132" y="66"/>
                  </a:lnTo>
                  <a:lnTo>
                    <a:pt x="145" y="56"/>
                  </a:lnTo>
                  <a:lnTo>
                    <a:pt x="158" y="47"/>
                  </a:lnTo>
                  <a:lnTo>
                    <a:pt x="172" y="40"/>
                  </a:lnTo>
                  <a:lnTo>
                    <a:pt x="187" y="32"/>
                  </a:lnTo>
                  <a:lnTo>
                    <a:pt x="201" y="25"/>
                  </a:lnTo>
                  <a:lnTo>
                    <a:pt x="216" y="20"/>
                  </a:lnTo>
                  <a:lnTo>
                    <a:pt x="231" y="15"/>
                  </a:lnTo>
                  <a:lnTo>
                    <a:pt x="246" y="10"/>
                  </a:lnTo>
                  <a:lnTo>
                    <a:pt x="263" y="7"/>
                  </a:lnTo>
                  <a:lnTo>
                    <a:pt x="279" y="4"/>
                  </a:lnTo>
                  <a:lnTo>
                    <a:pt x="295" y="2"/>
                  </a:lnTo>
                  <a:lnTo>
                    <a:pt x="312" y="0"/>
                  </a:lnTo>
                  <a:lnTo>
                    <a:pt x="329" y="0"/>
                  </a:lnTo>
                  <a:lnTo>
                    <a:pt x="329" y="0"/>
                  </a:lnTo>
                  <a:lnTo>
                    <a:pt x="345" y="0"/>
                  </a:lnTo>
                  <a:lnTo>
                    <a:pt x="363" y="2"/>
                  </a:lnTo>
                  <a:lnTo>
                    <a:pt x="379" y="4"/>
                  </a:lnTo>
                  <a:lnTo>
                    <a:pt x="394" y="7"/>
                  </a:lnTo>
                  <a:lnTo>
                    <a:pt x="411" y="10"/>
                  </a:lnTo>
                  <a:lnTo>
                    <a:pt x="426" y="15"/>
                  </a:lnTo>
                  <a:lnTo>
                    <a:pt x="441" y="20"/>
                  </a:lnTo>
                  <a:lnTo>
                    <a:pt x="457" y="25"/>
                  </a:lnTo>
                  <a:lnTo>
                    <a:pt x="471" y="32"/>
                  </a:lnTo>
                  <a:lnTo>
                    <a:pt x="485" y="40"/>
                  </a:lnTo>
                  <a:lnTo>
                    <a:pt x="499" y="47"/>
                  </a:lnTo>
                  <a:lnTo>
                    <a:pt x="512" y="56"/>
                  </a:lnTo>
                  <a:lnTo>
                    <a:pt x="525" y="66"/>
                  </a:lnTo>
                  <a:lnTo>
                    <a:pt x="538" y="76"/>
                  </a:lnTo>
                  <a:lnTo>
                    <a:pt x="549" y="85"/>
                  </a:lnTo>
                  <a:lnTo>
                    <a:pt x="561" y="96"/>
                  </a:lnTo>
                  <a:lnTo>
                    <a:pt x="572" y="107"/>
                  </a:lnTo>
                  <a:lnTo>
                    <a:pt x="582" y="119"/>
                  </a:lnTo>
                  <a:lnTo>
                    <a:pt x="591" y="132"/>
                  </a:lnTo>
                  <a:lnTo>
                    <a:pt x="601" y="145"/>
                  </a:lnTo>
                  <a:lnTo>
                    <a:pt x="610" y="158"/>
                  </a:lnTo>
                  <a:lnTo>
                    <a:pt x="618" y="172"/>
                  </a:lnTo>
                  <a:lnTo>
                    <a:pt x="625" y="187"/>
                  </a:lnTo>
                  <a:lnTo>
                    <a:pt x="632" y="201"/>
                  </a:lnTo>
                  <a:lnTo>
                    <a:pt x="637" y="216"/>
                  </a:lnTo>
                  <a:lnTo>
                    <a:pt x="643" y="231"/>
                  </a:lnTo>
                  <a:lnTo>
                    <a:pt x="647" y="246"/>
                  </a:lnTo>
                  <a:lnTo>
                    <a:pt x="650" y="262"/>
                  </a:lnTo>
                  <a:lnTo>
                    <a:pt x="654" y="278"/>
                  </a:lnTo>
                  <a:lnTo>
                    <a:pt x="656" y="294"/>
                  </a:lnTo>
                  <a:lnTo>
                    <a:pt x="657" y="312"/>
                  </a:lnTo>
                  <a:lnTo>
                    <a:pt x="657" y="328"/>
                  </a:lnTo>
                  <a:lnTo>
                    <a:pt x="657" y="537"/>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15" name="Gruppieren 214"/>
          <p:cNvGrpSpPr/>
          <p:nvPr/>
        </p:nvGrpSpPr>
        <p:grpSpPr>
          <a:xfrm>
            <a:off x="4391980" y="1032762"/>
            <a:ext cx="284163" cy="284163"/>
            <a:chOff x="2867025" y="4142014"/>
            <a:chExt cx="284163" cy="284163"/>
          </a:xfrm>
        </p:grpSpPr>
        <p:sp>
          <p:nvSpPr>
            <p:cNvPr id="216" name="Freeform 35"/>
            <p:cNvSpPr>
              <a:spLocks/>
            </p:cNvSpPr>
            <p:nvPr/>
          </p:nvSpPr>
          <p:spPr bwMode="auto">
            <a:xfrm>
              <a:off x="2867025" y="4142014"/>
              <a:ext cx="284163" cy="284163"/>
            </a:xfrm>
            <a:custGeom>
              <a:avLst/>
              <a:gdLst>
                <a:gd name="T0" fmla="*/ 637 w 1434"/>
                <a:gd name="T1" fmla="*/ 610 h 1434"/>
                <a:gd name="T2" fmla="*/ 566 w 1434"/>
                <a:gd name="T3" fmla="*/ 580 h 1434"/>
                <a:gd name="T4" fmla="*/ 490 w 1434"/>
                <a:gd name="T5" fmla="*/ 564 h 1434"/>
                <a:gd name="T6" fmla="*/ 437 w 1434"/>
                <a:gd name="T7" fmla="*/ 561 h 1434"/>
                <a:gd name="T8" fmla="*/ 370 w 1434"/>
                <a:gd name="T9" fmla="*/ 566 h 1434"/>
                <a:gd name="T10" fmla="*/ 306 w 1434"/>
                <a:gd name="T11" fmla="*/ 580 h 1434"/>
                <a:gd name="T12" fmla="*/ 247 w 1434"/>
                <a:gd name="T13" fmla="*/ 604 h 1434"/>
                <a:gd name="T14" fmla="*/ 193 w 1434"/>
                <a:gd name="T15" fmla="*/ 635 h 1434"/>
                <a:gd name="T16" fmla="*/ 143 w 1434"/>
                <a:gd name="T17" fmla="*/ 674 h 1434"/>
                <a:gd name="T18" fmla="*/ 99 w 1434"/>
                <a:gd name="T19" fmla="*/ 720 h 1434"/>
                <a:gd name="T20" fmla="*/ 63 w 1434"/>
                <a:gd name="T21" fmla="*/ 771 h 1434"/>
                <a:gd name="T22" fmla="*/ 34 w 1434"/>
                <a:gd name="T23" fmla="*/ 828 h 1434"/>
                <a:gd name="T24" fmla="*/ 13 w 1434"/>
                <a:gd name="T25" fmla="*/ 889 h 1434"/>
                <a:gd name="T26" fmla="*/ 2 w 1434"/>
                <a:gd name="T27" fmla="*/ 953 h 1434"/>
                <a:gd name="T28" fmla="*/ 0 w 1434"/>
                <a:gd name="T29" fmla="*/ 997 h 1434"/>
                <a:gd name="T30" fmla="*/ 5 w 1434"/>
                <a:gd name="T31" fmla="*/ 1064 h 1434"/>
                <a:gd name="T32" fmla="*/ 20 w 1434"/>
                <a:gd name="T33" fmla="*/ 1127 h 1434"/>
                <a:gd name="T34" fmla="*/ 43 w 1434"/>
                <a:gd name="T35" fmla="*/ 1187 h 1434"/>
                <a:gd name="T36" fmla="*/ 74 w 1434"/>
                <a:gd name="T37" fmla="*/ 1241 h 1434"/>
                <a:gd name="T38" fmla="*/ 113 w 1434"/>
                <a:gd name="T39" fmla="*/ 1290 h 1434"/>
                <a:gd name="T40" fmla="*/ 159 w 1434"/>
                <a:gd name="T41" fmla="*/ 1334 h 1434"/>
                <a:gd name="T42" fmla="*/ 210 w 1434"/>
                <a:gd name="T43" fmla="*/ 1371 h 1434"/>
                <a:gd name="T44" fmla="*/ 267 w 1434"/>
                <a:gd name="T45" fmla="*/ 1399 h 1434"/>
                <a:gd name="T46" fmla="*/ 328 w 1434"/>
                <a:gd name="T47" fmla="*/ 1420 h 1434"/>
                <a:gd name="T48" fmla="*/ 392 w 1434"/>
                <a:gd name="T49" fmla="*/ 1432 h 1434"/>
                <a:gd name="T50" fmla="*/ 437 w 1434"/>
                <a:gd name="T51" fmla="*/ 1434 h 1434"/>
                <a:gd name="T52" fmla="*/ 503 w 1434"/>
                <a:gd name="T53" fmla="*/ 1428 h 1434"/>
                <a:gd name="T54" fmla="*/ 566 w 1434"/>
                <a:gd name="T55" fmla="*/ 1414 h 1434"/>
                <a:gd name="T56" fmla="*/ 625 w 1434"/>
                <a:gd name="T57" fmla="*/ 1390 h 1434"/>
                <a:gd name="T58" fmla="*/ 681 w 1434"/>
                <a:gd name="T59" fmla="*/ 1359 h 1434"/>
                <a:gd name="T60" fmla="*/ 730 w 1434"/>
                <a:gd name="T61" fmla="*/ 1321 h 1434"/>
                <a:gd name="T62" fmla="*/ 773 w 1434"/>
                <a:gd name="T63" fmla="*/ 1275 h 1434"/>
                <a:gd name="T64" fmla="*/ 810 w 1434"/>
                <a:gd name="T65" fmla="*/ 1224 h 1434"/>
                <a:gd name="T66" fmla="*/ 838 w 1434"/>
                <a:gd name="T67" fmla="*/ 1167 h 1434"/>
                <a:gd name="T68" fmla="*/ 859 w 1434"/>
                <a:gd name="T69" fmla="*/ 1106 h 1434"/>
                <a:gd name="T70" fmla="*/ 870 w 1434"/>
                <a:gd name="T71" fmla="*/ 1042 h 1434"/>
                <a:gd name="T72" fmla="*/ 873 w 1434"/>
                <a:gd name="T73" fmla="*/ 997 h 1434"/>
                <a:gd name="T74" fmla="*/ 866 w 1434"/>
                <a:gd name="T75" fmla="*/ 918 h 1434"/>
                <a:gd name="T76" fmla="*/ 845 w 1434"/>
                <a:gd name="T77" fmla="*/ 843 h 1434"/>
                <a:gd name="T78" fmla="*/ 1029 w 1434"/>
                <a:gd name="T79" fmla="*/ 592 h 1434"/>
                <a:gd name="T80" fmla="*/ 1153 w 1434"/>
                <a:gd name="T81" fmla="*/ 467 h 1434"/>
                <a:gd name="T82" fmla="*/ 1278 w 1434"/>
                <a:gd name="T83" fmla="*/ 343 h 1434"/>
                <a:gd name="T84" fmla="*/ 1434 w 1434"/>
                <a:gd name="T85" fmla="*/ 186 h 1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34" h="1434">
                  <a:moveTo>
                    <a:pt x="1247" y="0"/>
                  </a:moveTo>
                  <a:lnTo>
                    <a:pt x="637" y="610"/>
                  </a:lnTo>
                  <a:lnTo>
                    <a:pt x="637" y="610"/>
                  </a:lnTo>
                  <a:lnTo>
                    <a:pt x="614" y="599"/>
                  </a:lnTo>
                  <a:lnTo>
                    <a:pt x="590" y="589"/>
                  </a:lnTo>
                  <a:lnTo>
                    <a:pt x="566" y="580"/>
                  </a:lnTo>
                  <a:lnTo>
                    <a:pt x="541" y="574"/>
                  </a:lnTo>
                  <a:lnTo>
                    <a:pt x="516" y="569"/>
                  </a:lnTo>
                  <a:lnTo>
                    <a:pt x="490" y="564"/>
                  </a:lnTo>
                  <a:lnTo>
                    <a:pt x="463" y="562"/>
                  </a:lnTo>
                  <a:lnTo>
                    <a:pt x="437" y="561"/>
                  </a:lnTo>
                  <a:lnTo>
                    <a:pt x="437" y="561"/>
                  </a:lnTo>
                  <a:lnTo>
                    <a:pt x="414" y="562"/>
                  </a:lnTo>
                  <a:lnTo>
                    <a:pt x="392" y="563"/>
                  </a:lnTo>
                  <a:lnTo>
                    <a:pt x="370" y="566"/>
                  </a:lnTo>
                  <a:lnTo>
                    <a:pt x="349" y="570"/>
                  </a:lnTo>
                  <a:lnTo>
                    <a:pt x="328" y="575"/>
                  </a:lnTo>
                  <a:lnTo>
                    <a:pt x="306" y="580"/>
                  </a:lnTo>
                  <a:lnTo>
                    <a:pt x="286" y="587"/>
                  </a:lnTo>
                  <a:lnTo>
                    <a:pt x="267" y="595"/>
                  </a:lnTo>
                  <a:lnTo>
                    <a:pt x="247" y="604"/>
                  </a:lnTo>
                  <a:lnTo>
                    <a:pt x="229" y="613"/>
                  </a:lnTo>
                  <a:lnTo>
                    <a:pt x="210" y="624"/>
                  </a:lnTo>
                  <a:lnTo>
                    <a:pt x="193" y="635"/>
                  </a:lnTo>
                  <a:lnTo>
                    <a:pt x="175" y="648"/>
                  </a:lnTo>
                  <a:lnTo>
                    <a:pt x="159" y="661"/>
                  </a:lnTo>
                  <a:lnTo>
                    <a:pt x="143" y="674"/>
                  </a:lnTo>
                  <a:lnTo>
                    <a:pt x="128" y="688"/>
                  </a:lnTo>
                  <a:lnTo>
                    <a:pt x="113" y="703"/>
                  </a:lnTo>
                  <a:lnTo>
                    <a:pt x="99" y="720"/>
                  </a:lnTo>
                  <a:lnTo>
                    <a:pt x="86" y="736"/>
                  </a:lnTo>
                  <a:lnTo>
                    <a:pt x="74" y="754"/>
                  </a:lnTo>
                  <a:lnTo>
                    <a:pt x="63" y="771"/>
                  </a:lnTo>
                  <a:lnTo>
                    <a:pt x="52" y="789"/>
                  </a:lnTo>
                  <a:lnTo>
                    <a:pt x="43" y="808"/>
                  </a:lnTo>
                  <a:lnTo>
                    <a:pt x="34" y="828"/>
                  </a:lnTo>
                  <a:lnTo>
                    <a:pt x="26" y="847"/>
                  </a:lnTo>
                  <a:lnTo>
                    <a:pt x="20" y="868"/>
                  </a:lnTo>
                  <a:lnTo>
                    <a:pt x="13" y="889"/>
                  </a:lnTo>
                  <a:lnTo>
                    <a:pt x="9" y="909"/>
                  </a:lnTo>
                  <a:lnTo>
                    <a:pt x="5" y="931"/>
                  </a:lnTo>
                  <a:lnTo>
                    <a:pt x="2" y="953"/>
                  </a:lnTo>
                  <a:lnTo>
                    <a:pt x="0" y="975"/>
                  </a:lnTo>
                  <a:lnTo>
                    <a:pt x="0" y="997"/>
                  </a:lnTo>
                  <a:lnTo>
                    <a:pt x="0" y="997"/>
                  </a:lnTo>
                  <a:lnTo>
                    <a:pt x="0" y="1019"/>
                  </a:lnTo>
                  <a:lnTo>
                    <a:pt x="2" y="1042"/>
                  </a:lnTo>
                  <a:lnTo>
                    <a:pt x="5" y="1064"/>
                  </a:lnTo>
                  <a:lnTo>
                    <a:pt x="9" y="1086"/>
                  </a:lnTo>
                  <a:lnTo>
                    <a:pt x="13" y="1106"/>
                  </a:lnTo>
                  <a:lnTo>
                    <a:pt x="20" y="1127"/>
                  </a:lnTo>
                  <a:lnTo>
                    <a:pt x="26" y="1148"/>
                  </a:lnTo>
                  <a:lnTo>
                    <a:pt x="34" y="1167"/>
                  </a:lnTo>
                  <a:lnTo>
                    <a:pt x="43" y="1187"/>
                  </a:lnTo>
                  <a:lnTo>
                    <a:pt x="52" y="1205"/>
                  </a:lnTo>
                  <a:lnTo>
                    <a:pt x="63" y="1224"/>
                  </a:lnTo>
                  <a:lnTo>
                    <a:pt x="74" y="1241"/>
                  </a:lnTo>
                  <a:lnTo>
                    <a:pt x="86" y="1259"/>
                  </a:lnTo>
                  <a:lnTo>
                    <a:pt x="99" y="1275"/>
                  </a:lnTo>
                  <a:lnTo>
                    <a:pt x="113" y="1290"/>
                  </a:lnTo>
                  <a:lnTo>
                    <a:pt x="128" y="1305"/>
                  </a:lnTo>
                  <a:lnTo>
                    <a:pt x="143" y="1321"/>
                  </a:lnTo>
                  <a:lnTo>
                    <a:pt x="159" y="1334"/>
                  </a:lnTo>
                  <a:lnTo>
                    <a:pt x="175" y="1347"/>
                  </a:lnTo>
                  <a:lnTo>
                    <a:pt x="193" y="1359"/>
                  </a:lnTo>
                  <a:lnTo>
                    <a:pt x="210" y="1371"/>
                  </a:lnTo>
                  <a:lnTo>
                    <a:pt x="229" y="1380"/>
                  </a:lnTo>
                  <a:lnTo>
                    <a:pt x="247" y="1390"/>
                  </a:lnTo>
                  <a:lnTo>
                    <a:pt x="267" y="1399"/>
                  </a:lnTo>
                  <a:lnTo>
                    <a:pt x="286" y="1407"/>
                  </a:lnTo>
                  <a:lnTo>
                    <a:pt x="306" y="1414"/>
                  </a:lnTo>
                  <a:lnTo>
                    <a:pt x="328" y="1420"/>
                  </a:lnTo>
                  <a:lnTo>
                    <a:pt x="349" y="1425"/>
                  </a:lnTo>
                  <a:lnTo>
                    <a:pt x="370" y="1428"/>
                  </a:lnTo>
                  <a:lnTo>
                    <a:pt x="392" y="1432"/>
                  </a:lnTo>
                  <a:lnTo>
                    <a:pt x="414" y="1433"/>
                  </a:lnTo>
                  <a:lnTo>
                    <a:pt x="437" y="1434"/>
                  </a:lnTo>
                  <a:lnTo>
                    <a:pt x="437" y="1434"/>
                  </a:lnTo>
                  <a:lnTo>
                    <a:pt x="458" y="1433"/>
                  </a:lnTo>
                  <a:lnTo>
                    <a:pt x="481" y="1432"/>
                  </a:lnTo>
                  <a:lnTo>
                    <a:pt x="503" y="1428"/>
                  </a:lnTo>
                  <a:lnTo>
                    <a:pt x="524" y="1425"/>
                  </a:lnTo>
                  <a:lnTo>
                    <a:pt x="546" y="1420"/>
                  </a:lnTo>
                  <a:lnTo>
                    <a:pt x="566" y="1414"/>
                  </a:lnTo>
                  <a:lnTo>
                    <a:pt x="587" y="1407"/>
                  </a:lnTo>
                  <a:lnTo>
                    <a:pt x="607" y="1399"/>
                  </a:lnTo>
                  <a:lnTo>
                    <a:pt x="625" y="1390"/>
                  </a:lnTo>
                  <a:lnTo>
                    <a:pt x="645" y="1380"/>
                  </a:lnTo>
                  <a:lnTo>
                    <a:pt x="663" y="1371"/>
                  </a:lnTo>
                  <a:lnTo>
                    <a:pt x="681" y="1359"/>
                  </a:lnTo>
                  <a:lnTo>
                    <a:pt x="698" y="1347"/>
                  </a:lnTo>
                  <a:lnTo>
                    <a:pt x="714" y="1334"/>
                  </a:lnTo>
                  <a:lnTo>
                    <a:pt x="730" y="1321"/>
                  </a:lnTo>
                  <a:lnTo>
                    <a:pt x="745" y="1305"/>
                  </a:lnTo>
                  <a:lnTo>
                    <a:pt x="759" y="1290"/>
                  </a:lnTo>
                  <a:lnTo>
                    <a:pt x="773" y="1275"/>
                  </a:lnTo>
                  <a:lnTo>
                    <a:pt x="786" y="1259"/>
                  </a:lnTo>
                  <a:lnTo>
                    <a:pt x="798" y="1241"/>
                  </a:lnTo>
                  <a:lnTo>
                    <a:pt x="810" y="1224"/>
                  </a:lnTo>
                  <a:lnTo>
                    <a:pt x="820" y="1205"/>
                  </a:lnTo>
                  <a:lnTo>
                    <a:pt x="830" y="1187"/>
                  </a:lnTo>
                  <a:lnTo>
                    <a:pt x="838" y="1167"/>
                  </a:lnTo>
                  <a:lnTo>
                    <a:pt x="846" y="1148"/>
                  </a:lnTo>
                  <a:lnTo>
                    <a:pt x="854" y="1127"/>
                  </a:lnTo>
                  <a:lnTo>
                    <a:pt x="859" y="1106"/>
                  </a:lnTo>
                  <a:lnTo>
                    <a:pt x="863" y="1086"/>
                  </a:lnTo>
                  <a:lnTo>
                    <a:pt x="868" y="1064"/>
                  </a:lnTo>
                  <a:lnTo>
                    <a:pt x="870" y="1042"/>
                  </a:lnTo>
                  <a:lnTo>
                    <a:pt x="872" y="1019"/>
                  </a:lnTo>
                  <a:lnTo>
                    <a:pt x="873" y="997"/>
                  </a:lnTo>
                  <a:lnTo>
                    <a:pt x="873" y="997"/>
                  </a:lnTo>
                  <a:lnTo>
                    <a:pt x="872" y="970"/>
                  </a:lnTo>
                  <a:lnTo>
                    <a:pt x="870" y="944"/>
                  </a:lnTo>
                  <a:lnTo>
                    <a:pt x="866" y="918"/>
                  </a:lnTo>
                  <a:lnTo>
                    <a:pt x="860" y="893"/>
                  </a:lnTo>
                  <a:lnTo>
                    <a:pt x="853" y="868"/>
                  </a:lnTo>
                  <a:lnTo>
                    <a:pt x="845" y="843"/>
                  </a:lnTo>
                  <a:lnTo>
                    <a:pt x="835" y="820"/>
                  </a:lnTo>
                  <a:lnTo>
                    <a:pt x="824" y="797"/>
                  </a:lnTo>
                  <a:lnTo>
                    <a:pt x="1029" y="592"/>
                  </a:lnTo>
                  <a:lnTo>
                    <a:pt x="1122" y="592"/>
                  </a:lnTo>
                  <a:lnTo>
                    <a:pt x="1122" y="499"/>
                  </a:lnTo>
                  <a:lnTo>
                    <a:pt x="1153" y="467"/>
                  </a:lnTo>
                  <a:lnTo>
                    <a:pt x="1247" y="467"/>
                  </a:lnTo>
                  <a:lnTo>
                    <a:pt x="1247" y="374"/>
                  </a:lnTo>
                  <a:lnTo>
                    <a:pt x="1278" y="343"/>
                  </a:lnTo>
                  <a:lnTo>
                    <a:pt x="1372" y="343"/>
                  </a:lnTo>
                  <a:lnTo>
                    <a:pt x="1372" y="250"/>
                  </a:lnTo>
                  <a:lnTo>
                    <a:pt x="1434" y="186"/>
                  </a:lnTo>
                  <a:lnTo>
                    <a:pt x="1434" y="0"/>
                  </a:lnTo>
                  <a:lnTo>
                    <a:pt x="1247" y="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7" name="Freeform 36"/>
            <p:cNvSpPr>
              <a:spLocks/>
            </p:cNvSpPr>
            <p:nvPr/>
          </p:nvSpPr>
          <p:spPr bwMode="auto">
            <a:xfrm>
              <a:off x="2909888" y="4345214"/>
              <a:ext cx="38100" cy="36513"/>
            </a:xfrm>
            <a:custGeom>
              <a:avLst/>
              <a:gdLst>
                <a:gd name="T0" fmla="*/ 187 w 187"/>
                <a:gd name="T1" fmla="*/ 93 h 187"/>
                <a:gd name="T2" fmla="*/ 185 w 187"/>
                <a:gd name="T3" fmla="*/ 113 h 187"/>
                <a:gd name="T4" fmla="*/ 180 w 187"/>
                <a:gd name="T5" fmla="*/ 130 h 187"/>
                <a:gd name="T6" fmla="*/ 171 w 187"/>
                <a:gd name="T7" fmla="*/ 146 h 187"/>
                <a:gd name="T8" fmla="*/ 160 w 187"/>
                <a:gd name="T9" fmla="*/ 160 h 187"/>
                <a:gd name="T10" fmla="*/ 146 w 187"/>
                <a:gd name="T11" fmla="*/ 172 h 187"/>
                <a:gd name="T12" fmla="*/ 131 w 187"/>
                <a:gd name="T13" fmla="*/ 181 h 187"/>
                <a:gd name="T14" fmla="*/ 112 w 187"/>
                <a:gd name="T15" fmla="*/ 186 h 187"/>
                <a:gd name="T16" fmla="*/ 94 w 187"/>
                <a:gd name="T17" fmla="*/ 187 h 187"/>
                <a:gd name="T18" fmla="*/ 84 w 187"/>
                <a:gd name="T19" fmla="*/ 187 h 187"/>
                <a:gd name="T20" fmla="*/ 66 w 187"/>
                <a:gd name="T21" fmla="*/ 183 h 187"/>
                <a:gd name="T22" fmla="*/ 49 w 187"/>
                <a:gd name="T23" fmla="*/ 176 h 187"/>
                <a:gd name="T24" fmla="*/ 35 w 187"/>
                <a:gd name="T25" fmla="*/ 166 h 187"/>
                <a:gd name="T26" fmla="*/ 22 w 187"/>
                <a:gd name="T27" fmla="*/ 153 h 187"/>
                <a:gd name="T28" fmla="*/ 12 w 187"/>
                <a:gd name="T29" fmla="*/ 138 h 187"/>
                <a:gd name="T30" fmla="*/ 4 w 187"/>
                <a:gd name="T31" fmla="*/ 122 h 187"/>
                <a:gd name="T32" fmla="*/ 1 w 187"/>
                <a:gd name="T33" fmla="*/ 103 h 187"/>
                <a:gd name="T34" fmla="*/ 0 w 187"/>
                <a:gd name="T35" fmla="*/ 93 h 187"/>
                <a:gd name="T36" fmla="*/ 2 w 187"/>
                <a:gd name="T37" fmla="*/ 75 h 187"/>
                <a:gd name="T38" fmla="*/ 8 w 187"/>
                <a:gd name="T39" fmla="*/ 58 h 187"/>
                <a:gd name="T40" fmla="*/ 16 w 187"/>
                <a:gd name="T41" fmla="*/ 41 h 187"/>
                <a:gd name="T42" fmla="*/ 27 w 187"/>
                <a:gd name="T43" fmla="*/ 28 h 187"/>
                <a:gd name="T44" fmla="*/ 41 w 187"/>
                <a:gd name="T45" fmla="*/ 16 h 187"/>
                <a:gd name="T46" fmla="*/ 58 w 187"/>
                <a:gd name="T47" fmla="*/ 7 h 187"/>
                <a:gd name="T48" fmla="*/ 75 w 187"/>
                <a:gd name="T49" fmla="*/ 2 h 187"/>
                <a:gd name="T50" fmla="*/ 94 w 187"/>
                <a:gd name="T51" fmla="*/ 0 h 187"/>
                <a:gd name="T52" fmla="*/ 103 w 187"/>
                <a:gd name="T53" fmla="*/ 1 h 187"/>
                <a:gd name="T54" fmla="*/ 122 w 187"/>
                <a:gd name="T55" fmla="*/ 4 h 187"/>
                <a:gd name="T56" fmla="*/ 138 w 187"/>
                <a:gd name="T57" fmla="*/ 12 h 187"/>
                <a:gd name="T58" fmla="*/ 153 w 187"/>
                <a:gd name="T59" fmla="*/ 22 h 187"/>
                <a:gd name="T60" fmla="*/ 165 w 187"/>
                <a:gd name="T61" fmla="*/ 35 h 187"/>
                <a:gd name="T62" fmla="*/ 176 w 187"/>
                <a:gd name="T63" fmla="*/ 49 h 187"/>
                <a:gd name="T64" fmla="*/ 183 w 187"/>
                <a:gd name="T65" fmla="*/ 66 h 187"/>
                <a:gd name="T66" fmla="*/ 187 w 187"/>
                <a:gd name="T67" fmla="*/ 85 h 187"/>
                <a:gd name="T68" fmla="*/ 187 w 187"/>
                <a:gd name="T69" fmla="*/ 9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7">
                  <a:moveTo>
                    <a:pt x="187" y="93"/>
                  </a:moveTo>
                  <a:lnTo>
                    <a:pt x="187" y="93"/>
                  </a:lnTo>
                  <a:lnTo>
                    <a:pt x="187" y="103"/>
                  </a:lnTo>
                  <a:lnTo>
                    <a:pt x="185" y="113"/>
                  </a:lnTo>
                  <a:lnTo>
                    <a:pt x="183" y="122"/>
                  </a:lnTo>
                  <a:lnTo>
                    <a:pt x="180" y="130"/>
                  </a:lnTo>
                  <a:lnTo>
                    <a:pt x="176" y="138"/>
                  </a:lnTo>
                  <a:lnTo>
                    <a:pt x="171" y="146"/>
                  </a:lnTo>
                  <a:lnTo>
                    <a:pt x="165" y="153"/>
                  </a:lnTo>
                  <a:lnTo>
                    <a:pt x="160" y="160"/>
                  </a:lnTo>
                  <a:lnTo>
                    <a:pt x="153" y="166"/>
                  </a:lnTo>
                  <a:lnTo>
                    <a:pt x="146" y="172"/>
                  </a:lnTo>
                  <a:lnTo>
                    <a:pt x="138" y="176"/>
                  </a:lnTo>
                  <a:lnTo>
                    <a:pt x="131" y="181"/>
                  </a:lnTo>
                  <a:lnTo>
                    <a:pt x="122" y="183"/>
                  </a:lnTo>
                  <a:lnTo>
                    <a:pt x="112" y="186"/>
                  </a:lnTo>
                  <a:lnTo>
                    <a:pt x="103" y="187"/>
                  </a:lnTo>
                  <a:lnTo>
                    <a:pt x="94" y="187"/>
                  </a:lnTo>
                  <a:lnTo>
                    <a:pt x="94" y="187"/>
                  </a:lnTo>
                  <a:lnTo>
                    <a:pt x="84" y="187"/>
                  </a:lnTo>
                  <a:lnTo>
                    <a:pt x="75" y="186"/>
                  </a:lnTo>
                  <a:lnTo>
                    <a:pt x="66" y="183"/>
                  </a:lnTo>
                  <a:lnTo>
                    <a:pt x="58" y="181"/>
                  </a:lnTo>
                  <a:lnTo>
                    <a:pt x="49" y="176"/>
                  </a:lnTo>
                  <a:lnTo>
                    <a:pt x="41" y="172"/>
                  </a:lnTo>
                  <a:lnTo>
                    <a:pt x="35" y="166"/>
                  </a:lnTo>
                  <a:lnTo>
                    <a:pt x="27" y="160"/>
                  </a:lnTo>
                  <a:lnTo>
                    <a:pt x="22" y="153"/>
                  </a:lnTo>
                  <a:lnTo>
                    <a:pt x="16" y="146"/>
                  </a:lnTo>
                  <a:lnTo>
                    <a:pt x="12" y="138"/>
                  </a:lnTo>
                  <a:lnTo>
                    <a:pt x="8" y="130"/>
                  </a:lnTo>
                  <a:lnTo>
                    <a:pt x="4" y="122"/>
                  </a:lnTo>
                  <a:lnTo>
                    <a:pt x="2" y="113"/>
                  </a:lnTo>
                  <a:lnTo>
                    <a:pt x="1" y="103"/>
                  </a:lnTo>
                  <a:lnTo>
                    <a:pt x="0" y="93"/>
                  </a:lnTo>
                  <a:lnTo>
                    <a:pt x="0" y="93"/>
                  </a:lnTo>
                  <a:lnTo>
                    <a:pt x="1" y="85"/>
                  </a:lnTo>
                  <a:lnTo>
                    <a:pt x="2" y="75"/>
                  </a:lnTo>
                  <a:lnTo>
                    <a:pt x="4" y="66"/>
                  </a:lnTo>
                  <a:lnTo>
                    <a:pt x="8" y="58"/>
                  </a:lnTo>
                  <a:lnTo>
                    <a:pt x="12" y="49"/>
                  </a:lnTo>
                  <a:lnTo>
                    <a:pt x="16" y="41"/>
                  </a:lnTo>
                  <a:lnTo>
                    <a:pt x="22" y="35"/>
                  </a:lnTo>
                  <a:lnTo>
                    <a:pt x="27" y="28"/>
                  </a:lnTo>
                  <a:lnTo>
                    <a:pt x="35" y="22"/>
                  </a:lnTo>
                  <a:lnTo>
                    <a:pt x="41" y="16"/>
                  </a:lnTo>
                  <a:lnTo>
                    <a:pt x="49" y="12"/>
                  </a:lnTo>
                  <a:lnTo>
                    <a:pt x="58" y="7"/>
                  </a:lnTo>
                  <a:lnTo>
                    <a:pt x="66" y="4"/>
                  </a:lnTo>
                  <a:lnTo>
                    <a:pt x="75" y="2"/>
                  </a:lnTo>
                  <a:lnTo>
                    <a:pt x="84" y="1"/>
                  </a:lnTo>
                  <a:lnTo>
                    <a:pt x="94" y="0"/>
                  </a:lnTo>
                  <a:lnTo>
                    <a:pt x="94" y="0"/>
                  </a:lnTo>
                  <a:lnTo>
                    <a:pt x="103" y="1"/>
                  </a:lnTo>
                  <a:lnTo>
                    <a:pt x="112" y="2"/>
                  </a:lnTo>
                  <a:lnTo>
                    <a:pt x="122" y="4"/>
                  </a:lnTo>
                  <a:lnTo>
                    <a:pt x="131" y="7"/>
                  </a:lnTo>
                  <a:lnTo>
                    <a:pt x="138" y="12"/>
                  </a:lnTo>
                  <a:lnTo>
                    <a:pt x="146" y="16"/>
                  </a:lnTo>
                  <a:lnTo>
                    <a:pt x="153" y="22"/>
                  </a:lnTo>
                  <a:lnTo>
                    <a:pt x="160" y="28"/>
                  </a:lnTo>
                  <a:lnTo>
                    <a:pt x="165" y="35"/>
                  </a:lnTo>
                  <a:lnTo>
                    <a:pt x="171" y="41"/>
                  </a:lnTo>
                  <a:lnTo>
                    <a:pt x="176" y="49"/>
                  </a:lnTo>
                  <a:lnTo>
                    <a:pt x="180" y="58"/>
                  </a:lnTo>
                  <a:lnTo>
                    <a:pt x="183" y="66"/>
                  </a:lnTo>
                  <a:lnTo>
                    <a:pt x="185" y="75"/>
                  </a:lnTo>
                  <a:lnTo>
                    <a:pt x="187" y="85"/>
                  </a:lnTo>
                  <a:lnTo>
                    <a:pt x="187" y="93"/>
                  </a:lnTo>
                  <a:lnTo>
                    <a:pt x="187" y="93"/>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18" name="Gruppieren 217"/>
          <p:cNvGrpSpPr/>
          <p:nvPr/>
        </p:nvGrpSpPr>
        <p:grpSpPr>
          <a:xfrm>
            <a:off x="4797025" y="1035330"/>
            <a:ext cx="379413" cy="285750"/>
            <a:chOff x="3255963" y="4138839"/>
            <a:chExt cx="379413" cy="285750"/>
          </a:xfrm>
        </p:grpSpPr>
        <p:sp>
          <p:nvSpPr>
            <p:cNvPr id="219" name="Freeform 37"/>
            <p:cNvSpPr>
              <a:spLocks/>
            </p:cNvSpPr>
            <p:nvPr/>
          </p:nvSpPr>
          <p:spPr bwMode="auto">
            <a:xfrm>
              <a:off x="3255963" y="4254726"/>
              <a:ext cx="101600" cy="69850"/>
            </a:xfrm>
            <a:custGeom>
              <a:avLst/>
              <a:gdLst>
                <a:gd name="T0" fmla="*/ 0 w 507"/>
                <a:gd name="T1" fmla="*/ 0 h 351"/>
                <a:gd name="T2" fmla="*/ 236 w 507"/>
                <a:gd name="T3" fmla="*/ 351 h 351"/>
                <a:gd name="T4" fmla="*/ 507 w 507"/>
                <a:gd name="T5" fmla="*/ 27 h 351"/>
              </a:gdLst>
              <a:ahLst/>
              <a:cxnLst>
                <a:cxn ang="0">
                  <a:pos x="T0" y="T1"/>
                </a:cxn>
                <a:cxn ang="0">
                  <a:pos x="T2" y="T3"/>
                </a:cxn>
                <a:cxn ang="0">
                  <a:pos x="T4" y="T5"/>
                </a:cxn>
              </a:cxnLst>
              <a:rect l="0" t="0" r="r" b="b"/>
              <a:pathLst>
                <a:path w="507" h="351">
                  <a:moveTo>
                    <a:pt x="0" y="0"/>
                  </a:moveTo>
                  <a:lnTo>
                    <a:pt x="236" y="351"/>
                  </a:lnTo>
                  <a:lnTo>
                    <a:pt x="507" y="27"/>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0" name="Freeform 38"/>
            <p:cNvSpPr>
              <a:spLocks/>
            </p:cNvSpPr>
            <p:nvPr/>
          </p:nvSpPr>
          <p:spPr bwMode="auto">
            <a:xfrm>
              <a:off x="3535363" y="4256314"/>
              <a:ext cx="100013" cy="69850"/>
            </a:xfrm>
            <a:custGeom>
              <a:avLst/>
              <a:gdLst>
                <a:gd name="T0" fmla="*/ 507 w 507"/>
                <a:gd name="T1" fmla="*/ 351 h 351"/>
                <a:gd name="T2" fmla="*/ 271 w 507"/>
                <a:gd name="T3" fmla="*/ 0 h 351"/>
                <a:gd name="T4" fmla="*/ 0 w 507"/>
                <a:gd name="T5" fmla="*/ 324 h 351"/>
              </a:gdLst>
              <a:ahLst/>
              <a:cxnLst>
                <a:cxn ang="0">
                  <a:pos x="T0" y="T1"/>
                </a:cxn>
                <a:cxn ang="0">
                  <a:pos x="T2" y="T3"/>
                </a:cxn>
                <a:cxn ang="0">
                  <a:pos x="T4" y="T5"/>
                </a:cxn>
              </a:cxnLst>
              <a:rect l="0" t="0" r="r" b="b"/>
              <a:pathLst>
                <a:path w="507" h="351">
                  <a:moveTo>
                    <a:pt x="507" y="351"/>
                  </a:moveTo>
                  <a:lnTo>
                    <a:pt x="271" y="0"/>
                  </a:lnTo>
                  <a:lnTo>
                    <a:pt x="0" y="324"/>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1" name="Freeform 39"/>
            <p:cNvSpPr>
              <a:spLocks/>
            </p:cNvSpPr>
            <p:nvPr/>
          </p:nvSpPr>
          <p:spPr bwMode="auto">
            <a:xfrm>
              <a:off x="3346450" y="4257901"/>
              <a:ext cx="244475" cy="166688"/>
            </a:xfrm>
            <a:custGeom>
              <a:avLst/>
              <a:gdLst>
                <a:gd name="T0" fmla="*/ 1223 w 1234"/>
                <a:gd name="T1" fmla="*/ 0 h 842"/>
                <a:gd name="T2" fmla="*/ 1231 w 1234"/>
                <a:gd name="T3" fmla="*/ 70 h 842"/>
                <a:gd name="T4" fmla="*/ 1234 w 1234"/>
                <a:gd name="T5" fmla="*/ 139 h 842"/>
                <a:gd name="T6" fmla="*/ 1228 w 1234"/>
                <a:gd name="T7" fmla="*/ 207 h 842"/>
                <a:gd name="T8" fmla="*/ 1216 w 1234"/>
                <a:gd name="T9" fmla="*/ 274 h 842"/>
                <a:gd name="T10" fmla="*/ 1198 w 1234"/>
                <a:gd name="T11" fmla="*/ 339 h 842"/>
                <a:gd name="T12" fmla="*/ 1174 w 1234"/>
                <a:gd name="T13" fmla="*/ 401 h 842"/>
                <a:gd name="T14" fmla="*/ 1143 w 1234"/>
                <a:gd name="T15" fmla="*/ 462 h 842"/>
                <a:gd name="T16" fmla="*/ 1107 w 1234"/>
                <a:gd name="T17" fmla="*/ 520 h 842"/>
                <a:gd name="T18" fmla="*/ 1067 w 1234"/>
                <a:gd name="T19" fmla="*/ 573 h 842"/>
                <a:gd name="T20" fmla="*/ 1021 w 1234"/>
                <a:gd name="T21" fmla="*/ 624 h 842"/>
                <a:gd name="T22" fmla="*/ 972 w 1234"/>
                <a:gd name="T23" fmla="*/ 669 h 842"/>
                <a:gd name="T24" fmla="*/ 919 w 1234"/>
                <a:gd name="T25" fmla="*/ 711 h 842"/>
                <a:gd name="T26" fmla="*/ 861 w 1234"/>
                <a:gd name="T27" fmla="*/ 748 h 842"/>
                <a:gd name="T28" fmla="*/ 801 w 1234"/>
                <a:gd name="T29" fmla="*/ 778 h 842"/>
                <a:gd name="T30" fmla="*/ 737 w 1234"/>
                <a:gd name="T31" fmla="*/ 804 h 842"/>
                <a:gd name="T32" fmla="*/ 672 w 1234"/>
                <a:gd name="T33" fmla="*/ 823 h 842"/>
                <a:gd name="T34" fmla="*/ 648 w 1234"/>
                <a:gd name="T35" fmla="*/ 828 h 842"/>
                <a:gd name="T36" fmla="*/ 601 w 1234"/>
                <a:gd name="T37" fmla="*/ 836 h 842"/>
                <a:gd name="T38" fmla="*/ 554 w 1234"/>
                <a:gd name="T39" fmla="*/ 841 h 842"/>
                <a:gd name="T40" fmla="*/ 509 w 1234"/>
                <a:gd name="T41" fmla="*/ 842 h 842"/>
                <a:gd name="T42" fmla="*/ 462 w 1234"/>
                <a:gd name="T43" fmla="*/ 841 h 842"/>
                <a:gd name="T44" fmla="*/ 417 w 1234"/>
                <a:gd name="T45" fmla="*/ 837 h 842"/>
                <a:gd name="T46" fmla="*/ 371 w 1234"/>
                <a:gd name="T47" fmla="*/ 830 h 842"/>
                <a:gd name="T48" fmla="*/ 328 w 1234"/>
                <a:gd name="T49" fmla="*/ 821 h 842"/>
                <a:gd name="T50" fmla="*/ 284 w 1234"/>
                <a:gd name="T51" fmla="*/ 807 h 842"/>
                <a:gd name="T52" fmla="*/ 243 w 1234"/>
                <a:gd name="T53" fmla="*/ 792 h 842"/>
                <a:gd name="T54" fmla="*/ 202 w 1234"/>
                <a:gd name="T55" fmla="*/ 775 h 842"/>
                <a:gd name="T56" fmla="*/ 161 w 1234"/>
                <a:gd name="T57" fmla="*/ 754 h 842"/>
                <a:gd name="T58" fmla="*/ 123 w 1234"/>
                <a:gd name="T59" fmla="*/ 731 h 842"/>
                <a:gd name="T60" fmla="*/ 86 w 1234"/>
                <a:gd name="T61" fmla="*/ 707 h 842"/>
                <a:gd name="T62" fmla="*/ 50 w 1234"/>
                <a:gd name="T63" fmla="*/ 680 h 842"/>
                <a:gd name="T64" fmla="*/ 17 w 1234"/>
                <a:gd name="T65" fmla="*/ 651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4" h="842">
                  <a:moveTo>
                    <a:pt x="1223" y="0"/>
                  </a:moveTo>
                  <a:lnTo>
                    <a:pt x="1223" y="0"/>
                  </a:lnTo>
                  <a:lnTo>
                    <a:pt x="1228" y="35"/>
                  </a:lnTo>
                  <a:lnTo>
                    <a:pt x="1231" y="70"/>
                  </a:lnTo>
                  <a:lnTo>
                    <a:pt x="1234" y="104"/>
                  </a:lnTo>
                  <a:lnTo>
                    <a:pt x="1234" y="139"/>
                  </a:lnTo>
                  <a:lnTo>
                    <a:pt x="1231" y="173"/>
                  </a:lnTo>
                  <a:lnTo>
                    <a:pt x="1228" y="207"/>
                  </a:lnTo>
                  <a:lnTo>
                    <a:pt x="1223" y="240"/>
                  </a:lnTo>
                  <a:lnTo>
                    <a:pt x="1216" y="274"/>
                  </a:lnTo>
                  <a:lnTo>
                    <a:pt x="1207" y="307"/>
                  </a:lnTo>
                  <a:lnTo>
                    <a:pt x="1198" y="339"/>
                  </a:lnTo>
                  <a:lnTo>
                    <a:pt x="1187" y="371"/>
                  </a:lnTo>
                  <a:lnTo>
                    <a:pt x="1174" y="401"/>
                  </a:lnTo>
                  <a:lnTo>
                    <a:pt x="1160" y="432"/>
                  </a:lnTo>
                  <a:lnTo>
                    <a:pt x="1143" y="462"/>
                  </a:lnTo>
                  <a:lnTo>
                    <a:pt x="1126" y="492"/>
                  </a:lnTo>
                  <a:lnTo>
                    <a:pt x="1107" y="520"/>
                  </a:lnTo>
                  <a:lnTo>
                    <a:pt x="1088" y="547"/>
                  </a:lnTo>
                  <a:lnTo>
                    <a:pt x="1067" y="573"/>
                  </a:lnTo>
                  <a:lnTo>
                    <a:pt x="1045" y="600"/>
                  </a:lnTo>
                  <a:lnTo>
                    <a:pt x="1021" y="624"/>
                  </a:lnTo>
                  <a:lnTo>
                    <a:pt x="997" y="647"/>
                  </a:lnTo>
                  <a:lnTo>
                    <a:pt x="972" y="669"/>
                  </a:lnTo>
                  <a:lnTo>
                    <a:pt x="946" y="691"/>
                  </a:lnTo>
                  <a:lnTo>
                    <a:pt x="919" y="711"/>
                  </a:lnTo>
                  <a:lnTo>
                    <a:pt x="891" y="730"/>
                  </a:lnTo>
                  <a:lnTo>
                    <a:pt x="861" y="748"/>
                  </a:lnTo>
                  <a:lnTo>
                    <a:pt x="832" y="764"/>
                  </a:lnTo>
                  <a:lnTo>
                    <a:pt x="801" y="778"/>
                  </a:lnTo>
                  <a:lnTo>
                    <a:pt x="770" y="792"/>
                  </a:lnTo>
                  <a:lnTo>
                    <a:pt x="737" y="804"/>
                  </a:lnTo>
                  <a:lnTo>
                    <a:pt x="705" y="814"/>
                  </a:lnTo>
                  <a:lnTo>
                    <a:pt x="672" y="823"/>
                  </a:lnTo>
                  <a:lnTo>
                    <a:pt x="672" y="823"/>
                  </a:lnTo>
                  <a:lnTo>
                    <a:pt x="648" y="828"/>
                  </a:lnTo>
                  <a:lnTo>
                    <a:pt x="625" y="832"/>
                  </a:lnTo>
                  <a:lnTo>
                    <a:pt x="601" y="836"/>
                  </a:lnTo>
                  <a:lnTo>
                    <a:pt x="578" y="839"/>
                  </a:lnTo>
                  <a:lnTo>
                    <a:pt x="554" y="841"/>
                  </a:lnTo>
                  <a:lnTo>
                    <a:pt x="531" y="842"/>
                  </a:lnTo>
                  <a:lnTo>
                    <a:pt x="509" y="842"/>
                  </a:lnTo>
                  <a:lnTo>
                    <a:pt x="485" y="842"/>
                  </a:lnTo>
                  <a:lnTo>
                    <a:pt x="462" y="841"/>
                  </a:lnTo>
                  <a:lnTo>
                    <a:pt x="439" y="839"/>
                  </a:lnTo>
                  <a:lnTo>
                    <a:pt x="417" y="837"/>
                  </a:lnTo>
                  <a:lnTo>
                    <a:pt x="394" y="834"/>
                  </a:lnTo>
                  <a:lnTo>
                    <a:pt x="371" y="830"/>
                  </a:lnTo>
                  <a:lnTo>
                    <a:pt x="350" y="825"/>
                  </a:lnTo>
                  <a:lnTo>
                    <a:pt x="328" y="821"/>
                  </a:lnTo>
                  <a:lnTo>
                    <a:pt x="306" y="814"/>
                  </a:lnTo>
                  <a:lnTo>
                    <a:pt x="284" y="807"/>
                  </a:lnTo>
                  <a:lnTo>
                    <a:pt x="264" y="800"/>
                  </a:lnTo>
                  <a:lnTo>
                    <a:pt x="243" y="792"/>
                  </a:lnTo>
                  <a:lnTo>
                    <a:pt x="222" y="784"/>
                  </a:lnTo>
                  <a:lnTo>
                    <a:pt x="202" y="775"/>
                  </a:lnTo>
                  <a:lnTo>
                    <a:pt x="181" y="765"/>
                  </a:lnTo>
                  <a:lnTo>
                    <a:pt x="161" y="754"/>
                  </a:lnTo>
                  <a:lnTo>
                    <a:pt x="142" y="743"/>
                  </a:lnTo>
                  <a:lnTo>
                    <a:pt x="123" y="731"/>
                  </a:lnTo>
                  <a:lnTo>
                    <a:pt x="105" y="719"/>
                  </a:lnTo>
                  <a:lnTo>
                    <a:pt x="86" y="707"/>
                  </a:lnTo>
                  <a:lnTo>
                    <a:pt x="68" y="693"/>
                  </a:lnTo>
                  <a:lnTo>
                    <a:pt x="50" y="680"/>
                  </a:lnTo>
                  <a:lnTo>
                    <a:pt x="33" y="665"/>
                  </a:lnTo>
                  <a:lnTo>
                    <a:pt x="17" y="651"/>
                  </a:lnTo>
                  <a:lnTo>
                    <a:pt x="0" y="634"/>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2" name="Freeform 40"/>
            <p:cNvSpPr>
              <a:spLocks/>
            </p:cNvSpPr>
            <p:nvPr/>
          </p:nvSpPr>
          <p:spPr bwMode="auto">
            <a:xfrm>
              <a:off x="3298825" y="4138839"/>
              <a:ext cx="254000" cy="184150"/>
            </a:xfrm>
            <a:custGeom>
              <a:avLst/>
              <a:gdLst>
                <a:gd name="T0" fmla="*/ 24 w 1282"/>
                <a:gd name="T1" fmla="*/ 930 h 930"/>
                <a:gd name="T2" fmla="*/ 8 w 1282"/>
                <a:gd name="T3" fmla="*/ 853 h 930"/>
                <a:gd name="T4" fmla="*/ 0 w 1282"/>
                <a:gd name="T5" fmla="*/ 776 h 930"/>
                <a:gd name="T6" fmla="*/ 1 w 1282"/>
                <a:gd name="T7" fmla="*/ 700 h 930"/>
                <a:gd name="T8" fmla="*/ 10 w 1282"/>
                <a:gd name="T9" fmla="*/ 626 h 930"/>
                <a:gd name="T10" fmla="*/ 25 w 1282"/>
                <a:gd name="T11" fmla="*/ 554 h 930"/>
                <a:gd name="T12" fmla="*/ 49 w 1282"/>
                <a:gd name="T13" fmla="*/ 485 h 930"/>
                <a:gd name="T14" fmla="*/ 78 w 1282"/>
                <a:gd name="T15" fmla="*/ 418 h 930"/>
                <a:gd name="T16" fmla="*/ 114 w 1282"/>
                <a:gd name="T17" fmla="*/ 354 h 930"/>
                <a:gd name="T18" fmla="*/ 156 w 1282"/>
                <a:gd name="T19" fmla="*/ 295 h 930"/>
                <a:gd name="T20" fmla="*/ 204 w 1282"/>
                <a:gd name="T21" fmla="*/ 240 h 930"/>
                <a:gd name="T22" fmla="*/ 256 w 1282"/>
                <a:gd name="T23" fmla="*/ 189 h 930"/>
                <a:gd name="T24" fmla="*/ 312 w 1282"/>
                <a:gd name="T25" fmla="*/ 143 h 930"/>
                <a:gd name="T26" fmla="*/ 373 w 1282"/>
                <a:gd name="T27" fmla="*/ 103 h 930"/>
                <a:gd name="T28" fmla="*/ 439 w 1282"/>
                <a:gd name="T29" fmla="*/ 69 h 930"/>
                <a:gd name="T30" fmla="*/ 506 w 1282"/>
                <a:gd name="T31" fmla="*/ 41 h 930"/>
                <a:gd name="T32" fmla="*/ 578 w 1282"/>
                <a:gd name="T33" fmla="*/ 20 h 930"/>
                <a:gd name="T34" fmla="*/ 603 w 1282"/>
                <a:gd name="T35" fmla="*/ 15 h 930"/>
                <a:gd name="T36" fmla="*/ 653 w 1282"/>
                <a:gd name="T37" fmla="*/ 7 h 930"/>
                <a:gd name="T38" fmla="*/ 702 w 1282"/>
                <a:gd name="T39" fmla="*/ 3 h 930"/>
                <a:gd name="T40" fmla="*/ 752 w 1282"/>
                <a:gd name="T41" fmla="*/ 0 h 930"/>
                <a:gd name="T42" fmla="*/ 801 w 1282"/>
                <a:gd name="T43" fmla="*/ 4 h 930"/>
                <a:gd name="T44" fmla="*/ 849 w 1282"/>
                <a:gd name="T45" fmla="*/ 9 h 930"/>
                <a:gd name="T46" fmla="*/ 897 w 1282"/>
                <a:gd name="T47" fmla="*/ 18 h 930"/>
                <a:gd name="T48" fmla="*/ 944 w 1282"/>
                <a:gd name="T49" fmla="*/ 30 h 930"/>
                <a:gd name="T50" fmla="*/ 988 w 1282"/>
                <a:gd name="T51" fmla="*/ 44 h 930"/>
                <a:gd name="T52" fmla="*/ 1033 w 1282"/>
                <a:gd name="T53" fmla="*/ 62 h 930"/>
                <a:gd name="T54" fmla="*/ 1077 w 1282"/>
                <a:gd name="T55" fmla="*/ 83 h 930"/>
                <a:gd name="T56" fmla="*/ 1118 w 1282"/>
                <a:gd name="T57" fmla="*/ 106 h 930"/>
                <a:gd name="T58" fmla="*/ 1157 w 1282"/>
                <a:gd name="T59" fmla="*/ 132 h 930"/>
                <a:gd name="T60" fmla="*/ 1195 w 1282"/>
                <a:gd name="T61" fmla="*/ 161 h 930"/>
                <a:gd name="T62" fmla="*/ 1232 w 1282"/>
                <a:gd name="T63" fmla="*/ 192 h 930"/>
                <a:gd name="T64" fmla="*/ 1266 w 1282"/>
                <a:gd name="T65" fmla="*/ 226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2" h="930">
                  <a:moveTo>
                    <a:pt x="24" y="930"/>
                  </a:moveTo>
                  <a:lnTo>
                    <a:pt x="24" y="930"/>
                  </a:lnTo>
                  <a:lnTo>
                    <a:pt x="15" y="892"/>
                  </a:lnTo>
                  <a:lnTo>
                    <a:pt x="8" y="853"/>
                  </a:lnTo>
                  <a:lnTo>
                    <a:pt x="3" y="815"/>
                  </a:lnTo>
                  <a:lnTo>
                    <a:pt x="0" y="776"/>
                  </a:lnTo>
                  <a:lnTo>
                    <a:pt x="0" y="738"/>
                  </a:lnTo>
                  <a:lnTo>
                    <a:pt x="1" y="700"/>
                  </a:lnTo>
                  <a:lnTo>
                    <a:pt x="4" y="663"/>
                  </a:lnTo>
                  <a:lnTo>
                    <a:pt x="10" y="626"/>
                  </a:lnTo>
                  <a:lnTo>
                    <a:pt x="16" y="590"/>
                  </a:lnTo>
                  <a:lnTo>
                    <a:pt x="25" y="554"/>
                  </a:lnTo>
                  <a:lnTo>
                    <a:pt x="36" y="520"/>
                  </a:lnTo>
                  <a:lnTo>
                    <a:pt x="49" y="485"/>
                  </a:lnTo>
                  <a:lnTo>
                    <a:pt x="63" y="451"/>
                  </a:lnTo>
                  <a:lnTo>
                    <a:pt x="78" y="418"/>
                  </a:lnTo>
                  <a:lnTo>
                    <a:pt x="96" y="386"/>
                  </a:lnTo>
                  <a:lnTo>
                    <a:pt x="114" y="354"/>
                  </a:lnTo>
                  <a:lnTo>
                    <a:pt x="135" y="324"/>
                  </a:lnTo>
                  <a:lnTo>
                    <a:pt x="156" y="295"/>
                  </a:lnTo>
                  <a:lnTo>
                    <a:pt x="180" y="267"/>
                  </a:lnTo>
                  <a:lnTo>
                    <a:pt x="204" y="240"/>
                  </a:lnTo>
                  <a:lnTo>
                    <a:pt x="229" y="214"/>
                  </a:lnTo>
                  <a:lnTo>
                    <a:pt x="256" y="189"/>
                  </a:lnTo>
                  <a:lnTo>
                    <a:pt x="283" y="165"/>
                  </a:lnTo>
                  <a:lnTo>
                    <a:pt x="312" y="143"/>
                  </a:lnTo>
                  <a:lnTo>
                    <a:pt x="343" y="122"/>
                  </a:lnTo>
                  <a:lnTo>
                    <a:pt x="373" y="103"/>
                  </a:lnTo>
                  <a:lnTo>
                    <a:pt x="405" y="85"/>
                  </a:lnTo>
                  <a:lnTo>
                    <a:pt x="439" y="69"/>
                  </a:lnTo>
                  <a:lnTo>
                    <a:pt x="472" y="54"/>
                  </a:lnTo>
                  <a:lnTo>
                    <a:pt x="506" y="41"/>
                  </a:lnTo>
                  <a:lnTo>
                    <a:pt x="542" y="30"/>
                  </a:lnTo>
                  <a:lnTo>
                    <a:pt x="578" y="20"/>
                  </a:lnTo>
                  <a:lnTo>
                    <a:pt x="578" y="20"/>
                  </a:lnTo>
                  <a:lnTo>
                    <a:pt x="603" y="15"/>
                  </a:lnTo>
                  <a:lnTo>
                    <a:pt x="628" y="10"/>
                  </a:lnTo>
                  <a:lnTo>
                    <a:pt x="653" y="7"/>
                  </a:lnTo>
                  <a:lnTo>
                    <a:pt x="677" y="4"/>
                  </a:lnTo>
                  <a:lnTo>
                    <a:pt x="702" y="3"/>
                  </a:lnTo>
                  <a:lnTo>
                    <a:pt x="727" y="1"/>
                  </a:lnTo>
                  <a:lnTo>
                    <a:pt x="752" y="0"/>
                  </a:lnTo>
                  <a:lnTo>
                    <a:pt x="776" y="1"/>
                  </a:lnTo>
                  <a:lnTo>
                    <a:pt x="801" y="4"/>
                  </a:lnTo>
                  <a:lnTo>
                    <a:pt x="825" y="6"/>
                  </a:lnTo>
                  <a:lnTo>
                    <a:pt x="849" y="9"/>
                  </a:lnTo>
                  <a:lnTo>
                    <a:pt x="873" y="12"/>
                  </a:lnTo>
                  <a:lnTo>
                    <a:pt x="897" y="18"/>
                  </a:lnTo>
                  <a:lnTo>
                    <a:pt x="920" y="23"/>
                  </a:lnTo>
                  <a:lnTo>
                    <a:pt x="944" y="30"/>
                  </a:lnTo>
                  <a:lnTo>
                    <a:pt x="967" y="36"/>
                  </a:lnTo>
                  <a:lnTo>
                    <a:pt x="988" y="44"/>
                  </a:lnTo>
                  <a:lnTo>
                    <a:pt x="1011" y="53"/>
                  </a:lnTo>
                  <a:lnTo>
                    <a:pt x="1033" y="62"/>
                  </a:lnTo>
                  <a:lnTo>
                    <a:pt x="1055" y="72"/>
                  </a:lnTo>
                  <a:lnTo>
                    <a:pt x="1077" y="83"/>
                  </a:lnTo>
                  <a:lnTo>
                    <a:pt x="1097" y="94"/>
                  </a:lnTo>
                  <a:lnTo>
                    <a:pt x="1118" y="106"/>
                  </a:lnTo>
                  <a:lnTo>
                    <a:pt x="1138" y="119"/>
                  </a:lnTo>
                  <a:lnTo>
                    <a:pt x="1157" y="132"/>
                  </a:lnTo>
                  <a:lnTo>
                    <a:pt x="1177" y="146"/>
                  </a:lnTo>
                  <a:lnTo>
                    <a:pt x="1195" y="161"/>
                  </a:lnTo>
                  <a:lnTo>
                    <a:pt x="1214" y="177"/>
                  </a:lnTo>
                  <a:lnTo>
                    <a:pt x="1232" y="192"/>
                  </a:lnTo>
                  <a:lnTo>
                    <a:pt x="1249" y="209"/>
                  </a:lnTo>
                  <a:lnTo>
                    <a:pt x="1266" y="226"/>
                  </a:lnTo>
                  <a:lnTo>
                    <a:pt x="1282" y="244"/>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23" name="Gruppieren 222"/>
          <p:cNvGrpSpPr/>
          <p:nvPr/>
        </p:nvGrpSpPr>
        <p:grpSpPr>
          <a:xfrm>
            <a:off x="3662363" y="994346"/>
            <a:ext cx="233447" cy="314325"/>
            <a:chOff x="3287713" y="3751489"/>
            <a:chExt cx="201613" cy="271462"/>
          </a:xfrm>
        </p:grpSpPr>
        <p:sp>
          <p:nvSpPr>
            <p:cNvPr id="224" name="Freeform 27"/>
            <p:cNvSpPr>
              <a:spLocks/>
            </p:cNvSpPr>
            <p:nvPr/>
          </p:nvSpPr>
          <p:spPr bwMode="auto">
            <a:xfrm>
              <a:off x="3381375" y="3916589"/>
              <a:ext cx="12700" cy="11113"/>
            </a:xfrm>
            <a:custGeom>
              <a:avLst/>
              <a:gdLst>
                <a:gd name="T0" fmla="*/ 60 w 60"/>
                <a:gd name="T1" fmla="*/ 31 h 60"/>
                <a:gd name="T2" fmla="*/ 60 w 60"/>
                <a:gd name="T3" fmla="*/ 31 h 60"/>
                <a:gd name="T4" fmla="*/ 59 w 60"/>
                <a:gd name="T5" fmla="*/ 36 h 60"/>
                <a:gd name="T6" fmla="*/ 58 w 60"/>
                <a:gd name="T7" fmla="*/ 42 h 60"/>
                <a:gd name="T8" fmla="*/ 55 w 60"/>
                <a:gd name="T9" fmla="*/ 47 h 60"/>
                <a:gd name="T10" fmla="*/ 51 w 60"/>
                <a:gd name="T11" fmla="*/ 51 h 60"/>
                <a:gd name="T12" fmla="*/ 47 w 60"/>
                <a:gd name="T13" fmla="*/ 55 h 60"/>
                <a:gd name="T14" fmla="*/ 42 w 60"/>
                <a:gd name="T15" fmla="*/ 58 h 60"/>
                <a:gd name="T16" fmla="*/ 36 w 60"/>
                <a:gd name="T17" fmla="*/ 60 h 60"/>
                <a:gd name="T18" fmla="*/ 31 w 60"/>
                <a:gd name="T19" fmla="*/ 60 h 60"/>
                <a:gd name="T20" fmla="*/ 31 w 60"/>
                <a:gd name="T21" fmla="*/ 60 h 60"/>
                <a:gd name="T22" fmla="*/ 24 w 60"/>
                <a:gd name="T23" fmla="*/ 60 h 60"/>
                <a:gd name="T24" fmla="*/ 19 w 60"/>
                <a:gd name="T25" fmla="*/ 58 h 60"/>
                <a:gd name="T26" fmla="*/ 13 w 60"/>
                <a:gd name="T27" fmla="*/ 55 h 60"/>
                <a:gd name="T28" fmla="*/ 9 w 60"/>
                <a:gd name="T29" fmla="*/ 51 h 60"/>
                <a:gd name="T30" fmla="*/ 6 w 60"/>
                <a:gd name="T31" fmla="*/ 47 h 60"/>
                <a:gd name="T32" fmla="*/ 2 w 60"/>
                <a:gd name="T33" fmla="*/ 42 h 60"/>
                <a:gd name="T34" fmla="*/ 1 w 60"/>
                <a:gd name="T35" fmla="*/ 36 h 60"/>
                <a:gd name="T36" fmla="*/ 0 w 60"/>
                <a:gd name="T37" fmla="*/ 31 h 60"/>
                <a:gd name="T38" fmla="*/ 0 w 60"/>
                <a:gd name="T39" fmla="*/ 31 h 60"/>
                <a:gd name="T40" fmla="*/ 1 w 60"/>
                <a:gd name="T41" fmla="*/ 24 h 60"/>
                <a:gd name="T42" fmla="*/ 2 w 60"/>
                <a:gd name="T43" fmla="*/ 19 h 60"/>
                <a:gd name="T44" fmla="*/ 6 w 60"/>
                <a:gd name="T45" fmla="*/ 13 h 60"/>
                <a:gd name="T46" fmla="*/ 9 w 60"/>
                <a:gd name="T47" fmla="*/ 9 h 60"/>
                <a:gd name="T48" fmla="*/ 13 w 60"/>
                <a:gd name="T49" fmla="*/ 6 h 60"/>
                <a:gd name="T50" fmla="*/ 19 w 60"/>
                <a:gd name="T51" fmla="*/ 2 h 60"/>
                <a:gd name="T52" fmla="*/ 24 w 60"/>
                <a:gd name="T53" fmla="*/ 1 h 60"/>
                <a:gd name="T54" fmla="*/ 31 w 60"/>
                <a:gd name="T55" fmla="*/ 0 h 60"/>
                <a:gd name="T56" fmla="*/ 31 w 60"/>
                <a:gd name="T57" fmla="*/ 0 h 60"/>
                <a:gd name="T58" fmla="*/ 36 w 60"/>
                <a:gd name="T59" fmla="*/ 1 h 60"/>
                <a:gd name="T60" fmla="*/ 42 w 60"/>
                <a:gd name="T61" fmla="*/ 2 h 60"/>
                <a:gd name="T62" fmla="*/ 47 w 60"/>
                <a:gd name="T63" fmla="*/ 6 h 60"/>
                <a:gd name="T64" fmla="*/ 51 w 60"/>
                <a:gd name="T65" fmla="*/ 9 h 60"/>
                <a:gd name="T66" fmla="*/ 55 w 60"/>
                <a:gd name="T67" fmla="*/ 13 h 60"/>
                <a:gd name="T68" fmla="*/ 58 w 60"/>
                <a:gd name="T69" fmla="*/ 19 h 60"/>
                <a:gd name="T70" fmla="*/ 59 w 60"/>
                <a:gd name="T71" fmla="*/ 24 h 60"/>
                <a:gd name="T72" fmla="*/ 60 w 60"/>
                <a:gd name="T73" fmla="*/ 31 h 60"/>
                <a:gd name="T74" fmla="*/ 60 w 60"/>
                <a:gd name="T75" fmla="*/ 3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60">
                  <a:moveTo>
                    <a:pt x="60" y="31"/>
                  </a:moveTo>
                  <a:lnTo>
                    <a:pt x="60" y="31"/>
                  </a:lnTo>
                  <a:lnTo>
                    <a:pt x="59" y="36"/>
                  </a:lnTo>
                  <a:lnTo>
                    <a:pt x="58" y="42"/>
                  </a:lnTo>
                  <a:lnTo>
                    <a:pt x="55" y="47"/>
                  </a:lnTo>
                  <a:lnTo>
                    <a:pt x="51" y="51"/>
                  </a:lnTo>
                  <a:lnTo>
                    <a:pt x="47" y="55"/>
                  </a:lnTo>
                  <a:lnTo>
                    <a:pt x="42" y="58"/>
                  </a:lnTo>
                  <a:lnTo>
                    <a:pt x="36" y="60"/>
                  </a:lnTo>
                  <a:lnTo>
                    <a:pt x="31" y="60"/>
                  </a:lnTo>
                  <a:lnTo>
                    <a:pt x="31" y="60"/>
                  </a:lnTo>
                  <a:lnTo>
                    <a:pt x="24" y="60"/>
                  </a:lnTo>
                  <a:lnTo>
                    <a:pt x="19" y="58"/>
                  </a:lnTo>
                  <a:lnTo>
                    <a:pt x="13" y="55"/>
                  </a:lnTo>
                  <a:lnTo>
                    <a:pt x="9" y="51"/>
                  </a:lnTo>
                  <a:lnTo>
                    <a:pt x="6" y="47"/>
                  </a:lnTo>
                  <a:lnTo>
                    <a:pt x="2" y="42"/>
                  </a:lnTo>
                  <a:lnTo>
                    <a:pt x="1" y="36"/>
                  </a:lnTo>
                  <a:lnTo>
                    <a:pt x="0" y="31"/>
                  </a:lnTo>
                  <a:lnTo>
                    <a:pt x="0" y="31"/>
                  </a:lnTo>
                  <a:lnTo>
                    <a:pt x="1" y="24"/>
                  </a:lnTo>
                  <a:lnTo>
                    <a:pt x="2" y="19"/>
                  </a:lnTo>
                  <a:lnTo>
                    <a:pt x="6" y="13"/>
                  </a:lnTo>
                  <a:lnTo>
                    <a:pt x="9" y="9"/>
                  </a:lnTo>
                  <a:lnTo>
                    <a:pt x="13" y="6"/>
                  </a:lnTo>
                  <a:lnTo>
                    <a:pt x="19" y="2"/>
                  </a:lnTo>
                  <a:lnTo>
                    <a:pt x="24" y="1"/>
                  </a:lnTo>
                  <a:lnTo>
                    <a:pt x="31" y="0"/>
                  </a:lnTo>
                  <a:lnTo>
                    <a:pt x="31" y="0"/>
                  </a:lnTo>
                  <a:lnTo>
                    <a:pt x="36" y="1"/>
                  </a:lnTo>
                  <a:lnTo>
                    <a:pt x="42" y="2"/>
                  </a:lnTo>
                  <a:lnTo>
                    <a:pt x="47" y="6"/>
                  </a:lnTo>
                  <a:lnTo>
                    <a:pt x="51" y="9"/>
                  </a:lnTo>
                  <a:lnTo>
                    <a:pt x="55" y="13"/>
                  </a:lnTo>
                  <a:lnTo>
                    <a:pt x="58" y="19"/>
                  </a:lnTo>
                  <a:lnTo>
                    <a:pt x="59" y="24"/>
                  </a:lnTo>
                  <a:lnTo>
                    <a:pt x="60" y="31"/>
                  </a:lnTo>
                  <a:lnTo>
                    <a:pt x="60" y="31"/>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5" name="Line 28"/>
            <p:cNvSpPr>
              <a:spLocks noChangeShapeType="1"/>
            </p:cNvSpPr>
            <p:nvPr/>
          </p:nvSpPr>
          <p:spPr bwMode="auto">
            <a:xfrm>
              <a:off x="3387725" y="3927701"/>
              <a:ext cx="0" cy="3651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6" name="Rectangle 29"/>
            <p:cNvSpPr>
              <a:spLocks noChangeArrowheads="1"/>
            </p:cNvSpPr>
            <p:nvPr/>
          </p:nvSpPr>
          <p:spPr bwMode="auto">
            <a:xfrm>
              <a:off x="3287713" y="3857851"/>
              <a:ext cx="201613" cy="165100"/>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7" name="Freeform 30"/>
            <p:cNvSpPr>
              <a:spLocks/>
            </p:cNvSpPr>
            <p:nvPr/>
          </p:nvSpPr>
          <p:spPr bwMode="auto">
            <a:xfrm>
              <a:off x="3322638" y="3751489"/>
              <a:ext cx="130175" cy="106363"/>
            </a:xfrm>
            <a:custGeom>
              <a:avLst/>
              <a:gdLst>
                <a:gd name="T0" fmla="*/ 0 w 656"/>
                <a:gd name="T1" fmla="*/ 328 h 537"/>
                <a:gd name="T2" fmla="*/ 2 w 656"/>
                <a:gd name="T3" fmla="*/ 294 h 537"/>
                <a:gd name="T4" fmla="*/ 6 w 656"/>
                <a:gd name="T5" fmla="*/ 262 h 537"/>
                <a:gd name="T6" fmla="*/ 15 w 656"/>
                <a:gd name="T7" fmla="*/ 231 h 537"/>
                <a:gd name="T8" fmla="*/ 26 w 656"/>
                <a:gd name="T9" fmla="*/ 201 h 537"/>
                <a:gd name="T10" fmla="*/ 39 w 656"/>
                <a:gd name="T11" fmla="*/ 172 h 537"/>
                <a:gd name="T12" fmla="*/ 56 w 656"/>
                <a:gd name="T13" fmla="*/ 145 h 537"/>
                <a:gd name="T14" fmla="*/ 75 w 656"/>
                <a:gd name="T15" fmla="*/ 119 h 537"/>
                <a:gd name="T16" fmla="*/ 96 w 656"/>
                <a:gd name="T17" fmla="*/ 96 h 537"/>
                <a:gd name="T18" fmla="*/ 120 w 656"/>
                <a:gd name="T19" fmla="*/ 76 h 537"/>
                <a:gd name="T20" fmla="*/ 145 w 656"/>
                <a:gd name="T21" fmla="*/ 56 h 537"/>
                <a:gd name="T22" fmla="*/ 172 w 656"/>
                <a:gd name="T23" fmla="*/ 40 h 537"/>
                <a:gd name="T24" fmla="*/ 200 w 656"/>
                <a:gd name="T25" fmla="*/ 25 h 537"/>
                <a:gd name="T26" fmla="*/ 231 w 656"/>
                <a:gd name="T27" fmla="*/ 15 h 537"/>
                <a:gd name="T28" fmla="*/ 262 w 656"/>
                <a:gd name="T29" fmla="*/ 7 h 537"/>
                <a:gd name="T30" fmla="*/ 295 w 656"/>
                <a:gd name="T31" fmla="*/ 2 h 537"/>
                <a:gd name="T32" fmla="*/ 329 w 656"/>
                <a:gd name="T33" fmla="*/ 0 h 537"/>
                <a:gd name="T34" fmla="*/ 345 w 656"/>
                <a:gd name="T35" fmla="*/ 0 h 537"/>
                <a:gd name="T36" fmla="*/ 379 w 656"/>
                <a:gd name="T37" fmla="*/ 4 h 537"/>
                <a:gd name="T38" fmla="*/ 410 w 656"/>
                <a:gd name="T39" fmla="*/ 10 h 537"/>
                <a:gd name="T40" fmla="*/ 441 w 656"/>
                <a:gd name="T41" fmla="*/ 20 h 537"/>
                <a:gd name="T42" fmla="*/ 470 w 656"/>
                <a:gd name="T43" fmla="*/ 32 h 537"/>
                <a:gd name="T44" fmla="*/ 498 w 656"/>
                <a:gd name="T45" fmla="*/ 47 h 537"/>
                <a:gd name="T46" fmla="*/ 525 w 656"/>
                <a:gd name="T47" fmla="*/ 66 h 537"/>
                <a:gd name="T48" fmla="*/ 549 w 656"/>
                <a:gd name="T49" fmla="*/ 85 h 537"/>
                <a:gd name="T50" fmla="*/ 571 w 656"/>
                <a:gd name="T51" fmla="*/ 107 h 537"/>
                <a:gd name="T52" fmla="*/ 591 w 656"/>
                <a:gd name="T53" fmla="*/ 132 h 537"/>
                <a:gd name="T54" fmla="*/ 609 w 656"/>
                <a:gd name="T55" fmla="*/ 158 h 537"/>
                <a:gd name="T56" fmla="*/ 624 w 656"/>
                <a:gd name="T57" fmla="*/ 187 h 537"/>
                <a:gd name="T58" fmla="*/ 637 w 656"/>
                <a:gd name="T59" fmla="*/ 216 h 537"/>
                <a:gd name="T60" fmla="*/ 646 w 656"/>
                <a:gd name="T61" fmla="*/ 246 h 537"/>
                <a:gd name="T62" fmla="*/ 653 w 656"/>
                <a:gd name="T63" fmla="*/ 278 h 537"/>
                <a:gd name="T64" fmla="*/ 656 w 656"/>
                <a:gd name="T65" fmla="*/ 312 h 537"/>
                <a:gd name="T66" fmla="*/ 656 w 656"/>
                <a:gd name="T67" fmla="*/ 537 h 537"/>
                <a:gd name="T68" fmla="*/ 0 w 656"/>
                <a:gd name="T69" fmla="*/ 32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6" h="537">
                  <a:moveTo>
                    <a:pt x="0" y="328"/>
                  </a:moveTo>
                  <a:lnTo>
                    <a:pt x="0" y="328"/>
                  </a:lnTo>
                  <a:lnTo>
                    <a:pt x="0" y="312"/>
                  </a:lnTo>
                  <a:lnTo>
                    <a:pt x="2" y="294"/>
                  </a:lnTo>
                  <a:lnTo>
                    <a:pt x="4" y="278"/>
                  </a:lnTo>
                  <a:lnTo>
                    <a:pt x="6" y="262"/>
                  </a:lnTo>
                  <a:lnTo>
                    <a:pt x="11" y="246"/>
                  </a:lnTo>
                  <a:lnTo>
                    <a:pt x="15" y="231"/>
                  </a:lnTo>
                  <a:lnTo>
                    <a:pt x="19" y="216"/>
                  </a:lnTo>
                  <a:lnTo>
                    <a:pt x="26" y="201"/>
                  </a:lnTo>
                  <a:lnTo>
                    <a:pt x="33" y="187"/>
                  </a:lnTo>
                  <a:lnTo>
                    <a:pt x="39" y="172"/>
                  </a:lnTo>
                  <a:lnTo>
                    <a:pt x="48" y="158"/>
                  </a:lnTo>
                  <a:lnTo>
                    <a:pt x="56" y="145"/>
                  </a:lnTo>
                  <a:lnTo>
                    <a:pt x="65" y="132"/>
                  </a:lnTo>
                  <a:lnTo>
                    <a:pt x="75" y="119"/>
                  </a:lnTo>
                  <a:lnTo>
                    <a:pt x="85" y="107"/>
                  </a:lnTo>
                  <a:lnTo>
                    <a:pt x="96" y="96"/>
                  </a:lnTo>
                  <a:lnTo>
                    <a:pt x="108" y="85"/>
                  </a:lnTo>
                  <a:lnTo>
                    <a:pt x="120" y="76"/>
                  </a:lnTo>
                  <a:lnTo>
                    <a:pt x="132" y="66"/>
                  </a:lnTo>
                  <a:lnTo>
                    <a:pt x="145" y="56"/>
                  </a:lnTo>
                  <a:lnTo>
                    <a:pt x="158" y="47"/>
                  </a:lnTo>
                  <a:lnTo>
                    <a:pt x="172" y="40"/>
                  </a:lnTo>
                  <a:lnTo>
                    <a:pt x="186" y="32"/>
                  </a:lnTo>
                  <a:lnTo>
                    <a:pt x="200" y="25"/>
                  </a:lnTo>
                  <a:lnTo>
                    <a:pt x="215" y="20"/>
                  </a:lnTo>
                  <a:lnTo>
                    <a:pt x="231" y="15"/>
                  </a:lnTo>
                  <a:lnTo>
                    <a:pt x="246" y="10"/>
                  </a:lnTo>
                  <a:lnTo>
                    <a:pt x="262" y="7"/>
                  </a:lnTo>
                  <a:lnTo>
                    <a:pt x="279" y="4"/>
                  </a:lnTo>
                  <a:lnTo>
                    <a:pt x="295" y="2"/>
                  </a:lnTo>
                  <a:lnTo>
                    <a:pt x="311" y="0"/>
                  </a:lnTo>
                  <a:lnTo>
                    <a:pt x="329" y="0"/>
                  </a:lnTo>
                  <a:lnTo>
                    <a:pt x="329" y="0"/>
                  </a:lnTo>
                  <a:lnTo>
                    <a:pt x="345" y="0"/>
                  </a:lnTo>
                  <a:lnTo>
                    <a:pt x="361" y="2"/>
                  </a:lnTo>
                  <a:lnTo>
                    <a:pt x="379" y="4"/>
                  </a:lnTo>
                  <a:lnTo>
                    <a:pt x="394" y="7"/>
                  </a:lnTo>
                  <a:lnTo>
                    <a:pt x="410" y="10"/>
                  </a:lnTo>
                  <a:lnTo>
                    <a:pt x="426" y="15"/>
                  </a:lnTo>
                  <a:lnTo>
                    <a:pt x="441" y="20"/>
                  </a:lnTo>
                  <a:lnTo>
                    <a:pt x="456" y="25"/>
                  </a:lnTo>
                  <a:lnTo>
                    <a:pt x="470" y="32"/>
                  </a:lnTo>
                  <a:lnTo>
                    <a:pt x="484" y="40"/>
                  </a:lnTo>
                  <a:lnTo>
                    <a:pt x="498" y="47"/>
                  </a:lnTo>
                  <a:lnTo>
                    <a:pt x="512" y="56"/>
                  </a:lnTo>
                  <a:lnTo>
                    <a:pt x="525" y="66"/>
                  </a:lnTo>
                  <a:lnTo>
                    <a:pt x="537" y="76"/>
                  </a:lnTo>
                  <a:lnTo>
                    <a:pt x="549" y="85"/>
                  </a:lnTo>
                  <a:lnTo>
                    <a:pt x="560" y="96"/>
                  </a:lnTo>
                  <a:lnTo>
                    <a:pt x="571" y="107"/>
                  </a:lnTo>
                  <a:lnTo>
                    <a:pt x="581" y="119"/>
                  </a:lnTo>
                  <a:lnTo>
                    <a:pt x="591" y="132"/>
                  </a:lnTo>
                  <a:lnTo>
                    <a:pt x="601" y="145"/>
                  </a:lnTo>
                  <a:lnTo>
                    <a:pt x="609" y="158"/>
                  </a:lnTo>
                  <a:lnTo>
                    <a:pt x="617" y="172"/>
                  </a:lnTo>
                  <a:lnTo>
                    <a:pt x="624" y="187"/>
                  </a:lnTo>
                  <a:lnTo>
                    <a:pt x="630" y="201"/>
                  </a:lnTo>
                  <a:lnTo>
                    <a:pt x="637" y="216"/>
                  </a:lnTo>
                  <a:lnTo>
                    <a:pt x="642" y="231"/>
                  </a:lnTo>
                  <a:lnTo>
                    <a:pt x="646" y="246"/>
                  </a:lnTo>
                  <a:lnTo>
                    <a:pt x="650" y="262"/>
                  </a:lnTo>
                  <a:lnTo>
                    <a:pt x="653" y="278"/>
                  </a:lnTo>
                  <a:lnTo>
                    <a:pt x="655" y="294"/>
                  </a:lnTo>
                  <a:lnTo>
                    <a:pt x="656" y="312"/>
                  </a:lnTo>
                  <a:lnTo>
                    <a:pt x="656" y="328"/>
                  </a:lnTo>
                  <a:lnTo>
                    <a:pt x="656" y="537"/>
                  </a:lnTo>
                  <a:lnTo>
                    <a:pt x="0" y="537"/>
                  </a:lnTo>
                  <a:lnTo>
                    <a:pt x="0" y="328"/>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228" name="Freeform 45"/>
          <p:cNvSpPr>
            <a:spLocks/>
          </p:cNvSpPr>
          <p:nvPr/>
        </p:nvSpPr>
        <p:spPr bwMode="auto">
          <a:xfrm>
            <a:off x="573282" y="1601162"/>
            <a:ext cx="327655" cy="137645"/>
          </a:xfrm>
          <a:custGeom>
            <a:avLst/>
            <a:gdLst>
              <a:gd name="T0" fmla="*/ 1095 w 1095"/>
              <a:gd name="T1" fmla="*/ 231 h 460"/>
              <a:gd name="T2" fmla="*/ 1092 w 1095"/>
              <a:gd name="T3" fmla="*/ 254 h 460"/>
              <a:gd name="T4" fmla="*/ 1084 w 1095"/>
              <a:gd name="T5" fmla="*/ 277 h 460"/>
              <a:gd name="T6" fmla="*/ 1070 w 1095"/>
              <a:gd name="T7" fmla="*/ 299 h 460"/>
              <a:gd name="T8" fmla="*/ 1052 w 1095"/>
              <a:gd name="T9" fmla="*/ 320 h 460"/>
              <a:gd name="T10" fmla="*/ 1029 w 1095"/>
              <a:gd name="T11" fmla="*/ 340 h 460"/>
              <a:gd name="T12" fmla="*/ 1001 w 1095"/>
              <a:gd name="T13" fmla="*/ 359 h 460"/>
              <a:gd name="T14" fmla="*/ 970 w 1095"/>
              <a:gd name="T15" fmla="*/ 377 h 460"/>
              <a:gd name="T16" fmla="*/ 935 w 1095"/>
              <a:gd name="T17" fmla="*/ 393 h 460"/>
              <a:gd name="T18" fmla="*/ 895 w 1095"/>
              <a:gd name="T19" fmla="*/ 409 h 460"/>
              <a:gd name="T20" fmla="*/ 808 w 1095"/>
              <a:gd name="T21" fmla="*/ 433 h 460"/>
              <a:gd name="T22" fmla="*/ 710 w 1095"/>
              <a:gd name="T23" fmla="*/ 451 h 460"/>
              <a:gd name="T24" fmla="*/ 604 w 1095"/>
              <a:gd name="T25" fmla="*/ 459 h 460"/>
              <a:gd name="T26" fmla="*/ 548 w 1095"/>
              <a:gd name="T27" fmla="*/ 460 h 460"/>
              <a:gd name="T28" fmla="*/ 437 w 1095"/>
              <a:gd name="T29" fmla="*/ 456 h 460"/>
              <a:gd name="T30" fmla="*/ 335 w 1095"/>
              <a:gd name="T31" fmla="*/ 443 h 460"/>
              <a:gd name="T32" fmla="*/ 242 w 1095"/>
              <a:gd name="T33" fmla="*/ 422 h 460"/>
              <a:gd name="T34" fmla="*/ 180 w 1095"/>
              <a:gd name="T35" fmla="*/ 401 h 460"/>
              <a:gd name="T36" fmla="*/ 143 w 1095"/>
              <a:gd name="T37" fmla="*/ 385 h 460"/>
              <a:gd name="T38" fmla="*/ 109 w 1095"/>
              <a:gd name="T39" fmla="*/ 368 h 460"/>
              <a:gd name="T40" fmla="*/ 80 w 1095"/>
              <a:gd name="T41" fmla="*/ 350 h 460"/>
              <a:gd name="T42" fmla="*/ 54 w 1095"/>
              <a:gd name="T43" fmla="*/ 330 h 460"/>
              <a:gd name="T44" fmla="*/ 34 w 1095"/>
              <a:gd name="T45" fmla="*/ 309 h 460"/>
              <a:gd name="T46" fmla="*/ 18 w 1095"/>
              <a:gd name="T47" fmla="*/ 288 h 460"/>
              <a:gd name="T48" fmla="*/ 7 w 1095"/>
              <a:gd name="T49" fmla="*/ 265 h 460"/>
              <a:gd name="T50" fmla="*/ 1 w 1095"/>
              <a:gd name="T51" fmla="*/ 242 h 460"/>
              <a:gd name="T52" fmla="*/ 0 w 1095"/>
              <a:gd name="T53" fmla="*/ 231 h 460"/>
              <a:gd name="T54" fmla="*/ 4 w 1095"/>
              <a:gd name="T55" fmla="*/ 207 h 460"/>
              <a:gd name="T56" fmla="*/ 12 w 1095"/>
              <a:gd name="T57" fmla="*/ 185 h 460"/>
              <a:gd name="T58" fmla="*/ 26 w 1095"/>
              <a:gd name="T59" fmla="*/ 162 h 460"/>
              <a:gd name="T60" fmla="*/ 43 w 1095"/>
              <a:gd name="T61" fmla="*/ 140 h 460"/>
              <a:gd name="T62" fmla="*/ 66 w 1095"/>
              <a:gd name="T63" fmla="*/ 121 h 460"/>
              <a:gd name="T64" fmla="*/ 94 w 1095"/>
              <a:gd name="T65" fmla="*/ 102 h 460"/>
              <a:gd name="T66" fmla="*/ 126 w 1095"/>
              <a:gd name="T67" fmla="*/ 84 h 460"/>
              <a:gd name="T68" fmla="*/ 161 w 1095"/>
              <a:gd name="T69" fmla="*/ 68 h 460"/>
              <a:gd name="T70" fmla="*/ 200 w 1095"/>
              <a:gd name="T71" fmla="*/ 53 h 460"/>
              <a:gd name="T72" fmla="*/ 287 w 1095"/>
              <a:gd name="T73" fmla="*/ 28 h 460"/>
              <a:gd name="T74" fmla="*/ 385 w 1095"/>
              <a:gd name="T75" fmla="*/ 10 h 460"/>
              <a:gd name="T76" fmla="*/ 491 w 1095"/>
              <a:gd name="T77" fmla="*/ 1 h 460"/>
              <a:gd name="T78" fmla="*/ 548 w 1095"/>
              <a:gd name="T79" fmla="*/ 0 h 460"/>
              <a:gd name="T80" fmla="*/ 658 w 1095"/>
              <a:gd name="T81" fmla="*/ 5 h 460"/>
              <a:gd name="T82" fmla="*/ 761 w 1095"/>
              <a:gd name="T83" fmla="*/ 18 h 460"/>
              <a:gd name="T84" fmla="*/ 853 w 1095"/>
              <a:gd name="T85" fmla="*/ 40 h 460"/>
              <a:gd name="T86" fmla="*/ 915 w 1095"/>
              <a:gd name="T87" fmla="*/ 60 h 460"/>
              <a:gd name="T88" fmla="*/ 953 w 1095"/>
              <a:gd name="T89" fmla="*/ 75 h 460"/>
              <a:gd name="T90" fmla="*/ 986 w 1095"/>
              <a:gd name="T91" fmla="*/ 93 h 460"/>
              <a:gd name="T92" fmla="*/ 1016 w 1095"/>
              <a:gd name="T93" fmla="*/ 111 h 460"/>
              <a:gd name="T94" fmla="*/ 1041 w 1095"/>
              <a:gd name="T95" fmla="*/ 130 h 460"/>
              <a:gd name="T96" fmla="*/ 1062 w 1095"/>
              <a:gd name="T97" fmla="*/ 151 h 460"/>
              <a:gd name="T98" fmla="*/ 1077 w 1095"/>
              <a:gd name="T99" fmla="*/ 172 h 460"/>
              <a:gd name="T100" fmla="*/ 1088 w 1095"/>
              <a:gd name="T101" fmla="*/ 196 h 460"/>
              <a:gd name="T102" fmla="*/ 1094 w 1095"/>
              <a:gd name="T103" fmla="*/ 219 h 460"/>
              <a:gd name="T104" fmla="*/ 1095 w 1095"/>
              <a:gd name="T105" fmla="*/ 23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5" h="460">
                <a:moveTo>
                  <a:pt x="1095" y="231"/>
                </a:moveTo>
                <a:lnTo>
                  <a:pt x="1095" y="231"/>
                </a:lnTo>
                <a:lnTo>
                  <a:pt x="1094" y="242"/>
                </a:lnTo>
                <a:lnTo>
                  <a:pt x="1092" y="254"/>
                </a:lnTo>
                <a:lnTo>
                  <a:pt x="1088" y="265"/>
                </a:lnTo>
                <a:lnTo>
                  <a:pt x="1084" y="277"/>
                </a:lnTo>
                <a:lnTo>
                  <a:pt x="1077" y="288"/>
                </a:lnTo>
                <a:lnTo>
                  <a:pt x="1070" y="299"/>
                </a:lnTo>
                <a:lnTo>
                  <a:pt x="1062" y="309"/>
                </a:lnTo>
                <a:lnTo>
                  <a:pt x="1052" y="320"/>
                </a:lnTo>
                <a:lnTo>
                  <a:pt x="1041" y="330"/>
                </a:lnTo>
                <a:lnTo>
                  <a:pt x="1029" y="340"/>
                </a:lnTo>
                <a:lnTo>
                  <a:pt x="1016" y="350"/>
                </a:lnTo>
                <a:lnTo>
                  <a:pt x="1001" y="359"/>
                </a:lnTo>
                <a:lnTo>
                  <a:pt x="986" y="368"/>
                </a:lnTo>
                <a:lnTo>
                  <a:pt x="970" y="377"/>
                </a:lnTo>
                <a:lnTo>
                  <a:pt x="953" y="385"/>
                </a:lnTo>
                <a:lnTo>
                  <a:pt x="935" y="393"/>
                </a:lnTo>
                <a:lnTo>
                  <a:pt x="915" y="401"/>
                </a:lnTo>
                <a:lnTo>
                  <a:pt x="895" y="409"/>
                </a:lnTo>
                <a:lnTo>
                  <a:pt x="853" y="422"/>
                </a:lnTo>
                <a:lnTo>
                  <a:pt x="808" y="433"/>
                </a:lnTo>
                <a:lnTo>
                  <a:pt x="761" y="443"/>
                </a:lnTo>
                <a:lnTo>
                  <a:pt x="710" y="451"/>
                </a:lnTo>
                <a:lnTo>
                  <a:pt x="658" y="456"/>
                </a:lnTo>
                <a:lnTo>
                  <a:pt x="604" y="459"/>
                </a:lnTo>
                <a:lnTo>
                  <a:pt x="548" y="460"/>
                </a:lnTo>
                <a:lnTo>
                  <a:pt x="548" y="460"/>
                </a:lnTo>
                <a:lnTo>
                  <a:pt x="491" y="459"/>
                </a:lnTo>
                <a:lnTo>
                  <a:pt x="437" y="456"/>
                </a:lnTo>
                <a:lnTo>
                  <a:pt x="385" y="451"/>
                </a:lnTo>
                <a:lnTo>
                  <a:pt x="335" y="443"/>
                </a:lnTo>
                <a:lnTo>
                  <a:pt x="287" y="433"/>
                </a:lnTo>
                <a:lnTo>
                  <a:pt x="242" y="422"/>
                </a:lnTo>
                <a:lnTo>
                  <a:pt x="200" y="409"/>
                </a:lnTo>
                <a:lnTo>
                  <a:pt x="180" y="401"/>
                </a:lnTo>
                <a:lnTo>
                  <a:pt x="161" y="393"/>
                </a:lnTo>
                <a:lnTo>
                  <a:pt x="143" y="385"/>
                </a:lnTo>
                <a:lnTo>
                  <a:pt x="126" y="377"/>
                </a:lnTo>
                <a:lnTo>
                  <a:pt x="109" y="368"/>
                </a:lnTo>
                <a:lnTo>
                  <a:pt x="94" y="359"/>
                </a:lnTo>
                <a:lnTo>
                  <a:pt x="80" y="350"/>
                </a:lnTo>
                <a:lnTo>
                  <a:pt x="66" y="340"/>
                </a:lnTo>
                <a:lnTo>
                  <a:pt x="54" y="330"/>
                </a:lnTo>
                <a:lnTo>
                  <a:pt x="43" y="320"/>
                </a:lnTo>
                <a:lnTo>
                  <a:pt x="34" y="309"/>
                </a:lnTo>
                <a:lnTo>
                  <a:pt x="26" y="299"/>
                </a:lnTo>
                <a:lnTo>
                  <a:pt x="18" y="288"/>
                </a:lnTo>
                <a:lnTo>
                  <a:pt x="12" y="277"/>
                </a:lnTo>
                <a:lnTo>
                  <a:pt x="7" y="265"/>
                </a:lnTo>
                <a:lnTo>
                  <a:pt x="4" y="254"/>
                </a:lnTo>
                <a:lnTo>
                  <a:pt x="1" y="242"/>
                </a:lnTo>
                <a:lnTo>
                  <a:pt x="0" y="231"/>
                </a:lnTo>
                <a:lnTo>
                  <a:pt x="0" y="231"/>
                </a:lnTo>
                <a:lnTo>
                  <a:pt x="1" y="219"/>
                </a:lnTo>
                <a:lnTo>
                  <a:pt x="4" y="207"/>
                </a:lnTo>
                <a:lnTo>
                  <a:pt x="7" y="196"/>
                </a:lnTo>
                <a:lnTo>
                  <a:pt x="12" y="185"/>
                </a:lnTo>
                <a:lnTo>
                  <a:pt x="18" y="172"/>
                </a:lnTo>
                <a:lnTo>
                  <a:pt x="26" y="162"/>
                </a:lnTo>
                <a:lnTo>
                  <a:pt x="34" y="151"/>
                </a:lnTo>
                <a:lnTo>
                  <a:pt x="43" y="140"/>
                </a:lnTo>
                <a:lnTo>
                  <a:pt x="54" y="130"/>
                </a:lnTo>
                <a:lnTo>
                  <a:pt x="66" y="121"/>
                </a:lnTo>
                <a:lnTo>
                  <a:pt x="80" y="111"/>
                </a:lnTo>
                <a:lnTo>
                  <a:pt x="94" y="102"/>
                </a:lnTo>
                <a:lnTo>
                  <a:pt x="109" y="93"/>
                </a:lnTo>
                <a:lnTo>
                  <a:pt x="126" y="84"/>
                </a:lnTo>
                <a:lnTo>
                  <a:pt x="143" y="75"/>
                </a:lnTo>
                <a:lnTo>
                  <a:pt x="161" y="68"/>
                </a:lnTo>
                <a:lnTo>
                  <a:pt x="180" y="60"/>
                </a:lnTo>
                <a:lnTo>
                  <a:pt x="200" y="53"/>
                </a:lnTo>
                <a:lnTo>
                  <a:pt x="242" y="40"/>
                </a:lnTo>
                <a:lnTo>
                  <a:pt x="287" y="28"/>
                </a:lnTo>
                <a:lnTo>
                  <a:pt x="335" y="18"/>
                </a:lnTo>
                <a:lnTo>
                  <a:pt x="385" y="10"/>
                </a:lnTo>
                <a:lnTo>
                  <a:pt x="437" y="5"/>
                </a:lnTo>
                <a:lnTo>
                  <a:pt x="491" y="1"/>
                </a:lnTo>
                <a:lnTo>
                  <a:pt x="548" y="0"/>
                </a:lnTo>
                <a:lnTo>
                  <a:pt x="548" y="0"/>
                </a:lnTo>
                <a:lnTo>
                  <a:pt x="604" y="1"/>
                </a:lnTo>
                <a:lnTo>
                  <a:pt x="658" y="5"/>
                </a:lnTo>
                <a:lnTo>
                  <a:pt x="710" y="10"/>
                </a:lnTo>
                <a:lnTo>
                  <a:pt x="761" y="18"/>
                </a:lnTo>
                <a:lnTo>
                  <a:pt x="808" y="28"/>
                </a:lnTo>
                <a:lnTo>
                  <a:pt x="853" y="40"/>
                </a:lnTo>
                <a:lnTo>
                  <a:pt x="895" y="53"/>
                </a:lnTo>
                <a:lnTo>
                  <a:pt x="915" y="60"/>
                </a:lnTo>
                <a:lnTo>
                  <a:pt x="935" y="68"/>
                </a:lnTo>
                <a:lnTo>
                  <a:pt x="953" y="75"/>
                </a:lnTo>
                <a:lnTo>
                  <a:pt x="970" y="84"/>
                </a:lnTo>
                <a:lnTo>
                  <a:pt x="986" y="93"/>
                </a:lnTo>
                <a:lnTo>
                  <a:pt x="1001" y="102"/>
                </a:lnTo>
                <a:lnTo>
                  <a:pt x="1016" y="111"/>
                </a:lnTo>
                <a:lnTo>
                  <a:pt x="1029" y="121"/>
                </a:lnTo>
                <a:lnTo>
                  <a:pt x="1041" y="130"/>
                </a:lnTo>
                <a:lnTo>
                  <a:pt x="1052" y="140"/>
                </a:lnTo>
                <a:lnTo>
                  <a:pt x="1062" y="151"/>
                </a:lnTo>
                <a:lnTo>
                  <a:pt x="1070" y="162"/>
                </a:lnTo>
                <a:lnTo>
                  <a:pt x="1077" y="172"/>
                </a:lnTo>
                <a:lnTo>
                  <a:pt x="1084" y="185"/>
                </a:lnTo>
                <a:lnTo>
                  <a:pt x="1088" y="196"/>
                </a:lnTo>
                <a:lnTo>
                  <a:pt x="1092" y="207"/>
                </a:lnTo>
                <a:lnTo>
                  <a:pt x="1094" y="219"/>
                </a:lnTo>
                <a:lnTo>
                  <a:pt x="1095" y="231"/>
                </a:lnTo>
                <a:lnTo>
                  <a:pt x="1095" y="231"/>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9" name="Freeform 46"/>
          <p:cNvSpPr>
            <a:spLocks/>
          </p:cNvSpPr>
          <p:nvPr/>
        </p:nvSpPr>
        <p:spPr bwMode="auto">
          <a:xfrm>
            <a:off x="573282" y="1738807"/>
            <a:ext cx="327655" cy="70319"/>
          </a:xfrm>
          <a:custGeom>
            <a:avLst/>
            <a:gdLst>
              <a:gd name="T0" fmla="*/ 1095 w 1095"/>
              <a:gd name="T1" fmla="*/ 0 h 231"/>
              <a:gd name="T2" fmla="*/ 1095 w 1095"/>
              <a:gd name="T3" fmla="*/ 0 h 231"/>
              <a:gd name="T4" fmla="*/ 1094 w 1095"/>
              <a:gd name="T5" fmla="*/ 13 h 231"/>
              <a:gd name="T6" fmla="*/ 1092 w 1095"/>
              <a:gd name="T7" fmla="*/ 25 h 231"/>
              <a:gd name="T8" fmla="*/ 1088 w 1095"/>
              <a:gd name="T9" fmla="*/ 36 h 231"/>
              <a:gd name="T10" fmla="*/ 1084 w 1095"/>
              <a:gd name="T11" fmla="*/ 47 h 231"/>
              <a:gd name="T12" fmla="*/ 1077 w 1095"/>
              <a:gd name="T13" fmla="*/ 58 h 231"/>
              <a:gd name="T14" fmla="*/ 1070 w 1095"/>
              <a:gd name="T15" fmla="*/ 69 h 231"/>
              <a:gd name="T16" fmla="*/ 1062 w 1095"/>
              <a:gd name="T17" fmla="*/ 80 h 231"/>
              <a:gd name="T18" fmla="*/ 1052 w 1095"/>
              <a:gd name="T19" fmla="*/ 91 h 231"/>
              <a:gd name="T20" fmla="*/ 1041 w 1095"/>
              <a:gd name="T21" fmla="*/ 101 h 231"/>
              <a:gd name="T22" fmla="*/ 1029 w 1095"/>
              <a:gd name="T23" fmla="*/ 111 h 231"/>
              <a:gd name="T24" fmla="*/ 1016 w 1095"/>
              <a:gd name="T25" fmla="*/ 121 h 231"/>
              <a:gd name="T26" fmla="*/ 1001 w 1095"/>
              <a:gd name="T27" fmla="*/ 130 h 231"/>
              <a:gd name="T28" fmla="*/ 986 w 1095"/>
              <a:gd name="T29" fmla="*/ 138 h 231"/>
              <a:gd name="T30" fmla="*/ 970 w 1095"/>
              <a:gd name="T31" fmla="*/ 147 h 231"/>
              <a:gd name="T32" fmla="*/ 953 w 1095"/>
              <a:gd name="T33" fmla="*/ 156 h 231"/>
              <a:gd name="T34" fmla="*/ 935 w 1095"/>
              <a:gd name="T35" fmla="*/ 164 h 231"/>
              <a:gd name="T36" fmla="*/ 915 w 1095"/>
              <a:gd name="T37" fmla="*/ 172 h 231"/>
              <a:gd name="T38" fmla="*/ 895 w 1095"/>
              <a:gd name="T39" fmla="*/ 178 h 231"/>
              <a:gd name="T40" fmla="*/ 853 w 1095"/>
              <a:gd name="T41" fmla="*/ 191 h 231"/>
              <a:gd name="T42" fmla="*/ 808 w 1095"/>
              <a:gd name="T43" fmla="*/ 204 h 231"/>
              <a:gd name="T44" fmla="*/ 761 w 1095"/>
              <a:gd name="T45" fmla="*/ 213 h 231"/>
              <a:gd name="T46" fmla="*/ 710 w 1095"/>
              <a:gd name="T47" fmla="*/ 221 h 231"/>
              <a:gd name="T48" fmla="*/ 658 w 1095"/>
              <a:gd name="T49" fmla="*/ 227 h 231"/>
              <a:gd name="T50" fmla="*/ 604 w 1095"/>
              <a:gd name="T51" fmla="*/ 230 h 231"/>
              <a:gd name="T52" fmla="*/ 548 w 1095"/>
              <a:gd name="T53" fmla="*/ 231 h 231"/>
              <a:gd name="T54" fmla="*/ 548 w 1095"/>
              <a:gd name="T55" fmla="*/ 231 h 231"/>
              <a:gd name="T56" fmla="*/ 491 w 1095"/>
              <a:gd name="T57" fmla="*/ 230 h 231"/>
              <a:gd name="T58" fmla="*/ 437 w 1095"/>
              <a:gd name="T59" fmla="*/ 227 h 231"/>
              <a:gd name="T60" fmla="*/ 385 w 1095"/>
              <a:gd name="T61" fmla="*/ 221 h 231"/>
              <a:gd name="T62" fmla="*/ 335 w 1095"/>
              <a:gd name="T63" fmla="*/ 213 h 231"/>
              <a:gd name="T64" fmla="*/ 287 w 1095"/>
              <a:gd name="T65" fmla="*/ 204 h 231"/>
              <a:gd name="T66" fmla="*/ 242 w 1095"/>
              <a:gd name="T67" fmla="*/ 191 h 231"/>
              <a:gd name="T68" fmla="*/ 200 w 1095"/>
              <a:gd name="T69" fmla="*/ 178 h 231"/>
              <a:gd name="T70" fmla="*/ 180 w 1095"/>
              <a:gd name="T71" fmla="*/ 172 h 231"/>
              <a:gd name="T72" fmla="*/ 161 w 1095"/>
              <a:gd name="T73" fmla="*/ 164 h 231"/>
              <a:gd name="T74" fmla="*/ 143 w 1095"/>
              <a:gd name="T75" fmla="*/ 156 h 231"/>
              <a:gd name="T76" fmla="*/ 126 w 1095"/>
              <a:gd name="T77" fmla="*/ 147 h 231"/>
              <a:gd name="T78" fmla="*/ 109 w 1095"/>
              <a:gd name="T79" fmla="*/ 138 h 231"/>
              <a:gd name="T80" fmla="*/ 94 w 1095"/>
              <a:gd name="T81" fmla="*/ 130 h 231"/>
              <a:gd name="T82" fmla="*/ 80 w 1095"/>
              <a:gd name="T83" fmla="*/ 121 h 231"/>
              <a:gd name="T84" fmla="*/ 66 w 1095"/>
              <a:gd name="T85" fmla="*/ 111 h 231"/>
              <a:gd name="T86" fmla="*/ 54 w 1095"/>
              <a:gd name="T87" fmla="*/ 101 h 231"/>
              <a:gd name="T88" fmla="*/ 43 w 1095"/>
              <a:gd name="T89" fmla="*/ 91 h 231"/>
              <a:gd name="T90" fmla="*/ 34 w 1095"/>
              <a:gd name="T91" fmla="*/ 80 h 231"/>
              <a:gd name="T92" fmla="*/ 26 w 1095"/>
              <a:gd name="T93" fmla="*/ 69 h 231"/>
              <a:gd name="T94" fmla="*/ 18 w 1095"/>
              <a:gd name="T95" fmla="*/ 58 h 231"/>
              <a:gd name="T96" fmla="*/ 12 w 1095"/>
              <a:gd name="T97" fmla="*/ 47 h 231"/>
              <a:gd name="T98" fmla="*/ 7 w 1095"/>
              <a:gd name="T99" fmla="*/ 36 h 231"/>
              <a:gd name="T100" fmla="*/ 4 w 1095"/>
              <a:gd name="T101" fmla="*/ 25 h 231"/>
              <a:gd name="T102" fmla="*/ 1 w 1095"/>
              <a:gd name="T103" fmla="*/ 13 h 231"/>
              <a:gd name="T104" fmla="*/ 0 w 1095"/>
              <a:gd name="T10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5" h="231">
                <a:moveTo>
                  <a:pt x="1095" y="0"/>
                </a:moveTo>
                <a:lnTo>
                  <a:pt x="1095" y="0"/>
                </a:lnTo>
                <a:lnTo>
                  <a:pt x="1094" y="13"/>
                </a:lnTo>
                <a:lnTo>
                  <a:pt x="1092" y="25"/>
                </a:lnTo>
                <a:lnTo>
                  <a:pt x="1088" y="36"/>
                </a:lnTo>
                <a:lnTo>
                  <a:pt x="1084" y="47"/>
                </a:lnTo>
                <a:lnTo>
                  <a:pt x="1077" y="58"/>
                </a:lnTo>
                <a:lnTo>
                  <a:pt x="1070" y="69"/>
                </a:lnTo>
                <a:lnTo>
                  <a:pt x="1062" y="80"/>
                </a:lnTo>
                <a:lnTo>
                  <a:pt x="1052" y="91"/>
                </a:lnTo>
                <a:lnTo>
                  <a:pt x="1041" y="101"/>
                </a:lnTo>
                <a:lnTo>
                  <a:pt x="1029" y="111"/>
                </a:lnTo>
                <a:lnTo>
                  <a:pt x="1016" y="121"/>
                </a:lnTo>
                <a:lnTo>
                  <a:pt x="1001" y="130"/>
                </a:lnTo>
                <a:lnTo>
                  <a:pt x="986" y="138"/>
                </a:lnTo>
                <a:lnTo>
                  <a:pt x="970" y="147"/>
                </a:lnTo>
                <a:lnTo>
                  <a:pt x="953" y="156"/>
                </a:lnTo>
                <a:lnTo>
                  <a:pt x="935" y="164"/>
                </a:lnTo>
                <a:lnTo>
                  <a:pt x="915" y="172"/>
                </a:lnTo>
                <a:lnTo>
                  <a:pt x="895" y="178"/>
                </a:lnTo>
                <a:lnTo>
                  <a:pt x="853" y="191"/>
                </a:lnTo>
                <a:lnTo>
                  <a:pt x="808" y="204"/>
                </a:lnTo>
                <a:lnTo>
                  <a:pt x="761" y="213"/>
                </a:lnTo>
                <a:lnTo>
                  <a:pt x="710" y="221"/>
                </a:lnTo>
                <a:lnTo>
                  <a:pt x="658" y="227"/>
                </a:lnTo>
                <a:lnTo>
                  <a:pt x="604" y="230"/>
                </a:lnTo>
                <a:lnTo>
                  <a:pt x="548" y="231"/>
                </a:lnTo>
                <a:lnTo>
                  <a:pt x="548" y="231"/>
                </a:lnTo>
                <a:lnTo>
                  <a:pt x="491" y="230"/>
                </a:lnTo>
                <a:lnTo>
                  <a:pt x="437" y="227"/>
                </a:lnTo>
                <a:lnTo>
                  <a:pt x="385" y="221"/>
                </a:lnTo>
                <a:lnTo>
                  <a:pt x="335" y="213"/>
                </a:lnTo>
                <a:lnTo>
                  <a:pt x="287" y="204"/>
                </a:lnTo>
                <a:lnTo>
                  <a:pt x="242" y="191"/>
                </a:lnTo>
                <a:lnTo>
                  <a:pt x="200" y="178"/>
                </a:lnTo>
                <a:lnTo>
                  <a:pt x="180" y="172"/>
                </a:lnTo>
                <a:lnTo>
                  <a:pt x="161" y="164"/>
                </a:lnTo>
                <a:lnTo>
                  <a:pt x="143" y="156"/>
                </a:lnTo>
                <a:lnTo>
                  <a:pt x="126" y="147"/>
                </a:lnTo>
                <a:lnTo>
                  <a:pt x="109" y="138"/>
                </a:lnTo>
                <a:lnTo>
                  <a:pt x="94" y="130"/>
                </a:lnTo>
                <a:lnTo>
                  <a:pt x="80" y="121"/>
                </a:lnTo>
                <a:lnTo>
                  <a:pt x="66" y="111"/>
                </a:lnTo>
                <a:lnTo>
                  <a:pt x="54" y="101"/>
                </a:lnTo>
                <a:lnTo>
                  <a:pt x="43" y="91"/>
                </a:lnTo>
                <a:lnTo>
                  <a:pt x="34" y="80"/>
                </a:lnTo>
                <a:lnTo>
                  <a:pt x="26" y="69"/>
                </a:lnTo>
                <a:lnTo>
                  <a:pt x="18" y="58"/>
                </a:lnTo>
                <a:lnTo>
                  <a:pt x="12" y="47"/>
                </a:lnTo>
                <a:lnTo>
                  <a:pt x="7" y="36"/>
                </a:lnTo>
                <a:lnTo>
                  <a:pt x="4" y="25"/>
                </a:lnTo>
                <a:lnTo>
                  <a:pt x="1" y="13"/>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0" name="Freeform 47"/>
          <p:cNvSpPr>
            <a:spLocks/>
          </p:cNvSpPr>
          <p:nvPr/>
        </p:nvSpPr>
        <p:spPr bwMode="auto">
          <a:xfrm>
            <a:off x="573282" y="1816606"/>
            <a:ext cx="327655" cy="68822"/>
          </a:xfrm>
          <a:custGeom>
            <a:avLst/>
            <a:gdLst>
              <a:gd name="T0" fmla="*/ 1095 w 1095"/>
              <a:gd name="T1" fmla="*/ 0 h 230"/>
              <a:gd name="T2" fmla="*/ 1095 w 1095"/>
              <a:gd name="T3" fmla="*/ 0 h 230"/>
              <a:gd name="T4" fmla="*/ 1094 w 1095"/>
              <a:gd name="T5" fmla="*/ 12 h 230"/>
              <a:gd name="T6" fmla="*/ 1092 w 1095"/>
              <a:gd name="T7" fmla="*/ 23 h 230"/>
              <a:gd name="T8" fmla="*/ 1088 w 1095"/>
              <a:gd name="T9" fmla="*/ 35 h 230"/>
              <a:gd name="T10" fmla="*/ 1084 w 1095"/>
              <a:gd name="T11" fmla="*/ 46 h 230"/>
              <a:gd name="T12" fmla="*/ 1077 w 1095"/>
              <a:gd name="T13" fmla="*/ 57 h 230"/>
              <a:gd name="T14" fmla="*/ 1070 w 1095"/>
              <a:gd name="T15" fmla="*/ 68 h 230"/>
              <a:gd name="T16" fmla="*/ 1062 w 1095"/>
              <a:gd name="T17" fmla="*/ 79 h 230"/>
              <a:gd name="T18" fmla="*/ 1052 w 1095"/>
              <a:gd name="T19" fmla="*/ 89 h 230"/>
              <a:gd name="T20" fmla="*/ 1041 w 1095"/>
              <a:gd name="T21" fmla="*/ 100 h 230"/>
              <a:gd name="T22" fmla="*/ 1029 w 1095"/>
              <a:gd name="T23" fmla="*/ 110 h 230"/>
              <a:gd name="T24" fmla="*/ 1016 w 1095"/>
              <a:gd name="T25" fmla="*/ 119 h 230"/>
              <a:gd name="T26" fmla="*/ 1001 w 1095"/>
              <a:gd name="T27" fmla="*/ 129 h 230"/>
              <a:gd name="T28" fmla="*/ 986 w 1095"/>
              <a:gd name="T29" fmla="*/ 138 h 230"/>
              <a:gd name="T30" fmla="*/ 970 w 1095"/>
              <a:gd name="T31" fmla="*/ 147 h 230"/>
              <a:gd name="T32" fmla="*/ 953 w 1095"/>
              <a:gd name="T33" fmla="*/ 154 h 230"/>
              <a:gd name="T34" fmla="*/ 935 w 1095"/>
              <a:gd name="T35" fmla="*/ 163 h 230"/>
              <a:gd name="T36" fmla="*/ 915 w 1095"/>
              <a:gd name="T37" fmla="*/ 171 h 230"/>
              <a:gd name="T38" fmla="*/ 895 w 1095"/>
              <a:gd name="T39" fmla="*/ 177 h 230"/>
              <a:gd name="T40" fmla="*/ 853 w 1095"/>
              <a:gd name="T41" fmla="*/ 191 h 230"/>
              <a:gd name="T42" fmla="*/ 808 w 1095"/>
              <a:gd name="T43" fmla="*/ 203 h 230"/>
              <a:gd name="T44" fmla="*/ 761 w 1095"/>
              <a:gd name="T45" fmla="*/ 212 h 230"/>
              <a:gd name="T46" fmla="*/ 710 w 1095"/>
              <a:gd name="T47" fmla="*/ 219 h 230"/>
              <a:gd name="T48" fmla="*/ 658 w 1095"/>
              <a:gd name="T49" fmla="*/ 226 h 230"/>
              <a:gd name="T50" fmla="*/ 604 w 1095"/>
              <a:gd name="T51" fmla="*/ 229 h 230"/>
              <a:gd name="T52" fmla="*/ 548 w 1095"/>
              <a:gd name="T53" fmla="*/ 230 h 230"/>
              <a:gd name="T54" fmla="*/ 548 w 1095"/>
              <a:gd name="T55" fmla="*/ 230 h 230"/>
              <a:gd name="T56" fmla="*/ 491 w 1095"/>
              <a:gd name="T57" fmla="*/ 229 h 230"/>
              <a:gd name="T58" fmla="*/ 437 w 1095"/>
              <a:gd name="T59" fmla="*/ 226 h 230"/>
              <a:gd name="T60" fmla="*/ 385 w 1095"/>
              <a:gd name="T61" fmla="*/ 219 h 230"/>
              <a:gd name="T62" fmla="*/ 335 w 1095"/>
              <a:gd name="T63" fmla="*/ 212 h 230"/>
              <a:gd name="T64" fmla="*/ 287 w 1095"/>
              <a:gd name="T65" fmla="*/ 203 h 230"/>
              <a:gd name="T66" fmla="*/ 242 w 1095"/>
              <a:gd name="T67" fmla="*/ 191 h 230"/>
              <a:gd name="T68" fmla="*/ 200 w 1095"/>
              <a:gd name="T69" fmla="*/ 177 h 230"/>
              <a:gd name="T70" fmla="*/ 180 w 1095"/>
              <a:gd name="T71" fmla="*/ 171 h 230"/>
              <a:gd name="T72" fmla="*/ 161 w 1095"/>
              <a:gd name="T73" fmla="*/ 163 h 230"/>
              <a:gd name="T74" fmla="*/ 143 w 1095"/>
              <a:gd name="T75" fmla="*/ 154 h 230"/>
              <a:gd name="T76" fmla="*/ 126 w 1095"/>
              <a:gd name="T77" fmla="*/ 147 h 230"/>
              <a:gd name="T78" fmla="*/ 109 w 1095"/>
              <a:gd name="T79" fmla="*/ 138 h 230"/>
              <a:gd name="T80" fmla="*/ 94 w 1095"/>
              <a:gd name="T81" fmla="*/ 129 h 230"/>
              <a:gd name="T82" fmla="*/ 80 w 1095"/>
              <a:gd name="T83" fmla="*/ 119 h 230"/>
              <a:gd name="T84" fmla="*/ 66 w 1095"/>
              <a:gd name="T85" fmla="*/ 110 h 230"/>
              <a:gd name="T86" fmla="*/ 54 w 1095"/>
              <a:gd name="T87" fmla="*/ 100 h 230"/>
              <a:gd name="T88" fmla="*/ 43 w 1095"/>
              <a:gd name="T89" fmla="*/ 89 h 230"/>
              <a:gd name="T90" fmla="*/ 34 w 1095"/>
              <a:gd name="T91" fmla="*/ 79 h 230"/>
              <a:gd name="T92" fmla="*/ 26 w 1095"/>
              <a:gd name="T93" fmla="*/ 68 h 230"/>
              <a:gd name="T94" fmla="*/ 18 w 1095"/>
              <a:gd name="T95" fmla="*/ 57 h 230"/>
              <a:gd name="T96" fmla="*/ 12 w 1095"/>
              <a:gd name="T97" fmla="*/ 46 h 230"/>
              <a:gd name="T98" fmla="*/ 7 w 1095"/>
              <a:gd name="T99" fmla="*/ 35 h 230"/>
              <a:gd name="T100" fmla="*/ 4 w 1095"/>
              <a:gd name="T101" fmla="*/ 23 h 230"/>
              <a:gd name="T102" fmla="*/ 1 w 1095"/>
              <a:gd name="T103" fmla="*/ 12 h 230"/>
              <a:gd name="T104" fmla="*/ 0 w 1095"/>
              <a:gd name="T10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5" h="230">
                <a:moveTo>
                  <a:pt x="1095" y="0"/>
                </a:moveTo>
                <a:lnTo>
                  <a:pt x="1095" y="0"/>
                </a:lnTo>
                <a:lnTo>
                  <a:pt x="1094" y="12"/>
                </a:lnTo>
                <a:lnTo>
                  <a:pt x="1092" y="23"/>
                </a:lnTo>
                <a:lnTo>
                  <a:pt x="1088" y="35"/>
                </a:lnTo>
                <a:lnTo>
                  <a:pt x="1084" y="46"/>
                </a:lnTo>
                <a:lnTo>
                  <a:pt x="1077" y="57"/>
                </a:lnTo>
                <a:lnTo>
                  <a:pt x="1070" y="68"/>
                </a:lnTo>
                <a:lnTo>
                  <a:pt x="1062" y="79"/>
                </a:lnTo>
                <a:lnTo>
                  <a:pt x="1052" y="89"/>
                </a:lnTo>
                <a:lnTo>
                  <a:pt x="1041" y="100"/>
                </a:lnTo>
                <a:lnTo>
                  <a:pt x="1029" y="110"/>
                </a:lnTo>
                <a:lnTo>
                  <a:pt x="1016" y="119"/>
                </a:lnTo>
                <a:lnTo>
                  <a:pt x="1001" y="129"/>
                </a:lnTo>
                <a:lnTo>
                  <a:pt x="986" y="138"/>
                </a:lnTo>
                <a:lnTo>
                  <a:pt x="970" y="147"/>
                </a:lnTo>
                <a:lnTo>
                  <a:pt x="953" y="154"/>
                </a:lnTo>
                <a:lnTo>
                  <a:pt x="935" y="163"/>
                </a:lnTo>
                <a:lnTo>
                  <a:pt x="915" y="171"/>
                </a:lnTo>
                <a:lnTo>
                  <a:pt x="895" y="177"/>
                </a:lnTo>
                <a:lnTo>
                  <a:pt x="853" y="191"/>
                </a:lnTo>
                <a:lnTo>
                  <a:pt x="808" y="203"/>
                </a:lnTo>
                <a:lnTo>
                  <a:pt x="761" y="212"/>
                </a:lnTo>
                <a:lnTo>
                  <a:pt x="710" y="219"/>
                </a:lnTo>
                <a:lnTo>
                  <a:pt x="658" y="226"/>
                </a:lnTo>
                <a:lnTo>
                  <a:pt x="604" y="229"/>
                </a:lnTo>
                <a:lnTo>
                  <a:pt x="548" y="230"/>
                </a:lnTo>
                <a:lnTo>
                  <a:pt x="548" y="230"/>
                </a:lnTo>
                <a:lnTo>
                  <a:pt x="491" y="229"/>
                </a:lnTo>
                <a:lnTo>
                  <a:pt x="437" y="226"/>
                </a:lnTo>
                <a:lnTo>
                  <a:pt x="385" y="219"/>
                </a:lnTo>
                <a:lnTo>
                  <a:pt x="335" y="212"/>
                </a:lnTo>
                <a:lnTo>
                  <a:pt x="287" y="203"/>
                </a:lnTo>
                <a:lnTo>
                  <a:pt x="242" y="191"/>
                </a:lnTo>
                <a:lnTo>
                  <a:pt x="200" y="177"/>
                </a:lnTo>
                <a:lnTo>
                  <a:pt x="180" y="171"/>
                </a:lnTo>
                <a:lnTo>
                  <a:pt x="161" y="163"/>
                </a:lnTo>
                <a:lnTo>
                  <a:pt x="143" y="154"/>
                </a:lnTo>
                <a:lnTo>
                  <a:pt x="126" y="147"/>
                </a:lnTo>
                <a:lnTo>
                  <a:pt x="109" y="138"/>
                </a:lnTo>
                <a:lnTo>
                  <a:pt x="94" y="129"/>
                </a:lnTo>
                <a:lnTo>
                  <a:pt x="80" y="119"/>
                </a:lnTo>
                <a:lnTo>
                  <a:pt x="66" y="110"/>
                </a:lnTo>
                <a:lnTo>
                  <a:pt x="54" y="100"/>
                </a:lnTo>
                <a:lnTo>
                  <a:pt x="43" y="89"/>
                </a:lnTo>
                <a:lnTo>
                  <a:pt x="34" y="79"/>
                </a:lnTo>
                <a:lnTo>
                  <a:pt x="26" y="68"/>
                </a:lnTo>
                <a:lnTo>
                  <a:pt x="18" y="57"/>
                </a:lnTo>
                <a:lnTo>
                  <a:pt x="12" y="46"/>
                </a:lnTo>
                <a:lnTo>
                  <a:pt x="7" y="35"/>
                </a:lnTo>
                <a:lnTo>
                  <a:pt x="4" y="23"/>
                </a:lnTo>
                <a:lnTo>
                  <a:pt x="1" y="12"/>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1" name="Freeform 48"/>
          <p:cNvSpPr>
            <a:spLocks/>
          </p:cNvSpPr>
          <p:nvPr/>
        </p:nvSpPr>
        <p:spPr bwMode="auto">
          <a:xfrm>
            <a:off x="573282" y="1671481"/>
            <a:ext cx="327655" cy="291747"/>
          </a:xfrm>
          <a:custGeom>
            <a:avLst/>
            <a:gdLst>
              <a:gd name="T0" fmla="*/ 0 w 1095"/>
              <a:gd name="T1" fmla="*/ 0 h 979"/>
              <a:gd name="T2" fmla="*/ 0 w 1095"/>
              <a:gd name="T3" fmla="*/ 748 h 979"/>
              <a:gd name="T4" fmla="*/ 0 w 1095"/>
              <a:gd name="T5" fmla="*/ 748 h 979"/>
              <a:gd name="T6" fmla="*/ 1 w 1095"/>
              <a:gd name="T7" fmla="*/ 760 h 979"/>
              <a:gd name="T8" fmla="*/ 4 w 1095"/>
              <a:gd name="T9" fmla="*/ 771 h 979"/>
              <a:gd name="T10" fmla="*/ 7 w 1095"/>
              <a:gd name="T11" fmla="*/ 783 h 979"/>
              <a:gd name="T12" fmla="*/ 12 w 1095"/>
              <a:gd name="T13" fmla="*/ 795 h 979"/>
              <a:gd name="T14" fmla="*/ 18 w 1095"/>
              <a:gd name="T15" fmla="*/ 806 h 979"/>
              <a:gd name="T16" fmla="*/ 26 w 1095"/>
              <a:gd name="T17" fmla="*/ 817 h 979"/>
              <a:gd name="T18" fmla="*/ 34 w 1095"/>
              <a:gd name="T19" fmla="*/ 828 h 979"/>
              <a:gd name="T20" fmla="*/ 43 w 1095"/>
              <a:gd name="T21" fmla="*/ 838 h 979"/>
              <a:gd name="T22" fmla="*/ 54 w 1095"/>
              <a:gd name="T23" fmla="*/ 847 h 979"/>
              <a:gd name="T24" fmla="*/ 66 w 1095"/>
              <a:gd name="T25" fmla="*/ 857 h 979"/>
              <a:gd name="T26" fmla="*/ 80 w 1095"/>
              <a:gd name="T27" fmla="*/ 867 h 979"/>
              <a:gd name="T28" fmla="*/ 94 w 1095"/>
              <a:gd name="T29" fmla="*/ 877 h 979"/>
              <a:gd name="T30" fmla="*/ 109 w 1095"/>
              <a:gd name="T31" fmla="*/ 886 h 979"/>
              <a:gd name="T32" fmla="*/ 126 w 1095"/>
              <a:gd name="T33" fmla="*/ 895 h 979"/>
              <a:gd name="T34" fmla="*/ 143 w 1095"/>
              <a:gd name="T35" fmla="*/ 903 h 979"/>
              <a:gd name="T36" fmla="*/ 161 w 1095"/>
              <a:gd name="T37" fmla="*/ 910 h 979"/>
              <a:gd name="T38" fmla="*/ 180 w 1095"/>
              <a:gd name="T39" fmla="*/ 918 h 979"/>
              <a:gd name="T40" fmla="*/ 200 w 1095"/>
              <a:gd name="T41" fmla="*/ 926 h 979"/>
              <a:gd name="T42" fmla="*/ 242 w 1095"/>
              <a:gd name="T43" fmla="*/ 939 h 979"/>
              <a:gd name="T44" fmla="*/ 287 w 1095"/>
              <a:gd name="T45" fmla="*/ 950 h 979"/>
              <a:gd name="T46" fmla="*/ 335 w 1095"/>
              <a:gd name="T47" fmla="*/ 960 h 979"/>
              <a:gd name="T48" fmla="*/ 385 w 1095"/>
              <a:gd name="T49" fmla="*/ 968 h 979"/>
              <a:gd name="T50" fmla="*/ 437 w 1095"/>
              <a:gd name="T51" fmla="*/ 973 h 979"/>
              <a:gd name="T52" fmla="*/ 491 w 1095"/>
              <a:gd name="T53" fmla="*/ 977 h 979"/>
              <a:gd name="T54" fmla="*/ 548 w 1095"/>
              <a:gd name="T55" fmla="*/ 979 h 979"/>
              <a:gd name="T56" fmla="*/ 548 w 1095"/>
              <a:gd name="T57" fmla="*/ 979 h 979"/>
              <a:gd name="T58" fmla="*/ 604 w 1095"/>
              <a:gd name="T59" fmla="*/ 977 h 979"/>
              <a:gd name="T60" fmla="*/ 658 w 1095"/>
              <a:gd name="T61" fmla="*/ 973 h 979"/>
              <a:gd name="T62" fmla="*/ 710 w 1095"/>
              <a:gd name="T63" fmla="*/ 968 h 979"/>
              <a:gd name="T64" fmla="*/ 761 w 1095"/>
              <a:gd name="T65" fmla="*/ 960 h 979"/>
              <a:gd name="T66" fmla="*/ 808 w 1095"/>
              <a:gd name="T67" fmla="*/ 950 h 979"/>
              <a:gd name="T68" fmla="*/ 853 w 1095"/>
              <a:gd name="T69" fmla="*/ 939 h 979"/>
              <a:gd name="T70" fmla="*/ 895 w 1095"/>
              <a:gd name="T71" fmla="*/ 926 h 979"/>
              <a:gd name="T72" fmla="*/ 915 w 1095"/>
              <a:gd name="T73" fmla="*/ 918 h 979"/>
              <a:gd name="T74" fmla="*/ 935 w 1095"/>
              <a:gd name="T75" fmla="*/ 910 h 979"/>
              <a:gd name="T76" fmla="*/ 953 w 1095"/>
              <a:gd name="T77" fmla="*/ 903 h 979"/>
              <a:gd name="T78" fmla="*/ 970 w 1095"/>
              <a:gd name="T79" fmla="*/ 895 h 979"/>
              <a:gd name="T80" fmla="*/ 986 w 1095"/>
              <a:gd name="T81" fmla="*/ 886 h 979"/>
              <a:gd name="T82" fmla="*/ 1001 w 1095"/>
              <a:gd name="T83" fmla="*/ 877 h 979"/>
              <a:gd name="T84" fmla="*/ 1016 w 1095"/>
              <a:gd name="T85" fmla="*/ 867 h 979"/>
              <a:gd name="T86" fmla="*/ 1029 w 1095"/>
              <a:gd name="T87" fmla="*/ 857 h 979"/>
              <a:gd name="T88" fmla="*/ 1041 w 1095"/>
              <a:gd name="T89" fmla="*/ 847 h 979"/>
              <a:gd name="T90" fmla="*/ 1052 w 1095"/>
              <a:gd name="T91" fmla="*/ 838 h 979"/>
              <a:gd name="T92" fmla="*/ 1062 w 1095"/>
              <a:gd name="T93" fmla="*/ 828 h 979"/>
              <a:gd name="T94" fmla="*/ 1070 w 1095"/>
              <a:gd name="T95" fmla="*/ 817 h 979"/>
              <a:gd name="T96" fmla="*/ 1077 w 1095"/>
              <a:gd name="T97" fmla="*/ 806 h 979"/>
              <a:gd name="T98" fmla="*/ 1084 w 1095"/>
              <a:gd name="T99" fmla="*/ 795 h 979"/>
              <a:gd name="T100" fmla="*/ 1088 w 1095"/>
              <a:gd name="T101" fmla="*/ 783 h 979"/>
              <a:gd name="T102" fmla="*/ 1092 w 1095"/>
              <a:gd name="T103" fmla="*/ 771 h 979"/>
              <a:gd name="T104" fmla="*/ 1094 w 1095"/>
              <a:gd name="T105" fmla="*/ 760 h 979"/>
              <a:gd name="T106" fmla="*/ 1095 w 1095"/>
              <a:gd name="T107" fmla="*/ 748 h 979"/>
              <a:gd name="T108" fmla="*/ 1095 w 1095"/>
              <a:gd name="T109" fmla="*/ 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95" h="979">
                <a:moveTo>
                  <a:pt x="0" y="0"/>
                </a:moveTo>
                <a:lnTo>
                  <a:pt x="0" y="748"/>
                </a:lnTo>
                <a:lnTo>
                  <a:pt x="0" y="748"/>
                </a:lnTo>
                <a:lnTo>
                  <a:pt x="1" y="760"/>
                </a:lnTo>
                <a:lnTo>
                  <a:pt x="4" y="771"/>
                </a:lnTo>
                <a:lnTo>
                  <a:pt x="7" y="783"/>
                </a:lnTo>
                <a:lnTo>
                  <a:pt x="12" y="795"/>
                </a:lnTo>
                <a:lnTo>
                  <a:pt x="18" y="806"/>
                </a:lnTo>
                <a:lnTo>
                  <a:pt x="26" y="817"/>
                </a:lnTo>
                <a:lnTo>
                  <a:pt x="34" y="828"/>
                </a:lnTo>
                <a:lnTo>
                  <a:pt x="43" y="838"/>
                </a:lnTo>
                <a:lnTo>
                  <a:pt x="54" y="847"/>
                </a:lnTo>
                <a:lnTo>
                  <a:pt x="66" y="857"/>
                </a:lnTo>
                <a:lnTo>
                  <a:pt x="80" y="867"/>
                </a:lnTo>
                <a:lnTo>
                  <a:pt x="94" y="877"/>
                </a:lnTo>
                <a:lnTo>
                  <a:pt x="109" y="886"/>
                </a:lnTo>
                <a:lnTo>
                  <a:pt x="126" y="895"/>
                </a:lnTo>
                <a:lnTo>
                  <a:pt x="143" y="903"/>
                </a:lnTo>
                <a:lnTo>
                  <a:pt x="161" y="910"/>
                </a:lnTo>
                <a:lnTo>
                  <a:pt x="180" y="918"/>
                </a:lnTo>
                <a:lnTo>
                  <a:pt x="200" y="926"/>
                </a:lnTo>
                <a:lnTo>
                  <a:pt x="242" y="939"/>
                </a:lnTo>
                <a:lnTo>
                  <a:pt x="287" y="950"/>
                </a:lnTo>
                <a:lnTo>
                  <a:pt x="335" y="960"/>
                </a:lnTo>
                <a:lnTo>
                  <a:pt x="385" y="968"/>
                </a:lnTo>
                <a:lnTo>
                  <a:pt x="437" y="973"/>
                </a:lnTo>
                <a:lnTo>
                  <a:pt x="491" y="977"/>
                </a:lnTo>
                <a:lnTo>
                  <a:pt x="548" y="979"/>
                </a:lnTo>
                <a:lnTo>
                  <a:pt x="548" y="979"/>
                </a:lnTo>
                <a:lnTo>
                  <a:pt x="604" y="977"/>
                </a:lnTo>
                <a:lnTo>
                  <a:pt x="658" y="973"/>
                </a:lnTo>
                <a:lnTo>
                  <a:pt x="710" y="968"/>
                </a:lnTo>
                <a:lnTo>
                  <a:pt x="761" y="960"/>
                </a:lnTo>
                <a:lnTo>
                  <a:pt x="808" y="950"/>
                </a:lnTo>
                <a:lnTo>
                  <a:pt x="853" y="939"/>
                </a:lnTo>
                <a:lnTo>
                  <a:pt x="895" y="926"/>
                </a:lnTo>
                <a:lnTo>
                  <a:pt x="915" y="918"/>
                </a:lnTo>
                <a:lnTo>
                  <a:pt x="935" y="910"/>
                </a:lnTo>
                <a:lnTo>
                  <a:pt x="953" y="903"/>
                </a:lnTo>
                <a:lnTo>
                  <a:pt x="970" y="895"/>
                </a:lnTo>
                <a:lnTo>
                  <a:pt x="986" y="886"/>
                </a:lnTo>
                <a:lnTo>
                  <a:pt x="1001" y="877"/>
                </a:lnTo>
                <a:lnTo>
                  <a:pt x="1016" y="867"/>
                </a:lnTo>
                <a:lnTo>
                  <a:pt x="1029" y="857"/>
                </a:lnTo>
                <a:lnTo>
                  <a:pt x="1041" y="847"/>
                </a:lnTo>
                <a:lnTo>
                  <a:pt x="1052" y="838"/>
                </a:lnTo>
                <a:lnTo>
                  <a:pt x="1062" y="828"/>
                </a:lnTo>
                <a:lnTo>
                  <a:pt x="1070" y="817"/>
                </a:lnTo>
                <a:lnTo>
                  <a:pt x="1077" y="806"/>
                </a:lnTo>
                <a:lnTo>
                  <a:pt x="1084" y="795"/>
                </a:lnTo>
                <a:lnTo>
                  <a:pt x="1088" y="783"/>
                </a:lnTo>
                <a:lnTo>
                  <a:pt x="1092" y="771"/>
                </a:lnTo>
                <a:lnTo>
                  <a:pt x="1094" y="760"/>
                </a:lnTo>
                <a:lnTo>
                  <a:pt x="1095" y="748"/>
                </a:lnTo>
                <a:lnTo>
                  <a:pt x="1095"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232" name="Gruppieren 231"/>
          <p:cNvGrpSpPr/>
          <p:nvPr/>
        </p:nvGrpSpPr>
        <p:grpSpPr>
          <a:xfrm>
            <a:off x="1745254" y="1601162"/>
            <a:ext cx="396476" cy="396477"/>
            <a:chOff x="2193599" y="1818872"/>
            <a:chExt cx="396476" cy="396477"/>
          </a:xfrm>
        </p:grpSpPr>
        <p:sp>
          <p:nvSpPr>
            <p:cNvPr id="233" name="Freeform 49"/>
            <p:cNvSpPr>
              <a:spLocks/>
            </p:cNvSpPr>
            <p:nvPr/>
          </p:nvSpPr>
          <p:spPr bwMode="auto">
            <a:xfrm>
              <a:off x="2383608" y="2008882"/>
              <a:ext cx="206467" cy="206467"/>
            </a:xfrm>
            <a:custGeom>
              <a:avLst/>
              <a:gdLst>
                <a:gd name="T0" fmla="*/ 690 w 691"/>
                <a:gd name="T1" fmla="*/ 363 h 691"/>
                <a:gd name="T2" fmla="*/ 683 w 691"/>
                <a:gd name="T3" fmla="*/ 415 h 691"/>
                <a:gd name="T4" fmla="*/ 670 w 691"/>
                <a:gd name="T5" fmla="*/ 464 h 691"/>
                <a:gd name="T6" fmla="*/ 649 w 691"/>
                <a:gd name="T7" fmla="*/ 510 h 691"/>
                <a:gd name="T8" fmla="*/ 621 w 691"/>
                <a:gd name="T9" fmla="*/ 552 h 691"/>
                <a:gd name="T10" fmla="*/ 589 w 691"/>
                <a:gd name="T11" fmla="*/ 589 h 691"/>
                <a:gd name="T12" fmla="*/ 552 w 691"/>
                <a:gd name="T13" fmla="*/ 622 h 691"/>
                <a:gd name="T14" fmla="*/ 510 w 691"/>
                <a:gd name="T15" fmla="*/ 649 h 691"/>
                <a:gd name="T16" fmla="*/ 463 w 691"/>
                <a:gd name="T17" fmla="*/ 670 h 691"/>
                <a:gd name="T18" fmla="*/ 415 w 691"/>
                <a:gd name="T19" fmla="*/ 684 h 691"/>
                <a:gd name="T20" fmla="*/ 363 w 691"/>
                <a:gd name="T21" fmla="*/ 691 h 691"/>
                <a:gd name="T22" fmla="*/ 326 w 691"/>
                <a:gd name="T23" fmla="*/ 691 h 691"/>
                <a:gd name="T24" fmla="*/ 275 w 691"/>
                <a:gd name="T25" fmla="*/ 684 h 691"/>
                <a:gd name="T26" fmla="*/ 226 w 691"/>
                <a:gd name="T27" fmla="*/ 670 h 691"/>
                <a:gd name="T28" fmla="*/ 180 w 691"/>
                <a:gd name="T29" fmla="*/ 649 h 691"/>
                <a:gd name="T30" fmla="*/ 138 w 691"/>
                <a:gd name="T31" fmla="*/ 622 h 691"/>
                <a:gd name="T32" fmla="*/ 100 w 691"/>
                <a:gd name="T33" fmla="*/ 589 h 691"/>
                <a:gd name="T34" fmla="*/ 68 w 691"/>
                <a:gd name="T35" fmla="*/ 552 h 691"/>
                <a:gd name="T36" fmla="*/ 41 w 691"/>
                <a:gd name="T37" fmla="*/ 510 h 691"/>
                <a:gd name="T38" fmla="*/ 21 w 691"/>
                <a:gd name="T39" fmla="*/ 464 h 691"/>
                <a:gd name="T40" fmla="*/ 6 w 691"/>
                <a:gd name="T41" fmla="*/ 415 h 691"/>
                <a:gd name="T42" fmla="*/ 0 w 691"/>
                <a:gd name="T43" fmla="*/ 363 h 691"/>
                <a:gd name="T44" fmla="*/ 0 w 691"/>
                <a:gd name="T45" fmla="*/ 327 h 691"/>
                <a:gd name="T46" fmla="*/ 6 w 691"/>
                <a:gd name="T47" fmla="*/ 276 h 691"/>
                <a:gd name="T48" fmla="*/ 21 w 691"/>
                <a:gd name="T49" fmla="*/ 226 h 691"/>
                <a:gd name="T50" fmla="*/ 41 w 691"/>
                <a:gd name="T51" fmla="*/ 181 h 691"/>
                <a:gd name="T52" fmla="*/ 68 w 691"/>
                <a:gd name="T53" fmla="*/ 139 h 691"/>
                <a:gd name="T54" fmla="*/ 100 w 691"/>
                <a:gd name="T55" fmla="*/ 101 h 691"/>
                <a:gd name="T56" fmla="*/ 138 w 691"/>
                <a:gd name="T57" fmla="*/ 68 h 691"/>
                <a:gd name="T58" fmla="*/ 180 w 691"/>
                <a:gd name="T59" fmla="*/ 42 h 691"/>
                <a:gd name="T60" fmla="*/ 226 w 691"/>
                <a:gd name="T61" fmla="*/ 21 h 691"/>
                <a:gd name="T62" fmla="*/ 275 w 691"/>
                <a:gd name="T63" fmla="*/ 6 h 691"/>
                <a:gd name="T64" fmla="*/ 326 w 691"/>
                <a:gd name="T65" fmla="*/ 0 h 691"/>
                <a:gd name="T66" fmla="*/ 363 w 691"/>
                <a:gd name="T67" fmla="*/ 0 h 691"/>
                <a:gd name="T68" fmla="*/ 415 w 691"/>
                <a:gd name="T69" fmla="*/ 6 h 691"/>
                <a:gd name="T70" fmla="*/ 463 w 691"/>
                <a:gd name="T71" fmla="*/ 21 h 691"/>
                <a:gd name="T72" fmla="*/ 510 w 691"/>
                <a:gd name="T73" fmla="*/ 42 h 691"/>
                <a:gd name="T74" fmla="*/ 552 w 691"/>
                <a:gd name="T75" fmla="*/ 68 h 691"/>
                <a:gd name="T76" fmla="*/ 589 w 691"/>
                <a:gd name="T77" fmla="*/ 101 h 691"/>
                <a:gd name="T78" fmla="*/ 621 w 691"/>
                <a:gd name="T79" fmla="*/ 139 h 691"/>
                <a:gd name="T80" fmla="*/ 649 w 691"/>
                <a:gd name="T81" fmla="*/ 181 h 691"/>
                <a:gd name="T82" fmla="*/ 670 w 691"/>
                <a:gd name="T83" fmla="*/ 226 h 691"/>
                <a:gd name="T84" fmla="*/ 683 w 691"/>
                <a:gd name="T85" fmla="*/ 276 h 691"/>
                <a:gd name="T86" fmla="*/ 690 w 691"/>
                <a:gd name="T87" fmla="*/ 327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1" h="691">
                  <a:moveTo>
                    <a:pt x="691" y="345"/>
                  </a:moveTo>
                  <a:lnTo>
                    <a:pt x="691" y="345"/>
                  </a:lnTo>
                  <a:lnTo>
                    <a:pt x="690" y="363"/>
                  </a:lnTo>
                  <a:lnTo>
                    <a:pt x="688" y="380"/>
                  </a:lnTo>
                  <a:lnTo>
                    <a:pt x="686" y="398"/>
                  </a:lnTo>
                  <a:lnTo>
                    <a:pt x="683" y="415"/>
                  </a:lnTo>
                  <a:lnTo>
                    <a:pt x="680" y="431"/>
                  </a:lnTo>
                  <a:lnTo>
                    <a:pt x="675" y="448"/>
                  </a:lnTo>
                  <a:lnTo>
                    <a:pt x="670" y="464"/>
                  </a:lnTo>
                  <a:lnTo>
                    <a:pt x="663" y="480"/>
                  </a:lnTo>
                  <a:lnTo>
                    <a:pt x="656" y="495"/>
                  </a:lnTo>
                  <a:lnTo>
                    <a:pt x="649" y="510"/>
                  </a:lnTo>
                  <a:lnTo>
                    <a:pt x="640" y="524"/>
                  </a:lnTo>
                  <a:lnTo>
                    <a:pt x="631" y="538"/>
                  </a:lnTo>
                  <a:lnTo>
                    <a:pt x="621" y="552"/>
                  </a:lnTo>
                  <a:lnTo>
                    <a:pt x="611" y="565"/>
                  </a:lnTo>
                  <a:lnTo>
                    <a:pt x="600" y="577"/>
                  </a:lnTo>
                  <a:lnTo>
                    <a:pt x="589" y="589"/>
                  </a:lnTo>
                  <a:lnTo>
                    <a:pt x="577" y="601"/>
                  </a:lnTo>
                  <a:lnTo>
                    <a:pt x="565" y="611"/>
                  </a:lnTo>
                  <a:lnTo>
                    <a:pt x="552" y="622"/>
                  </a:lnTo>
                  <a:lnTo>
                    <a:pt x="538" y="631"/>
                  </a:lnTo>
                  <a:lnTo>
                    <a:pt x="524" y="641"/>
                  </a:lnTo>
                  <a:lnTo>
                    <a:pt x="510" y="649"/>
                  </a:lnTo>
                  <a:lnTo>
                    <a:pt x="494" y="656"/>
                  </a:lnTo>
                  <a:lnTo>
                    <a:pt x="479" y="663"/>
                  </a:lnTo>
                  <a:lnTo>
                    <a:pt x="463" y="670"/>
                  </a:lnTo>
                  <a:lnTo>
                    <a:pt x="448" y="675"/>
                  </a:lnTo>
                  <a:lnTo>
                    <a:pt x="431" y="680"/>
                  </a:lnTo>
                  <a:lnTo>
                    <a:pt x="415" y="684"/>
                  </a:lnTo>
                  <a:lnTo>
                    <a:pt x="397" y="686"/>
                  </a:lnTo>
                  <a:lnTo>
                    <a:pt x="381" y="688"/>
                  </a:lnTo>
                  <a:lnTo>
                    <a:pt x="363" y="691"/>
                  </a:lnTo>
                  <a:lnTo>
                    <a:pt x="345" y="691"/>
                  </a:lnTo>
                  <a:lnTo>
                    <a:pt x="345" y="691"/>
                  </a:lnTo>
                  <a:lnTo>
                    <a:pt x="326" y="691"/>
                  </a:lnTo>
                  <a:lnTo>
                    <a:pt x="310" y="688"/>
                  </a:lnTo>
                  <a:lnTo>
                    <a:pt x="292" y="686"/>
                  </a:lnTo>
                  <a:lnTo>
                    <a:pt x="275" y="684"/>
                  </a:lnTo>
                  <a:lnTo>
                    <a:pt x="258" y="680"/>
                  </a:lnTo>
                  <a:lnTo>
                    <a:pt x="241" y="675"/>
                  </a:lnTo>
                  <a:lnTo>
                    <a:pt x="226" y="670"/>
                  </a:lnTo>
                  <a:lnTo>
                    <a:pt x="211" y="663"/>
                  </a:lnTo>
                  <a:lnTo>
                    <a:pt x="195" y="656"/>
                  </a:lnTo>
                  <a:lnTo>
                    <a:pt x="180" y="649"/>
                  </a:lnTo>
                  <a:lnTo>
                    <a:pt x="165" y="641"/>
                  </a:lnTo>
                  <a:lnTo>
                    <a:pt x="152" y="631"/>
                  </a:lnTo>
                  <a:lnTo>
                    <a:pt x="138" y="622"/>
                  </a:lnTo>
                  <a:lnTo>
                    <a:pt x="124" y="611"/>
                  </a:lnTo>
                  <a:lnTo>
                    <a:pt x="112" y="601"/>
                  </a:lnTo>
                  <a:lnTo>
                    <a:pt x="100" y="589"/>
                  </a:lnTo>
                  <a:lnTo>
                    <a:pt x="89" y="577"/>
                  </a:lnTo>
                  <a:lnTo>
                    <a:pt x="78" y="565"/>
                  </a:lnTo>
                  <a:lnTo>
                    <a:pt x="68" y="552"/>
                  </a:lnTo>
                  <a:lnTo>
                    <a:pt x="58" y="538"/>
                  </a:lnTo>
                  <a:lnTo>
                    <a:pt x="49" y="524"/>
                  </a:lnTo>
                  <a:lnTo>
                    <a:pt x="41" y="510"/>
                  </a:lnTo>
                  <a:lnTo>
                    <a:pt x="33" y="495"/>
                  </a:lnTo>
                  <a:lnTo>
                    <a:pt x="26" y="480"/>
                  </a:lnTo>
                  <a:lnTo>
                    <a:pt x="21" y="464"/>
                  </a:lnTo>
                  <a:lnTo>
                    <a:pt x="15" y="448"/>
                  </a:lnTo>
                  <a:lnTo>
                    <a:pt x="10" y="431"/>
                  </a:lnTo>
                  <a:lnTo>
                    <a:pt x="6" y="415"/>
                  </a:lnTo>
                  <a:lnTo>
                    <a:pt x="3" y="398"/>
                  </a:lnTo>
                  <a:lnTo>
                    <a:pt x="1" y="380"/>
                  </a:lnTo>
                  <a:lnTo>
                    <a:pt x="0" y="363"/>
                  </a:lnTo>
                  <a:lnTo>
                    <a:pt x="0" y="345"/>
                  </a:lnTo>
                  <a:lnTo>
                    <a:pt x="0" y="345"/>
                  </a:lnTo>
                  <a:lnTo>
                    <a:pt x="0" y="327"/>
                  </a:lnTo>
                  <a:lnTo>
                    <a:pt x="1" y="310"/>
                  </a:lnTo>
                  <a:lnTo>
                    <a:pt x="3" y="292"/>
                  </a:lnTo>
                  <a:lnTo>
                    <a:pt x="6" y="276"/>
                  </a:lnTo>
                  <a:lnTo>
                    <a:pt x="10" y="259"/>
                  </a:lnTo>
                  <a:lnTo>
                    <a:pt x="15" y="243"/>
                  </a:lnTo>
                  <a:lnTo>
                    <a:pt x="21" y="226"/>
                  </a:lnTo>
                  <a:lnTo>
                    <a:pt x="26" y="211"/>
                  </a:lnTo>
                  <a:lnTo>
                    <a:pt x="33" y="195"/>
                  </a:lnTo>
                  <a:lnTo>
                    <a:pt x="41" y="181"/>
                  </a:lnTo>
                  <a:lnTo>
                    <a:pt x="49" y="166"/>
                  </a:lnTo>
                  <a:lnTo>
                    <a:pt x="58" y="152"/>
                  </a:lnTo>
                  <a:lnTo>
                    <a:pt x="68" y="139"/>
                  </a:lnTo>
                  <a:lnTo>
                    <a:pt x="78" y="126"/>
                  </a:lnTo>
                  <a:lnTo>
                    <a:pt x="89" y="112"/>
                  </a:lnTo>
                  <a:lnTo>
                    <a:pt x="100" y="101"/>
                  </a:lnTo>
                  <a:lnTo>
                    <a:pt x="112" y="89"/>
                  </a:lnTo>
                  <a:lnTo>
                    <a:pt x="124" y="78"/>
                  </a:lnTo>
                  <a:lnTo>
                    <a:pt x="138" y="68"/>
                  </a:lnTo>
                  <a:lnTo>
                    <a:pt x="152" y="58"/>
                  </a:lnTo>
                  <a:lnTo>
                    <a:pt x="165" y="49"/>
                  </a:lnTo>
                  <a:lnTo>
                    <a:pt x="180" y="42"/>
                  </a:lnTo>
                  <a:lnTo>
                    <a:pt x="195" y="34"/>
                  </a:lnTo>
                  <a:lnTo>
                    <a:pt x="211" y="26"/>
                  </a:lnTo>
                  <a:lnTo>
                    <a:pt x="226" y="21"/>
                  </a:lnTo>
                  <a:lnTo>
                    <a:pt x="241" y="15"/>
                  </a:lnTo>
                  <a:lnTo>
                    <a:pt x="258" y="11"/>
                  </a:lnTo>
                  <a:lnTo>
                    <a:pt x="275" y="6"/>
                  </a:lnTo>
                  <a:lnTo>
                    <a:pt x="292" y="3"/>
                  </a:lnTo>
                  <a:lnTo>
                    <a:pt x="310" y="1"/>
                  </a:lnTo>
                  <a:lnTo>
                    <a:pt x="326" y="0"/>
                  </a:lnTo>
                  <a:lnTo>
                    <a:pt x="345" y="0"/>
                  </a:lnTo>
                  <a:lnTo>
                    <a:pt x="345" y="0"/>
                  </a:lnTo>
                  <a:lnTo>
                    <a:pt x="363" y="0"/>
                  </a:lnTo>
                  <a:lnTo>
                    <a:pt x="381" y="1"/>
                  </a:lnTo>
                  <a:lnTo>
                    <a:pt x="397" y="3"/>
                  </a:lnTo>
                  <a:lnTo>
                    <a:pt x="415" y="6"/>
                  </a:lnTo>
                  <a:lnTo>
                    <a:pt x="431" y="11"/>
                  </a:lnTo>
                  <a:lnTo>
                    <a:pt x="448" y="15"/>
                  </a:lnTo>
                  <a:lnTo>
                    <a:pt x="463" y="21"/>
                  </a:lnTo>
                  <a:lnTo>
                    <a:pt x="479" y="26"/>
                  </a:lnTo>
                  <a:lnTo>
                    <a:pt x="494" y="34"/>
                  </a:lnTo>
                  <a:lnTo>
                    <a:pt x="510" y="42"/>
                  </a:lnTo>
                  <a:lnTo>
                    <a:pt x="524" y="49"/>
                  </a:lnTo>
                  <a:lnTo>
                    <a:pt x="538" y="58"/>
                  </a:lnTo>
                  <a:lnTo>
                    <a:pt x="552" y="68"/>
                  </a:lnTo>
                  <a:lnTo>
                    <a:pt x="565" y="78"/>
                  </a:lnTo>
                  <a:lnTo>
                    <a:pt x="577" y="89"/>
                  </a:lnTo>
                  <a:lnTo>
                    <a:pt x="589" y="101"/>
                  </a:lnTo>
                  <a:lnTo>
                    <a:pt x="600" y="112"/>
                  </a:lnTo>
                  <a:lnTo>
                    <a:pt x="611" y="126"/>
                  </a:lnTo>
                  <a:lnTo>
                    <a:pt x="621" y="139"/>
                  </a:lnTo>
                  <a:lnTo>
                    <a:pt x="631" y="152"/>
                  </a:lnTo>
                  <a:lnTo>
                    <a:pt x="640" y="166"/>
                  </a:lnTo>
                  <a:lnTo>
                    <a:pt x="649" y="181"/>
                  </a:lnTo>
                  <a:lnTo>
                    <a:pt x="656" y="195"/>
                  </a:lnTo>
                  <a:lnTo>
                    <a:pt x="663" y="211"/>
                  </a:lnTo>
                  <a:lnTo>
                    <a:pt x="670" y="226"/>
                  </a:lnTo>
                  <a:lnTo>
                    <a:pt x="675" y="243"/>
                  </a:lnTo>
                  <a:lnTo>
                    <a:pt x="680" y="259"/>
                  </a:lnTo>
                  <a:lnTo>
                    <a:pt x="683" y="276"/>
                  </a:lnTo>
                  <a:lnTo>
                    <a:pt x="686" y="292"/>
                  </a:lnTo>
                  <a:lnTo>
                    <a:pt x="688" y="310"/>
                  </a:lnTo>
                  <a:lnTo>
                    <a:pt x="690" y="327"/>
                  </a:lnTo>
                  <a:lnTo>
                    <a:pt x="691" y="345"/>
                  </a:lnTo>
                  <a:lnTo>
                    <a:pt x="691" y="345"/>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4" name="Freeform 50"/>
            <p:cNvSpPr>
              <a:spLocks/>
            </p:cNvSpPr>
            <p:nvPr/>
          </p:nvSpPr>
          <p:spPr bwMode="auto">
            <a:xfrm>
              <a:off x="2486842" y="2052269"/>
              <a:ext cx="34412" cy="59845"/>
            </a:xfrm>
            <a:custGeom>
              <a:avLst/>
              <a:gdLst>
                <a:gd name="T0" fmla="*/ 115 w 115"/>
                <a:gd name="T1" fmla="*/ 202 h 202"/>
                <a:gd name="T2" fmla="*/ 0 w 115"/>
                <a:gd name="T3" fmla="*/ 202 h 202"/>
                <a:gd name="T4" fmla="*/ 0 w 115"/>
                <a:gd name="T5" fmla="*/ 0 h 202"/>
              </a:gdLst>
              <a:ahLst/>
              <a:cxnLst>
                <a:cxn ang="0">
                  <a:pos x="T0" y="T1"/>
                </a:cxn>
                <a:cxn ang="0">
                  <a:pos x="T2" y="T3"/>
                </a:cxn>
                <a:cxn ang="0">
                  <a:pos x="T4" y="T5"/>
                </a:cxn>
              </a:cxnLst>
              <a:rect l="0" t="0" r="r" b="b"/>
              <a:pathLst>
                <a:path w="115" h="202">
                  <a:moveTo>
                    <a:pt x="115" y="202"/>
                  </a:moveTo>
                  <a:lnTo>
                    <a:pt x="0" y="202"/>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5" name="Freeform 51"/>
            <p:cNvSpPr>
              <a:spLocks/>
            </p:cNvSpPr>
            <p:nvPr/>
          </p:nvSpPr>
          <p:spPr bwMode="auto">
            <a:xfrm>
              <a:off x="2193599" y="1818872"/>
              <a:ext cx="327655" cy="137645"/>
            </a:xfrm>
            <a:custGeom>
              <a:avLst/>
              <a:gdLst>
                <a:gd name="T0" fmla="*/ 1094 w 1094"/>
                <a:gd name="T1" fmla="*/ 231 h 460"/>
                <a:gd name="T2" fmla="*/ 1091 w 1094"/>
                <a:gd name="T3" fmla="*/ 254 h 460"/>
                <a:gd name="T4" fmla="*/ 1083 w 1094"/>
                <a:gd name="T5" fmla="*/ 277 h 460"/>
                <a:gd name="T6" fmla="*/ 1070 w 1094"/>
                <a:gd name="T7" fmla="*/ 299 h 460"/>
                <a:gd name="T8" fmla="*/ 1051 w 1094"/>
                <a:gd name="T9" fmla="*/ 320 h 460"/>
                <a:gd name="T10" fmla="*/ 1028 w 1094"/>
                <a:gd name="T11" fmla="*/ 340 h 460"/>
                <a:gd name="T12" fmla="*/ 1000 w 1094"/>
                <a:gd name="T13" fmla="*/ 359 h 460"/>
                <a:gd name="T14" fmla="*/ 969 w 1094"/>
                <a:gd name="T15" fmla="*/ 377 h 460"/>
                <a:gd name="T16" fmla="*/ 934 w 1094"/>
                <a:gd name="T17" fmla="*/ 393 h 460"/>
                <a:gd name="T18" fmla="*/ 895 w 1094"/>
                <a:gd name="T19" fmla="*/ 409 h 460"/>
                <a:gd name="T20" fmla="*/ 807 w 1094"/>
                <a:gd name="T21" fmla="*/ 433 h 460"/>
                <a:gd name="T22" fmla="*/ 710 w 1094"/>
                <a:gd name="T23" fmla="*/ 451 h 460"/>
                <a:gd name="T24" fmla="*/ 603 w 1094"/>
                <a:gd name="T25" fmla="*/ 459 h 460"/>
                <a:gd name="T26" fmla="*/ 547 w 1094"/>
                <a:gd name="T27" fmla="*/ 460 h 460"/>
                <a:gd name="T28" fmla="*/ 436 w 1094"/>
                <a:gd name="T29" fmla="*/ 456 h 460"/>
                <a:gd name="T30" fmla="*/ 334 w 1094"/>
                <a:gd name="T31" fmla="*/ 443 h 460"/>
                <a:gd name="T32" fmla="*/ 241 w 1094"/>
                <a:gd name="T33" fmla="*/ 422 h 460"/>
                <a:gd name="T34" fmla="*/ 179 w 1094"/>
                <a:gd name="T35" fmla="*/ 401 h 460"/>
                <a:gd name="T36" fmla="*/ 142 w 1094"/>
                <a:gd name="T37" fmla="*/ 385 h 460"/>
                <a:gd name="T38" fmla="*/ 108 w 1094"/>
                <a:gd name="T39" fmla="*/ 368 h 460"/>
                <a:gd name="T40" fmla="*/ 79 w 1094"/>
                <a:gd name="T41" fmla="*/ 350 h 460"/>
                <a:gd name="T42" fmla="*/ 54 w 1094"/>
                <a:gd name="T43" fmla="*/ 330 h 460"/>
                <a:gd name="T44" fmla="*/ 33 w 1094"/>
                <a:gd name="T45" fmla="*/ 309 h 460"/>
                <a:gd name="T46" fmla="*/ 17 w 1094"/>
                <a:gd name="T47" fmla="*/ 288 h 460"/>
                <a:gd name="T48" fmla="*/ 6 w 1094"/>
                <a:gd name="T49" fmla="*/ 265 h 460"/>
                <a:gd name="T50" fmla="*/ 0 w 1094"/>
                <a:gd name="T51" fmla="*/ 242 h 460"/>
                <a:gd name="T52" fmla="*/ 0 w 1094"/>
                <a:gd name="T53" fmla="*/ 231 h 460"/>
                <a:gd name="T54" fmla="*/ 3 w 1094"/>
                <a:gd name="T55" fmla="*/ 207 h 460"/>
                <a:gd name="T56" fmla="*/ 11 w 1094"/>
                <a:gd name="T57" fmla="*/ 185 h 460"/>
                <a:gd name="T58" fmla="*/ 25 w 1094"/>
                <a:gd name="T59" fmla="*/ 162 h 460"/>
                <a:gd name="T60" fmla="*/ 43 w 1094"/>
                <a:gd name="T61" fmla="*/ 140 h 460"/>
                <a:gd name="T62" fmla="*/ 65 w 1094"/>
                <a:gd name="T63" fmla="*/ 121 h 460"/>
                <a:gd name="T64" fmla="*/ 93 w 1094"/>
                <a:gd name="T65" fmla="*/ 102 h 460"/>
                <a:gd name="T66" fmla="*/ 125 w 1094"/>
                <a:gd name="T67" fmla="*/ 84 h 460"/>
                <a:gd name="T68" fmla="*/ 160 w 1094"/>
                <a:gd name="T69" fmla="*/ 68 h 460"/>
                <a:gd name="T70" fmla="*/ 199 w 1094"/>
                <a:gd name="T71" fmla="*/ 53 h 460"/>
                <a:gd name="T72" fmla="*/ 286 w 1094"/>
                <a:gd name="T73" fmla="*/ 28 h 460"/>
                <a:gd name="T74" fmla="*/ 384 w 1094"/>
                <a:gd name="T75" fmla="*/ 10 h 460"/>
                <a:gd name="T76" fmla="*/ 491 w 1094"/>
                <a:gd name="T77" fmla="*/ 1 h 460"/>
                <a:gd name="T78" fmla="*/ 547 w 1094"/>
                <a:gd name="T79" fmla="*/ 0 h 460"/>
                <a:gd name="T80" fmla="*/ 657 w 1094"/>
                <a:gd name="T81" fmla="*/ 5 h 460"/>
                <a:gd name="T82" fmla="*/ 760 w 1094"/>
                <a:gd name="T83" fmla="*/ 18 h 460"/>
                <a:gd name="T84" fmla="*/ 852 w 1094"/>
                <a:gd name="T85" fmla="*/ 40 h 460"/>
                <a:gd name="T86" fmla="*/ 915 w 1094"/>
                <a:gd name="T87" fmla="*/ 60 h 460"/>
                <a:gd name="T88" fmla="*/ 952 w 1094"/>
                <a:gd name="T89" fmla="*/ 75 h 460"/>
                <a:gd name="T90" fmla="*/ 985 w 1094"/>
                <a:gd name="T91" fmla="*/ 93 h 460"/>
                <a:gd name="T92" fmla="*/ 1015 w 1094"/>
                <a:gd name="T93" fmla="*/ 111 h 460"/>
                <a:gd name="T94" fmla="*/ 1040 w 1094"/>
                <a:gd name="T95" fmla="*/ 130 h 460"/>
                <a:gd name="T96" fmla="*/ 1061 w 1094"/>
                <a:gd name="T97" fmla="*/ 151 h 460"/>
                <a:gd name="T98" fmla="*/ 1076 w 1094"/>
                <a:gd name="T99" fmla="*/ 172 h 460"/>
                <a:gd name="T100" fmla="*/ 1087 w 1094"/>
                <a:gd name="T101" fmla="*/ 196 h 460"/>
                <a:gd name="T102" fmla="*/ 1093 w 1094"/>
                <a:gd name="T103" fmla="*/ 219 h 460"/>
                <a:gd name="T104" fmla="*/ 1094 w 1094"/>
                <a:gd name="T105" fmla="*/ 23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4" h="460">
                  <a:moveTo>
                    <a:pt x="1094" y="231"/>
                  </a:moveTo>
                  <a:lnTo>
                    <a:pt x="1094" y="231"/>
                  </a:lnTo>
                  <a:lnTo>
                    <a:pt x="1093" y="242"/>
                  </a:lnTo>
                  <a:lnTo>
                    <a:pt x="1091" y="254"/>
                  </a:lnTo>
                  <a:lnTo>
                    <a:pt x="1087" y="265"/>
                  </a:lnTo>
                  <a:lnTo>
                    <a:pt x="1083" y="277"/>
                  </a:lnTo>
                  <a:lnTo>
                    <a:pt x="1076" y="288"/>
                  </a:lnTo>
                  <a:lnTo>
                    <a:pt x="1070" y="299"/>
                  </a:lnTo>
                  <a:lnTo>
                    <a:pt x="1061" y="309"/>
                  </a:lnTo>
                  <a:lnTo>
                    <a:pt x="1051" y="320"/>
                  </a:lnTo>
                  <a:lnTo>
                    <a:pt x="1040" y="330"/>
                  </a:lnTo>
                  <a:lnTo>
                    <a:pt x="1028" y="340"/>
                  </a:lnTo>
                  <a:lnTo>
                    <a:pt x="1015" y="350"/>
                  </a:lnTo>
                  <a:lnTo>
                    <a:pt x="1000" y="359"/>
                  </a:lnTo>
                  <a:lnTo>
                    <a:pt x="985" y="368"/>
                  </a:lnTo>
                  <a:lnTo>
                    <a:pt x="969" y="377"/>
                  </a:lnTo>
                  <a:lnTo>
                    <a:pt x="952" y="385"/>
                  </a:lnTo>
                  <a:lnTo>
                    <a:pt x="934" y="393"/>
                  </a:lnTo>
                  <a:lnTo>
                    <a:pt x="915" y="401"/>
                  </a:lnTo>
                  <a:lnTo>
                    <a:pt x="895" y="409"/>
                  </a:lnTo>
                  <a:lnTo>
                    <a:pt x="852" y="422"/>
                  </a:lnTo>
                  <a:lnTo>
                    <a:pt x="807" y="433"/>
                  </a:lnTo>
                  <a:lnTo>
                    <a:pt x="760" y="443"/>
                  </a:lnTo>
                  <a:lnTo>
                    <a:pt x="710" y="451"/>
                  </a:lnTo>
                  <a:lnTo>
                    <a:pt x="657" y="456"/>
                  </a:lnTo>
                  <a:lnTo>
                    <a:pt x="603" y="459"/>
                  </a:lnTo>
                  <a:lnTo>
                    <a:pt x="547" y="460"/>
                  </a:lnTo>
                  <a:lnTo>
                    <a:pt x="547" y="460"/>
                  </a:lnTo>
                  <a:lnTo>
                    <a:pt x="491" y="459"/>
                  </a:lnTo>
                  <a:lnTo>
                    <a:pt x="436" y="456"/>
                  </a:lnTo>
                  <a:lnTo>
                    <a:pt x="384" y="451"/>
                  </a:lnTo>
                  <a:lnTo>
                    <a:pt x="334" y="443"/>
                  </a:lnTo>
                  <a:lnTo>
                    <a:pt x="286" y="433"/>
                  </a:lnTo>
                  <a:lnTo>
                    <a:pt x="241" y="422"/>
                  </a:lnTo>
                  <a:lnTo>
                    <a:pt x="199" y="409"/>
                  </a:lnTo>
                  <a:lnTo>
                    <a:pt x="179" y="401"/>
                  </a:lnTo>
                  <a:lnTo>
                    <a:pt x="160" y="393"/>
                  </a:lnTo>
                  <a:lnTo>
                    <a:pt x="142" y="385"/>
                  </a:lnTo>
                  <a:lnTo>
                    <a:pt x="125" y="377"/>
                  </a:lnTo>
                  <a:lnTo>
                    <a:pt x="108" y="368"/>
                  </a:lnTo>
                  <a:lnTo>
                    <a:pt x="93" y="359"/>
                  </a:lnTo>
                  <a:lnTo>
                    <a:pt x="79" y="350"/>
                  </a:lnTo>
                  <a:lnTo>
                    <a:pt x="65" y="340"/>
                  </a:lnTo>
                  <a:lnTo>
                    <a:pt x="54" y="330"/>
                  </a:lnTo>
                  <a:lnTo>
                    <a:pt x="43" y="320"/>
                  </a:lnTo>
                  <a:lnTo>
                    <a:pt x="33" y="309"/>
                  </a:lnTo>
                  <a:lnTo>
                    <a:pt x="25" y="299"/>
                  </a:lnTo>
                  <a:lnTo>
                    <a:pt x="17" y="288"/>
                  </a:lnTo>
                  <a:lnTo>
                    <a:pt x="11" y="277"/>
                  </a:lnTo>
                  <a:lnTo>
                    <a:pt x="6" y="265"/>
                  </a:lnTo>
                  <a:lnTo>
                    <a:pt x="3" y="254"/>
                  </a:lnTo>
                  <a:lnTo>
                    <a:pt x="0" y="242"/>
                  </a:lnTo>
                  <a:lnTo>
                    <a:pt x="0" y="231"/>
                  </a:lnTo>
                  <a:lnTo>
                    <a:pt x="0" y="231"/>
                  </a:lnTo>
                  <a:lnTo>
                    <a:pt x="0" y="219"/>
                  </a:lnTo>
                  <a:lnTo>
                    <a:pt x="3" y="207"/>
                  </a:lnTo>
                  <a:lnTo>
                    <a:pt x="6" y="196"/>
                  </a:lnTo>
                  <a:lnTo>
                    <a:pt x="11" y="185"/>
                  </a:lnTo>
                  <a:lnTo>
                    <a:pt x="17" y="172"/>
                  </a:lnTo>
                  <a:lnTo>
                    <a:pt x="25" y="162"/>
                  </a:lnTo>
                  <a:lnTo>
                    <a:pt x="33" y="151"/>
                  </a:lnTo>
                  <a:lnTo>
                    <a:pt x="43" y="140"/>
                  </a:lnTo>
                  <a:lnTo>
                    <a:pt x="54" y="130"/>
                  </a:lnTo>
                  <a:lnTo>
                    <a:pt x="65" y="121"/>
                  </a:lnTo>
                  <a:lnTo>
                    <a:pt x="79" y="111"/>
                  </a:lnTo>
                  <a:lnTo>
                    <a:pt x="93" y="102"/>
                  </a:lnTo>
                  <a:lnTo>
                    <a:pt x="108" y="93"/>
                  </a:lnTo>
                  <a:lnTo>
                    <a:pt x="125" y="84"/>
                  </a:lnTo>
                  <a:lnTo>
                    <a:pt x="142" y="75"/>
                  </a:lnTo>
                  <a:lnTo>
                    <a:pt x="160" y="68"/>
                  </a:lnTo>
                  <a:lnTo>
                    <a:pt x="179" y="60"/>
                  </a:lnTo>
                  <a:lnTo>
                    <a:pt x="199" y="53"/>
                  </a:lnTo>
                  <a:lnTo>
                    <a:pt x="241" y="40"/>
                  </a:lnTo>
                  <a:lnTo>
                    <a:pt x="286" y="28"/>
                  </a:lnTo>
                  <a:lnTo>
                    <a:pt x="334" y="18"/>
                  </a:lnTo>
                  <a:lnTo>
                    <a:pt x="384" y="10"/>
                  </a:lnTo>
                  <a:lnTo>
                    <a:pt x="436" y="5"/>
                  </a:lnTo>
                  <a:lnTo>
                    <a:pt x="491" y="1"/>
                  </a:lnTo>
                  <a:lnTo>
                    <a:pt x="547" y="0"/>
                  </a:lnTo>
                  <a:lnTo>
                    <a:pt x="547" y="0"/>
                  </a:lnTo>
                  <a:lnTo>
                    <a:pt x="603" y="1"/>
                  </a:lnTo>
                  <a:lnTo>
                    <a:pt x="657" y="5"/>
                  </a:lnTo>
                  <a:lnTo>
                    <a:pt x="710" y="10"/>
                  </a:lnTo>
                  <a:lnTo>
                    <a:pt x="760" y="18"/>
                  </a:lnTo>
                  <a:lnTo>
                    <a:pt x="807" y="28"/>
                  </a:lnTo>
                  <a:lnTo>
                    <a:pt x="852" y="40"/>
                  </a:lnTo>
                  <a:lnTo>
                    <a:pt x="895" y="53"/>
                  </a:lnTo>
                  <a:lnTo>
                    <a:pt x="915" y="60"/>
                  </a:lnTo>
                  <a:lnTo>
                    <a:pt x="934" y="68"/>
                  </a:lnTo>
                  <a:lnTo>
                    <a:pt x="952" y="75"/>
                  </a:lnTo>
                  <a:lnTo>
                    <a:pt x="969" y="84"/>
                  </a:lnTo>
                  <a:lnTo>
                    <a:pt x="985" y="93"/>
                  </a:lnTo>
                  <a:lnTo>
                    <a:pt x="1000" y="102"/>
                  </a:lnTo>
                  <a:lnTo>
                    <a:pt x="1015" y="111"/>
                  </a:lnTo>
                  <a:lnTo>
                    <a:pt x="1028" y="121"/>
                  </a:lnTo>
                  <a:lnTo>
                    <a:pt x="1040" y="130"/>
                  </a:lnTo>
                  <a:lnTo>
                    <a:pt x="1051" y="140"/>
                  </a:lnTo>
                  <a:lnTo>
                    <a:pt x="1061" y="151"/>
                  </a:lnTo>
                  <a:lnTo>
                    <a:pt x="1070" y="162"/>
                  </a:lnTo>
                  <a:lnTo>
                    <a:pt x="1076" y="172"/>
                  </a:lnTo>
                  <a:lnTo>
                    <a:pt x="1083" y="185"/>
                  </a:lnTo>
                  <a:lnTo>
                    <a:pt x="1087" y="196"/>
                  </a:lnTo>
                  <a:lnTo>
                    <a:pt x="1091" y="207"/>
                  </a:lnTo>
                  <a:lnTo>
                    <a:pt x="1093" y="219"/>
                  </a:lnTo>
                  <a:lnTo>
                    <a:pt x="1094" y="231"/>
                  </a:lnTo>
                  <a:lnTo>
                    <a:pt x="1094" y="231"/>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6" name="Freeform 52"/>
            <p:cNvSpPr>
              <a:spLocks/>
            </p:cNvSpPr>
            <p:nvPr/>
          </p:nvSpPr>
          <p:spPr bwMode="auto">
            <a:xfrm>
              <a:off x="2193599" y="1956517"/>
              <a:ext cx="163079" cy="70319"/>
            </a:xfrm>
            <a:custGeom>
              <a:avLst/>
              <a:gdLst>
                <a:gd name="T0" fmla="*/ 547 w 547"/>
                <a:gd name="T1" fmla="*/ 231 h 231"/>
                <a:gd name="T2" fmla="*/ 547 w 547"/>
                <a:gd name="T3" fmla="*/ 231 h 231"/>
                <a:gd name="T4" fmla="*/ 491 w 547"/>
                <a:gd name="T5" fmla="*/ 230 h 231"/>
                <a:gd name="T6" fmla="*/ 436 w 547"/>
                <a:gd name="T7" fmla="*/ 227 h 231"/>
                <a:gd name="T8" fmla="*/ 384 w 547"/>
                <a:gd name="T9" fmla="*/ 221 h 231"/>
                <a:gd name="T10" fmla="*/ 334 w 547"/>
                <a:gd name="T11" fmla="*/ 213 h 231"/>
                <a:gd name="T12" fmla="*/ 286 w 547"/>
                <a:gd name="T13" fmla="*/ 204 h 231"/>
                <a:gd name="T14" fmla="*/ 241 w 547"/>
                <a:gd name="T15" fmla="*/ 191 h 231"/>
                <a:gd name="T16" fmla="*/ 199 w 547"/>
                <a:gd name="T17" fmla="*/ 178 h 231"/>
                <a:gd name="T18" fmla="*/ 179 w 547"/>
                <a:gd name="T19" fmla="*/ 172 h 231"/>
                <a:gd name="T20" fmla="*/ 160 w 547"/>
                <a:gd name="T21" fmla="*/ 164 h 231"/>
                <a:gd name="T22" fmla="*/ 142 w 547"/>
                <a:gd name="T23" fmla="*/ 156 h 231"/>
                <a:gd name="T24" fmla="*/ 125 w 547"/>
                <a:gd name="T25" fmla="*/ 147 h 231"/>
                <a:gd name="T26" fmla="*/ 108 w 547"/>
                <a:gd name="T27" fmla="*/ 138 h 231"/>
                <a:gd name="T28" fmla="*/ 93 w 547"/>
                <a:gd name="T29" fmla="*/ 130 h 231"/>
                <a:gd name="T30" fmla="*/ 79 w 547"/>
                <a:gd name="T31" fmla="*/ 121 h 231"/>
                <a:gd name="T32" fmla="*/ 65 w 547"/>
                <a:gd name="T33" fmla="*/ 111 h 231"/>
                <a:gd name="T34" fmla="*/ 54 w 547"/>
                <a:gd name="T35" fmla="*/ 101 h 231"/>
                <a:gd name="T36" fmla="*/ 43 w 547"/>
                <a:gd name="T37" fmla="*/ 91 h 231"/>
                <a:gd name="T38" fmla="*/ 33 w 547"/>
                <a:gd name="T39" fmla="*/ 80 h 231"/>
                <a:gd name="T40" fmla="*/ 25 w 547"/>
                <a:gd name="T41" fmla="*/ 69 h 231"/>
                <a:gd name="T42" fmla="*/ 17 w 547"/>
                <a:gd name="T43" fmla="*/ 58 h 231"/>
                <a:gd name="T44" fmla="*/ 11 w 547"/>
                <a:gd name="T45" fmla="*/ 47 h 231"/>
                <a:gd name="T46" fmla="*/ 6 w 547"/>
                <a:gd name="T47" fmla="*/ 36 h 231"/>
                <a:gd name="T48" fmla="*/ 3 w 547"/>
                <a:gd name="T49" fmla="*/ 25 h 231"/>
                <a:gd name="T50" fmla="*/ 0 w 547"/>
                <a:gd name="T51" fmla="*/ 13 h 231"/>
                <a:gd name="T52" fmla="*/ 0 w 547"/>
                <a:gd name="T5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7" h="231">
                  <a:moveTo>
                    <a:pt x="547" y="231"/>
                  </a:moveTo>
                  <a:lnTo>
                    <a:pt x="547" y="231"/>
                  </a:lnTo>
                  <a:lnTo>
                    <a:pt x="491" y="230"/>
                  </a:lnTo>
                  <a:lnTo>
                    <a:pt x="436" y="227"/>
                  </a:lnTo>
                  <a:lnTo>
                    <a:pt x="384" y="221"/>
                  </a:lnTo>
                  <a:lnTo>
                    <a:pt x="334" y="213"/>
                  </a:lnTo>
                  <a:lnTo>
                    <a:pt x="286" y="204"/>
                  </a:lnTo>
                  <a:lnTo>
                    <a:pt x="241" y="191"/>
                  </a:lnTo>
                  <a:lnTo>
                    <a:pt x="199" y="178"/>
                  </a:lnTo>
                  <a:lnTo>
                    <a:pt x="179" y="172"/>
                  </a:lnTo>
                  <a:lnTo>
                    <a:pt x="160" y="164"/>
                  </a:lnTo>
                  <a:lnTo>
                    <a:pt x="142" y="156"/>
                  </a:lnTo>
                  <a:lnTo>
                    <a:pt x="125" y="147"/>
                  </a:lnTo>
                  <a:lnTo>
                    <a:pt x="108" y="138"/>
                  </a:lnTo>
                  <a:lnTo>
                    <a:pt x="93" y="130"/>
                  </a:lnTo>
                  <a:lnTo>
                    <a:pt x="79" y="121"/>
                  </a:lnTo>
                  <a:lnTo>
                    <a:pt x="65" y="111"/>
                  </a:lnTo>
                  <a:lnTo>
                    <a:pt x="54" y="101"/>
                  </a:lnTo>
                  <a:lnTo>
                    <a:pt x="43" y="91"/>
                  </a:lnTo>
                  <a:lnTo>
                    <a:pt x="33" y="80"/>
                  </a:lnTo>
                  <a:lnTo>
                    <a:pt x="25" y="69"/>
                  </a:lnTo>
                  <a:lnTo>
                    <a:pt x="17" y="58"/>
                  </a:lnTo>
                  <a:lnTo>
                    <a:pt x="11" y="47"/>
                  </a:lnTo>
                  <a:lnTo>
                    <a:pt x="6" y="36"/>
                  </a:lnTo>
                  <a:lnTo>
                    <a:pt x="3" y="25"/>
                  </a:lnTo>
                  <a:lnTo>
                    <a:pt x="0" y="13"/>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7" name="Freeform 53"/>
            <p:cNvSpPr>
              <a:spLocks/>
            </p:cNvSpPr>
            <p:nvPr/>
          </p:nvSpPr>
          <p:spPr bwMode="auto">
            <a:xfrm>
              <a:off x="2193599" y="2034316"/>
              <a:ext cx="137645" cy="68822"/>
            </a:xfrm>
            <a:custGeom>
              <a:avLst/>
              <a:gdLst>
                <a:gd name="T0" fmla="*/ 461 w 461"/>
                <a:gd name="T1" fmla="*/ 227 h 227"/>
                <a:gd name="T2" fmla="*/ 461 w 461"/>
                <a:gd name="T3" fmla="*/ 227 h 227"/>
                <a:gd name="T4" fmla="*/ 412 w 461"/>
                <a:gd name="T5" fmla="*/ 223 h 227"/>
                <a:gd name="T6" fmla="*/ 366 w 461"/>
                <a:gd name="T7" fmla="*/ 217 h 227"/>
                <a:gd name="T8" fmla="*/ 321 w 461"/>
                <a:gd name="T9" fmla="*/ 209 h 227"/>
                <a:gd name="T10" fmla="*/ 278 w 461"/>
                <a:gd name="T11" fmla="*/ 201 h 227"/>
                <a:gd name="T12" fmla="*/ 238 w 461"/>
                <a:gd name="T13" fmla="*/ 190 h 227"/>
                <a:gd name="T14" fmla="*/ 200 w 461"/>
                <a:gd name="T15" fmla="*/ 177 h 227"/>
                <a:gd name="T16" fmla="*/ 165 w 461"/>
                <a:gd name="T17" fmla="*/ 164 h 227"/>
                <a:gd name="T18" fmla="*/ 133 w 461"/>
                <a:gd name="T19" fmla="*/ 150 h 227"/>
                <a:gd name="T20" fmla="*/ 103 w 461"/>
                <a:gd name="T21" fmla="*/ 134 h 227"/>
                <a:gd name="T22" fmla="*/ 90 w 461"/>
                <a:gd name="T23" fmla="*/ 127 h 227"/>
                <a:gd name="T24" fmla="*/ 76 w 461"/>
                <a:gd name="T25" fmla="*/ 118 h 227"/>
                <a:gd name="T26" fmla="*/ 65 w 461"/>
                <a:gd name="T27" fmla="*/ 109 h 227"/>
                <a:gd name="T28" fmla="*/ 54 w 461"/>
                <a:gd name="T29" fmla="*/ 100 h 227"/>
                <a:gd name="T30" fmla="*/ 44 w 461"/>
                <a:gd name="T31" fmla="*/ 90 h 227"/>
                <a:gd name="T32" fmla="*/ 36 w 461"/>
                <a:gd name="T33" fmla="*/ 81 h 227"/>
                <a:gd name="T34" fmla="*/ 27 w 461"/>
                <a:gd name="T35" fmla="*/ 72 h 227"/>
                <a:gd name="T36" fmla="*/ 20 w 461"/>
                <a:gd name="T37" fmla="*/ 62 h 227"/>
                <a:gd name="T38" fmla="*/ 14 w 461"/>
                <a:gd name="T39" fmla="*/ 52 h 227"/>
                <a:gd name="T40" fmla="*/ 9 w 461"/>
                <a:gd name="T41" fmla="*/ 42 h 227"/>
                <a:gd name="T42" fmla="*/ 5 w 461"/>
                <a:gd name="T43" fmla="*/ 32 h 227"/>
                <a:gd name="T44" fmla="*/ 3 w 461"/>
                <a:gd name="T45" fmla="*/ 21 h 227"/>
                <a:gd name="T46" fmla="*/ 0 w 461"/>
                <a:gd name="T47" fmla="*/ 11 h 227"/>
                <a:gd name="T48" fmla="*/ 0 w 461"/>
                <a:gd name="T4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1" h="227">
                  <a:moveTo>
                    <a:pt x="461" y="227"/>
                  </a:moveTo>
                  <a:lnTo>
                    <a:pt x="461" y="227"/>
                  </a:lnTo>
                  <a:lnTo>
                    <a:pt x="412" y="223"/>
                  </a:lnTo>
                  <a:lnTo>
                    <a:pt x="366" y="217"/>
                  </a:lnTo>
                  <a:lnTo>
                    <a:pt x="321" y="209"/>
                  </a:lnTo>
                  <a:lnTo>
                    <a:pt x="278" y="201"/>
                  </a:lnTo>
                  <a:lnTo>
                    <a:pt x="238" y="190"/>
                  </a:lnTo>
                  <a:lnTo>
                    <a:pt x="200" y="177"/>
                  </a:lnTo>
                  <a:lnTo>
                    <a:pt x="165" y="164"/>
                  </a:lnTo>
                  <a:lnTo>
                    <a:pt x="133" y="150"/>
                  </a:lnTo>
                  <a:lnTo>
                    <a:pt x="103" y="134"/>
                  </a:lnTo>
                  <a:lnTo>
                    <a:pt x="90" y="127"/>
                  </a:lnTo>
                  <a:lnTo>
                    <a:pt x="76" y="118"/>
                  </a:lnTo>
                  <a:lnTo>
                    <a:pt x="65" y="109"/>
                  </a:lnTo>
                  <a:lnTo>
                    <a:pt x="54" y="100"/>
                  </a:lnTo>
                  <a:lnTo>
                    <a:pt x="44" y="90"/>
                  </a:lnTo>
                  <a:lnTo>
                    <a:pt x="36" y="81"/>
                  </a:lnTo>
                  <a:lnTo>
                    <a:pt x="27" y="72"/>
                  </a:lnTo>
                  <a:lnTo>
                    <a:pt x="20" y="62"/>
                  </a:lnTo>
                  <a:lnTo>
                    <a:pt x="14" y="52"/>
                  </a:lnTo>
                  <a:lnTo>
                    <a:pt x="9" y="42"/>
                  </a:lnTo>
                  <a:lnTo>
                    <a:pt x="5" y="32"/>
                  </a:lnTo>
                  <a:lnTo>
                    <a:pt x="3" y="21"/>
                  </a:lnTo>
                  <a:lnTo>
                    <a:pt x="0" y="11"/>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8" name="Freeform 54"/>
            <p:cNvSpPr>
              <a:spLocks/>
            </p:cNvSpPr>
            <p:nvPr/>
          </p:nvSpPr>
          <p:spPr bwMode="auto">
            <a:xfrm>
              <a:off x="2193599" y="1889191"/>
              <a:ext cx="146621" cy="291747"/>
            </a:xfrm>
            <a:custGeom>
              <a:avLst/>
              <a:gdLst>
                <a:gd name="T0" fmla="*/ 489 w 489"/>
                <a:gd name="T1" fmla="*/ 977 h 977"/>
                <a:gd name="T2" fmla="*/ 489 w 489"/>
                <a:gd name="T3" fmla="*/ 977 h 977"/>
                <a:gd name="T4" fmla="*/ 438 w 489"/>
                <a:gd name="T5" fmla="*/ 973 h 977"/>
                <a:gd name="T6" fmla="*/ 389 w 489"/>
                <a:gd name="T7" fmla="*/ 969 h 977"/>
                <a:gd name="T8" fmla="*/ 342 w 489"/>
                <a:gd name="T9" fmla="*/ 961 h 977"/>
                <a:gd name="T10" fmla="*/ 297 w 489"/>
                <a:gd name="T11" fmla="*/ 953 h 977"/>
                <a:gd name="T12" fmla="*/ 254 w 489"/>
                <a:gd name="T13" fmla="*/ 942 h 977"/>
                <a:gd name="T14" fmla="*/ 213 w 489"/>
                <a:gd name="T15" fmla="*/ 930 h 977"/>
                <a:gd name="T16" fmla="*/ 176 w 489"/>
                <a:gd name="T17" fmla="*/ 917 h 977"/>
                <a:gd name="T18" fmla="*/ 142 w 489"/>
                <a:gd name="T19" fmla="*/ 903 h 977"/>
                <a:gd name="T20" fmla="*/ 111 w 489"/>
                <a:gd name="T21" fmla="*/ 887 h 977"/>
                <a:gd name="T22" fmla="*/ 95 w 489"/>
                <a:gd name="T23" fmla="*/ 878 h 977"/>
                <a:gd name="T24" fmla="*/ 82 w 489"/>
                <a:gd name="T25" fmla="*/ 870 h 977"/>
                <a:gd name="T26" fmla="*/ 70 w 489"/>
                <a:gd name="T27" fmla="*/ 861 h 977"/>
                <a:gd name="T28" fmla="*/ 58 w 489"/>
                <a:gd name="T29" fmla="*/ 852 h 977"/>
                <a:gd name="T30" fmla="*/ 48 w 489"/>
                <a:gd name="T31" fmla="*/ 842 h 977"/>
                <a:gd name="T32" fmla="*/ 38 w 489"/>
                <a:gd name="T33" fmla="*/ 832 h 977"/>
                <a:gd name="T34" fmla="*/ 29 w 489"/>
                <a:gd name="T35" fmla="*/ 822 h 977"/>
                <a:gd name="T36" fmla="*/ 21 w 489"/>
                <a:gd name="T37" fmla="*/ 812 h 977"/>
                <a:gd name="T38" fmla="*/ 15 w 489"/>
                <a:gd name="T39" fmla="*/ 802 h 977"/>
                <a:gd name="T40" fmla="*/ 9 w 489"/>
                <a:gd name="T41" fmla="*/ 791 h 977"/>
                <a:gd name="T42" fmla="*/ 6 w 489"/>
                <a:gd name="T43" fmla="*/ 781 h 977"/>
                <a:gd name="T44" fmla="*/ 3 w 489"/>
                <a:gd name="T45" fmla="*/ 770 h 977"/>
                <a:gd name="T46" fmla="*/ 0 w 489"/>
                <a:gd name="T47" fmla="*/ 759 h 977"/>
                <a:gd name="T48" fmla="*/ 0 w 489"/>
                <a:gd name="T49" fmla="*/ 748 h 977"/>
                <a:gd name="T50" fmla="*/ 0 w 489"/>
                <a:gd name="T51" fmla="*/ 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9" h="977">
                  <a:moveTo>
                    <a:pt x="489" y="977"/>
                  </a:moveTo>
                  <a:lnTo>
                    <a:pt x="489" y="977"/>
                  </a:lnTo>
                  <a:lnTo>
                    <a:pt x="438" y="973"/>
                  </a:lnTo>
                  <a:lnTo>
                    <a:pt x="389" y="969"/>
                  </a:lnTo>
                  <a:lnTo>
                    <a:pt x="342" y="961"/>
                  </a:lnTo>
                  <a:lnTo>
                    <a:pt x="297" y="953"/>
                  </a:lnTo>
                  <a:lnTo>
                    <a:pt x="254" y="942"/>
                  </a:lnTo>
                  <a:lnTo>
                    <a:pt x="213" y="930"/>
                  </a:lnTo>
                  <a:lnTo>
                    <a:pt x="176" y="917"/>
                  </a:lnTo>
                  <a:lnTo>
                    <a:pt x="142" y="903"/>
                  </a:lnTo>
                  <a:lnTo>
                    <a:pt x="111" y="887"/>
                  </a:lnTo>
                  <a:lnTo>
                    <a:pt x="95" y="878"/>
                  </a:lnTo>
                  <a:lnTo>
                    <a:pt x="82" y="870"/>
                  </a:lnTo>
                  <a:lnTo>
                    <a:pt x="70" y="861"/>
                  </a:lnTo>
                  <a:lnTo>
                    <a:pt x="58" y="852"/>
                  </a:lnTo>
                  <a:lnTo>
                    <a:pt x="48" y="842"/>
                  </a:lnTo>
                  <a:lnTo>
                    <a:pt x="38" y="832"/>
                  </a:lnTo>
                  <a:lnTo>
                    <a:pt x="29" y="822"/>
                  </a:lnTo>
                  <a:lnTo>
                    <a:pt x="21" y="812"/>
                  </a:lnTo>
                  <a:lnTo>
                    <a:pt x="15" y="802"/>
                  </a:lnTo>
                  <a:lnTo>
                    <a:pt x="9" y="791"/>
                  </a:lnTo>
                  <a:lnTo>
                    <a:pt x="6" y="781"/>
                  </a:lnTo>
                  <a:lnTo>
                    <a:pt x="3" y="770"/>
                  </a:lnTo>
                  <a:lnTo>
                    <a:pt x="0" y="759"/>
                  </a:lnTo>
                  <a:lnTo>
                    <a:pt x="0" y="748"/>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9" name="Line 55"/>
            <p:cNvSpPr>
              <a:spLocks noChangeShapeType="1"/>
            </p:cNvSpPr>
            <p:nvPr/>
          </p:nvSpPr>
          <p:spPr bwMode="auto">
            <a:xfrm>
              <a:off x="2521253" y="1889191"/>
              <a:ext cx="0" cy="7630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40" name="Gruppieren 239"/>
          <p:cNvGrpSpPr/>
          <p:nvPr/>
        </p:nvGrpSpPr>
        <p:grpSpPr>
          <a:xfrm>
            <a:off x="5157065" y="1603532"/>
            <a:ext cx="396477" cy="396476"/>
            <a:chOff x="573282" y="3047201"/>
            <a:chExt cx="396477" cy="396476"/>
          </a:xfrm>
        </p:grpSpPr>
        <p:sp>
          <p:nvSpPr>
            <p:cNvPr id="241" name="Freeform 56"/>
            <p:cNvSpPr>
              <a:spLocks/>
            </p:cNvSpPr>
            <p:nvPr/>
          </p:nvSpPr>
          <p:spPr bwMode="auto">
            <a:xfrm>
              <a:off x="573282" y="3047201"/>
              <a:ext cx="327655" cy="137645"/>
            </a:xfrm>
            <a:custGeom>
              <a:avLst/>
              <a:gdLst>
                <a:gd name="T0" fmla="*/ 1095 w 1095"/>
                <a:gd name="T1" fmla="*/ 231 h 462"/>
                <a:gd name="T2" fmla="*/ 1092 w 1095"/>
                <a:gd name="T3" fmla="*/ 254 h 462"/>
                <a:gd name="T4" fmla="*/ 1084 w 1095"/>
                <a:gd name="T5" fmla="*/ 277 h 462"/>
                <a:gd name="T6" fmla="*/ 1070 w 1095"/>
                <a:gd name="T7" fmla="*/ 299 h 462"/>
                <a:gd name="T8" fmla="*/ 1052 w 1095"/>
                <a:gd name="T9" fmla="*/ 320 h 462"/>
                <a:gd name="T10" fmla="*/ 1029 w 1095"/>
                <a:gd name="T11" fmla="*/ 340 h 462"/>
                <a:gd name="T12" fmla="*/ 1001 w 1095"/>
                <a:gd name="T13" fmla="*/ 360 h 462"/>
                <a:gd name="T14" fmla="*/ 970 w 1095"/>
                <a:gd name="T15" fmla="*/ 378 h 462"/>
                <a:gd name="T16" fmla="*/ 935 w 1095"/>
                <a:gd name="T17" fmla="*/ 393 h 462"/>
                <a:gd name="T18" fmla="*/ 895 w 1095"/>
                <a:gd name="T19" fmla="*/ 409 h 462"/>
                <a:gd name="T20" fmla="*/ 808 w 1095"/>
                <a:gd name="T21" fmla="*/ 433 h 462"/>
                <a:gd name="T22" fmla="*/ 710 w 1095"/>
                <a:gd name="T23" fmla="*/ 451 h 462"/>
                <a:gd name="T24" fmla="*/ 604 w 1095"/>
                <a:gd name="T25" fmla="*/ 460 h 462"/>
                <a:gd name="T26" fmla="*/ 548 w 1095"/>
                <a:gd name="T27" fmla="*/ 462 h 462"/>
                <a:gd name="T28" fmla="*/ 437 w 1095"/>
                <a:gd name="T29" fmla="*/ 456 h 462"/>
                <a:gd name="T30" fmla="*/ 335 w 1095"/>
                <a:gd name="T31" fmla="*/ 443 h 462"/>
                <a:gd name="T32" fmla="*/ 242 w 1095"/>
                <a:gd name="T33" fmla="*/ 422 h 462"/>
                <a:gd name="T34" fmla="*/ 180 w 1095"/>
                <a:gd name="T35" fmla="*/ 401 h 462"/>
                <a:gd name="T36" fmla="*/ 143 w 1095"/>
                <a:gd name="T37" fmla="*/ 386 h 462"/>
                <a:gd name="T38" fmla="*/ 109 w 1095"/>
                <a:gd name="T39" fmla="*/ 369 h 462"/>
                <a:gd name="T40" fmla="*/ 80 w 1095"/>
                <a:gd name="T41" fmla="*/ 350 h 462"/>
                <a:gd name="T42" fmla="*/ 54 w 1095"/>
                <a:gd name="T43" fmla="*/ 330 h 462"/>
                <a:gd name="T44" fmla="*/ 34 w 1095"/>
                <a:gd name="T45" fmla="*/ 311 h 462"/>
                <a:gd name="T46" fmla="*/ 18 w 1095"/>
                <a:gd name="T47" fmla="*/ 288 h 462"/>
                <a:gd name="T48" fmla="*/ 7 w 1095"/>
                <a:gd name="T49" fmla="*/ 266 h 462"/>
                <a:gd name="T50" fmla="*/ 1 w 1095"/>
                <a:gd name="T51" fmla="*/ 243 h 462"/>
                <a:gd name="T52" fmla="*/ 0 w 1095"/>
                <a:gd name="T53" fmla="*/ 231 h 462"/>
                <a:gd name="T54" fmla="*/ 4 w 1095"/>
                <a:gd name="T55" fmla="*/ 208 h 462"/>
                <a:gd name="T56" fmla="*/ 12 w 1095"/>
                <a:gd name="T57" fmla="*/ 185 h 462"/>
                <a:gd name="T58" fmla="*/ 26 w 1095"/>
                <a:gd name="T59" fmla="*/ 163 h 462"/>
                <a:gd name="T60" fmla="*/ 43 w 1095"/>
                <a:gd name="T61" fmla="*/ 142 h 462"/>
                <a:gd name="T62" fmla="*/ 66 w 1095"/>
                <a:gd name="T63" fmla="*/ 121 h 462"/>
                <a:gd name="T64" fmla="*/ 94 w 1095"/>
                <a:gd name="T65" fmla="*/ 102 h 462"/>
                <a:gd name="T66" fmla="*/ 126 w 1095"/>
                <a:gd name="T67" fmla="*/ 84 h 462"/>
                <a:gd name="T68" fmla="*/ 161 w 1095"/>
                <a:gd name="T69" fmla="*/ 68 h 462"/>
                <a:gd name="T70" fmla="*/ 200 w 1095"/>
                <a:gd name="T71" fmla="*/ 53 h 462"/>
                <a:gd name="T72" fmla="*/ 287 w 1095"/>
                <a:gd name="T73" fmla="*/ 28 h 462"/>
                <a:gd name="T74" fmla="*/ 385 w 1095"/>
                <a:gd name="T75" fmla="*/ 11 h 462"/>
                <a:gd name="T76" fmla="*/ 491 w 1095"/>
                <a:gd name="T77" fmla="*/ 2 h 462"/>
                <a:gd name="T78" fmla="*/ 548 w 1095"/>
                <a:gd name="T79" fmla="*/ 0 h 462"/>
                <a:gd name="T80" fmla="*/ 658 w 1095"/>
                <a:gd name="T81" fmla="*/ 5 h 462"/>
                <a:gd name="T82" fmla="*/ 761 w 1095"/>
                <a:gd name="T83" fmla="*/ 19 h 462"/>
                <a:gd name="T84" fmla="*/ 853 w 1095"/>
                <a:gd name="T85" fmla="*/ 40 h 462"/>
                <a:gd name="T86" fmla="*/ 915 w 1095"/>
                <a:gd name="T87" fmla="*/ 60 h 462"/>
                <a:gd name="T88" fmla="*/ 953 w 1095"/>
                <a:gd name="T89" fmla="*/ 77 h 462"/>
                <a:gd name="T90" fmla="*/ 986 w 1095"/>
                <a:gd name="T91" fmla="*/ 93 h 462"/>
                <a:gd name="T92" fmla="*/ 1016 w 1095"/>
                <a:gd name="T93" fmla="*/ 112 h 462"/>
                <a:gd name="T94" fmla="*/ 1041 w 1095"/>
                <a:gd name="T95" fmla="*/ 131 h 462"/>
                <a:gd name="T96" fmla="*/ 1062 w 1095"/>
                <a:gd name="T97" fmla="*/ 152 h 462"/>
                <a:gd name="T98" fmla="*/ 1077 w 1095"/>
                <a:gd name="T99" fmla="*/ 174 h 462"/>
                <a:gd name="T100" fmla="*/ 1088 w 1095"/>
                <a:gd name="T101" fmla="*/ 196 h 462"/>
                <a:gd name="T102" fmla="*/ 1094 w 1095"/>
                <a:gd name="T103" fmla="*/ 219 h 462"/>
                <a:gd name="T104" fmla="*/ 1095 w 1095"/>
                <a:gd name="T105" fmla="*/ 231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5" h="462">
                  <a:moveTo>
                    <a:pt x="1095" y="231"/>
                  </a:moveTo>
                  <a:lnTo>
                    <a:pt x="1095" y="231"/>
                  </a:lnTo>
                  <a:lnTo>
                    <a:pt x="1094" y="243"/>
                  </a:lnTo>
                  <a:lnTo>
                    <a:pt x="1092" y="254"/>
                  </a:lnTo>
                  <a:lnTo>
                    <a:pt x="1088" y="266"/>
                  </a:lnTo>
                  <a:lnTo>
                    <a:pt x="1084" y="277"/>
                  </a:lnTo>
                  <a:lnTo>
                    <a:pt x="1077" y="288"/>
                  </a:lnTo>
                  <a:lnTo>
                    <a:pt x="1070" y="299"/>
                  </a:lnTo>
                  <a:lnTo>
                    <a:pt x="1062" y="311"/>
                  </a:lnTo>
                  <a:lnTo>
                    <a:pt x="1052" y="320"/>
                  </a:lnTo>
                  <a:lnTo>
                    <a:pt x="1041" y="330"/>
                  </a:lnTo>
                  <a:lnTo>
                    <a:pt x="1029" y="340"/>
                  </a:lnTo>
                  <a:lnTo>
                    <a:pt x="1016" y="350"/>
                  </a:lnTo>
                  <a:lnTo>
                    <a:pt x="1001" y="360"/>
                  </a:lnTo>
                  <a:lnTo>
                    <a:pt x="986" y="369"/>
                  </a:lnTo>
                  <a:lnTo>
                    <a:pt x="970" y="378"/>
                  </a:lnTo>
                  <a:lnTo>
                    <a:pt x="953" y="386"/>
                  </a:lnTo>
                  <a:lnTo>
                    <a:pt x="935" y="393"/>
                  </a:lnTo>
                  <a:lnTo>
                    <a:pt x="915" y="401"/>
                  </a:lnTo>
                  <a:lnTo>
                    <a:pt x="895" y="409"/>
                  </a:lnTo>
                  <a:lnTo>
                    <a:pt x="853" y="422"/>
                  </a:lnTo>
                  <a:lnTo>
                    <a:pt x="808" y="433"/>
                  </a:lnTo>
                  <a:lnTo>
                    <a:pt x="761" y="443"/>
                  </a:lnTo>
                  <a:lnTo>
                    <a:pt x="710" y="451"/>
                  </a:lnTo>
                  <a:lnTo>
                    <a:pt x="658" y="456"/>
                  </a:lnTo>
                  <a:lnTo>
                    <a:pt x="604" y="460"/>
                  </a:lnTo>
                  <a:lnTo>
                    <a:pt x="548" y="462"/>
                  </a:lnTo>
                  <a:lnTo>
                    <a:pt x="548" y="462"/>
                  </a:lnTo>
                  <a:lnTo>
                    <a:pt x="491" y="460"/>
                  </a:lnTo>
                  <a:lnTo>
                    <a:pt x="437" y="456"/>
                  </a:lnTo>
                  <a:lnTo>
                    <a:pt x="385" y="451"/>
                  </a:lnTo>
                  <a:lnTo>
                    <a:pt x="335" y="443"/>
                  </a:lnTo>
                  <a:lnTo>
                    <a:pt x="287" y="433"/>
                  </a:lnTo>
                  <a:lnTo>
                    <a:pt x="242" y="422"/>
                  </a:lnTo>
                  <a:lnTo>
                    <a:pt x="200" y="409"/>
                  </a:lnTo>
                  <a:lnTo>
                    <a:pt x="180" y="401"/>
                  </a:lnTo>
                  <a:lnTo>
                    <a:pt x="161" y="393"/>
                  </a:lnTo>
                  <a:lnTo>
                    <a:pt x="143" y="386"/>
                  </a:lnTo>
                  <a:lnTo>
                    <a:pt x="126" y="378"/>
                  </a:lnTo>
                  <a:lnTo>
                    <a:pt x="109" y="369"/>
                  </a:lnTo>
                  <a:lnTo>
                    <a:pt x="94" y="360"/>
                  </a:lnTo>
                  <a:lnTo>
                    <a:pt x="80" y="350"/>
                  </a:lnTo>
                  <a:lnTo>
                    <a:pt x="66" y="340"/>
                  </a:lnTo>
                  <a:lnTo>
                    <a:pt x="54" y="330"/>
                  </a:lnTo>
                  <a:lnTo>
                    <a:pt x="43" y="320"/>
                  </a:lnTo>
                  <a:lnTo>
                    <a:pt x="34" y="311"/>
                  </a:lnTo>
                  <a:lnTo>
                    <a:pt x="26" y="299"/>
                  </a:lnTo>
                  <a:lnTo>
                    <a:pt x="18" y="288"/>
                  </a:lnTo>
                  <a:lnTo>
                    <a:pt x="12" y="277"/>
                  </a:lnTo>
                  <a:lnTo>
                    <a:pt x="7" y="266"/>
                  </a:lnTo>
                  <a:lnTo>
                    <a:pt x="4" y="254"/>
                  </a:lnTo>
                  <a:lnTo>
                    <a:pt x="1" y="243"/>
                  </a:lnTo>
                  <a:lnTo>
                    <a:pt x="0" y="231"/>
                  </a:lnTo>
                  <a:lnTo>
                    <a:pt x="0" y="231"/>
                  </a:lnTo>
                  <a:lnTo>
                    <a:pt x="1" y="219"/>
                  </a:lnTo>
                  <a:lnTo>
                    <a:pt x="4" y="208"/>
                  </a:lnTo>
                  <a:lnTo>
                    <a:pt x="7" y="196"/>
                  </a:lnTo>
                  <a:lnTo>
                    <a:pt x="12" y="185"/>
                  </a:lnTo>
                  <a:lnTo>
                    <a:pt x="18" y="174"/>
                  </a:lnTo>
                  <a:lnTo>
                    <a:pt x="26" y="163"/>
                  </a:lnTo>
                  <a:lnTo>
                    <a:pt x="34" y="152"/>
                  </a:lnTo>
                  <a:lnTo>
                    <a:pt x="43" y="142"/>
                  </a:lnTo>
                  <a:lnTo>
                    <a:pt x="54" y="131"/>
                  </a:lnTo>
                  <a:lnTo>
                    <a:pt x="66" y="121"/>
                  </a:lnTo>
                  <a:lnTo>
                    <a:pt x="80" y="112"/>
                  </a:lnTo>
                  <a:lnTo>
                    <a:pt x="94" y="102"/>
                  </a:lnTo>
                  <a:lnTo>
                    <a:pt x="109" y="93"/>
                  </a:lnTo>
                  <a:lnTo>
                    <a:pt x="126" y="84"/>
                  </a:lnTo>
                  <a:lnTo>
                    <a:pt x="143" y="77"/>
                  </a:lnTo>
                  <a:lnTo>
                    <a:pt x="161" y="68"/>
                  </a:lnTo>
                  <a:lnTo>
                    <a:pt x="180" y="60"/>
                  </a:lnTo>
                  <a:lnTo>
                    <a:pt x="200" y="53"/>
                  </a:lnTo>
                  <a:lnTo>
                    <a:pt x="242" y="40"/>
                  </a:lnTo>
                  <a:lnTo>
                    <a:pt x="287" y="28"/>
                  </a:lnTo>
                  <a:lnTo>
                    <a:pt x="335" y="19"/>
                  </a:lnTo>
                  <a:lnTo>
                    <a:pt x="385" y="11"/>
                  </a:lnTo>
                  <a:lnTo>
                    <a:pt x="437" y="5"/>
                  </a:lnTo>
                  <a:lnTo>
                    <a:pt x="491" y="2"/>
                  </a:lnTo>
                  <a:lnTo>
                    <a:pt x="548" y="0"/>
                  </a:lnTo>
                  <a:lnTo>
                    <a:pt x="548" y="0"/>
                  </a:lnTo>
                  <a:lnTo>
                    <a:pt x="604" y="2"/>
                  </a:lnTo>
                  <a:lnTo>
                    <a:pt x="658" y="5"/>
                  </a:lnTo>
                  <a:lnTo>
                    <a:pt x="710" y="11"/>
                  </a:lnTo>
                  <a:lnTo>
                    <a:pt x="761" y="19"/>
                  </a:lnTo>
                  <a:lnTo>
                    <a:pt x="808" y="28"/>
                  </a:lnTo>
                  <a:lnTo>
                    <a:pt x="853" y="40"/>
                  </a:lnTo>
                  <a:lnTo>
                    <a:pt x="895" y="53"/>
                  </a:lnTo>
                  <a:lnTo>
                    <a:pt x="915" y="60"/>
                  </a:lnTo>
                  <a:lnTo>
                    <a:pt x="935" y="68"/>
                  </a:lnTo>
                  <a:lnTo>
                    <a:pt x="953" y="77"/>
                  </a:lnTo>
                  <a:lnTo>
                    <a:pt x="970" y="84"/>
                  </a:lnTo>
                  <a:lnTo>
                    <a:pt x="986" y="93"/>
                  </a:lnTo>
                  <a:lnTo>
                    <a:pt x="1001" y="102"/>
                  </a:lnTo>
                  <a:lnTo>
                    <a:pt x="1016" y="112"/>
                  </a:lnTo>
                  <a:lnTo>
                    <a:pt x="1029" y="121"/>
                  </a:lnTo>
                  <a:lnTo>
                    <a:pt x="1041" y="131"/>
                  </a:lnTo>
                  <a:lnTo>
                    <a:pt x="1052" y="142"/>
                  </a:lnTo>
                  <a:lnTo>
                    <a:pt x="1062" y="152"/>
                  </a:lnTo>
                  <a:lnTo>
                    <a:pt x="1070" y="163"/>
                  </a:lnTo>
                  <a:lnTo>
                    <a:pt x="1077" y="174"/>
                  </a:lnTo>
                  <a:lnTo>
                    <a:pt x="1084" y="185"/>
                  </a:lnTo>
                  <a:lnTo>
                    <a:pt x="1088" y="196"/>
                  </a:lnTo>
                  <a:lnTo>
                    <a:pt x="1092" y="208"/>
                  </a:lnTo>
                  <a:lnTo>
                    <a:pt x="1094" y="219"/>
                  </a:lnTo>
                  <a:lnTo>
                    <a:pt x="1095" y="231"/>
                  </a:lnTo>
                  <a:lnTo>
                    <a:pt x="1095" y="231"/>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2" name="Line 57"/>
            <p:cNvSpPr>
              <a:spLocks noChangeShapeType="1"/>
            </p:cNvSpPr>
            <p:nvPr/>
          </p:nvSpPr>
          <p:spPr bwMode="auto">
            <a:xfrm>
              <a:off x="573282" y="3116023"/>
              <a:ext cx="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3" name="Freeform 58"/>
            <p:cNvSpPr>
              <a:spLocks/>
            </p:cNvSpPr>
            <p:nvPr/>
          </p:nvSpPr>
          <p:spPr bwMode="auto">
            <a:xfrm>
              <a:off x="573282" y="3184846"/>
              <a:ext cx="190010" cy="68822"/>
            </a:xfrm>
            <a:custGeom>
              <a:avLst/>
              <a:gdLst>
                <a:gd name="T0" fmla="*/ 634 w 634"/>
                <a:gd name="T1" fmla="*/ 227 h 229"/>
                <a:gd name="T2" fmla="*/ 634 w 634"/>
                <a:gd name="T3" fmla="*/ 227 h 229"/>
                <a:gd name="T4" fmla="*/ 592 w 634"/>
                <a:gd name="T5" fmla="*/ 229 h 229"/>
                <a:gd name="T6" fmla="*/ 548 w 634"/>
                <a:gd name="T7" fmla="*/ 229 h 229"/>
                <a:gd name="T8" fmla="*/ 548 w 634"/>
                <a:gd name="T9" fmla="*/ 229 h 229"/>
                <a:gd name="T10" fmla="*/ 491 w 634"/>
                <a:gd name="T11" fmla="*/ 228 h 229"/>
                <a:gd name="T12" fmla="*/ 437 w 634"/>
                <a:gd name="T13" fmla="*/ 225 h 229"/>
                <a:gd name="T14" fmla="*/ 385 w 634"/>
                <a:gd name="T15" fmla="*/ 219 h 229"/>
                <a:gd name="T16" fmla="*/ 335 w 634"/>
                <a:gd name="T17" fmla="*/ 212 h 229"/>
                <a:gd name="T18" fmla="*/ 287 w 634"/>
                <a:gd name="T19" fmla="*/ 202 h 229"/>
                <a:gd name="T20" fmla="*/ 242 w 634"/>
                <a:gd name="T21" fmla="*/ 191 h 229"/>
                <a:gd name="T22" fmla="*/ 200 w 634"/>
                <a:gd name="T23" fmla="*/ 177 h 229"/>
                <a:gd name="T24" fmla="*/ 180 w 634"/>
                <a:gd name="T25" fmla="*/ 170 h 229"/>
                <a:gd name="T26" fmla="*/ 161 w 634"/>
                <a:gd name="T27" fmla="*/ 162 h 229"/>
                <a:gd name="T28" fmla="*/ 143 w 634"/>
                <a:gd name="T29" fmla="*/ 154 h 229"/>
                <a:gd name="T30" fmla="*/ 126 w 634"/>
                <a:gd name="T31" fmla="*/ 145 h 229"/>
                <a:gd name="T32" fmla="*/ 109 w 634"/>
                <a:gd name="T33" fmla="*/ 137 h 229"/>
                <a:gd name="T34" fmla="*/ 94 w 634"/>
                <a:gd name="T35" fmla="*/ 128 h 229"/>
                <a:gd name="T36" fmla="*/ 80 w 634"/>
                <a:gd name="T37" fmla="*/ 119 h 229"/>
                <a:gd name="T38" fmla="*/ 66 w 634"/>
                <a:gd name="T39" fmla="*/ 109 h 229"/>
                <a:gd name="T40" fmla="*/ 54 w 634"/>
                <a:gd name="T41" fmla="*/ 99 h 229"/>
                <a:gd name="T42" fmla="*/ 43 w 634"/>
                <a:gd name="T43" fmla="*/ 89 h 229"/>
                <a:gd name="T44" fmla="*/ 34 w 634"/>
                <a:gd name="T45" fmla="*/ 78 h 229"/>
                <a:gd name="T46" fmla="*/ 26 w 634"/>
                <a:gd name="T47" fmla="*/ 68 h 229"/>
                <a:gd name="T48" fmla="*/ 18 w 634"/>
                <a:gd name="T49" fmla="*/ 57 h 229"/>
                <a:gd name="T50" fmla="*/ 12 w 634"/>
                <a:gd name="T51" fmla="*/ 46 h 229"/>
                <a:gd name="T52" fmla="*/ 7 w 634"/>
                <a:gd name="T53" fmla="*/ 34 h 229"/>
                <a:gd name="T54" fmla="*/ 4 w 634"/>
                <a:gd name="T55" fmla="*/ 23 h 229"/>
                <a:gd name="T56" fmla="*/ 1 w 634"/>
                <a:gd name="T57" fmla="*/ 11 h 229"/>
                <a:gd name="T58" fmla="*/ 0 w 634"/>
                <a:gd name="T59"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4" h="229">
                  <a:moveTo>
                    <a:pt x="634" y="227"/>
                  </a:moveTo>
                  <a:lnTo>
                    <a:pt x="634" y="227"/>
                  </a:lnTo>
                  <a:lnTo>
                    <a:pt x="592" y="229"/>
                  </a:lnTo>
                  <a:lnTo>
                    <a:pt x="548" y="229"/>
                  </a:lnTo>
                  <a:lnTo>
                    <a:pt x="548" y="229"/>
                  </a:lnTo>
                  <a:lnTo>
                    <a:pt x="491" y="228"/>
                  </a:lnTo>
                  <a:lnTo>
                    <a:pt x="437" y="225"/>
                  </a:lnTo>
                  <a:lnTo>
                    <a:pt x="385" y="219"/>
                  </a:lnTo>
                  <a:lnTo>
                    <a:pt x="335" y="212"/>
                  </a:lnTo>
                  <a:lnTo>
                    <a:pt x="287" y="202"/>
                  </a:lnTo>
                  <a:lnTo>
                    <a:pt x="242" y="191"/>
                  </a:lnTo>
                  <a:lnTo>
                    <a:pt x="200" y="177"/>
                  </a:lnTo>
                  <a:lnTo>
                    <a:pt x="180" y="170"/>
                  </a:lnTo>
                  <a:lnTo>
                    <a:pt x="161" y="162"/>
                  </a:lnTo>
                  <a:lnTo>
                    <a:pt x="143" y="154"/>
                  </a:lnTo>
                  <a:lnTo>
                    <a:pt x="126" y="145"/>
                  </a:lnTo>
                  <a:lnTo>
                    <a:pt x="109" y="137"/>
                  </a:lnTo>
                  <a:lnTo>
                    <a:pt x="94" y="128"/>
                  </a:lnTo>
                  <a:lnTo>
                    <a:pt x="80" y="119"/>
                  </a:lnTo>
                  <a:lnTo>
                    <a:pt x="66" y="109"/>
                  </a:lnTo>
                  <a:lnTo>
                    <a:pt x="54" y="99"/>
                  </a:lnTo>
                  <a:lnTo>
                    <a:pt x="43" y="89"/>
                  </a:lnTo>
                  <a:lnTo>
                    <a:pt x="34" y="78"/>
                  </a:lnTo>
                  <a:lnTo>
                    <a:pt x="26" y="68"/>
                  </a:lnTo>
                  <a:lnTo>
                    <a:pt x="18" y="57"/>
                  </a:lnTo>
                  <a:lnTo>
                    <a:pt x="12" y="46"/>
                  </a:lnTo>
                  <a:lnTo>
                    <a:pt x="7" y="34"/>
                  </a:lnTo>
                  <a:lnTo>
                    <a:pt x="4" y="23"/>
                  </a:lnTo>
                  <a:lnTo>
                    <a:pt x="1" y="11"/>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4" name="Freeform 59"/>
            <p:cNvSpPr>
              <a:spLocks/>
            </p:cNvSpPr>
            <p:nvPr/>
          </p:nvSpPr>
          <p:spPr bwMode="auto">
            <a:xfrm>
              <a:off x="573282" y="3262645"/>
              <a:ext cx="164575" cy="68822"/>
            </a:xfrm>
            <a:custGeom>
              <a:avLst/>
              <a:gdLst>
                <a:gd name="T0" fmla="*/ 548 w 548"/>
                <a:gd name="T1" fmla="*/ 231 h 231"/>
                <a:gd name="T2" fmla="*/ 548 w 548"/>
                <a:gd name="T3" fmla="*/ 231 h 231"/>
                <a:gd name="T4" fmla="*/ 491 w 548"/>
                <a:gd name="T5" fmla="*/ 230 h 231"/>
                <a:gd name="T6" fmla="*/ 437 w 548"/>
                <a:gd name="T7" fmla="*/ 226 h 231"/>
                <a:gd name="T8" fmla="*/ 385 w 548"/>
                <a:gd name="T9" fmla="*/ 221 h 231"/>
                <a:gd name="T10" fmla="*/ 335 w 548"/>
                <a:gd name="T11" fmla="*/ 213 h 231"/>
                <a:gd name="T12" fmla="*/ 287 w 548"/>
                <a:gd name="T13" fmla="*/ 203 h 231"/>
                <a:gd name="T14" fmla="*/ 242 w 548"/>
                <a:gd name="T15" fmla="*/ 191 h 231"/>
                <a:gd name="T16" fmla="*/ 200 w 548"/>
                <a:gd name="T17" fmla="*/ 178 h 231"/>
                <a:gd name="T18" fmla="*/ 180 w 548"/>
                <a:gd name="T19" fmla="*/ 171 h 231"/>
                <a:gd name="T20" fmla="*/ 161 w 548"/>
                <a:gd name="T21" fmla="*/ 163 h 231"/>
                <a:gd name="T22" fmla="*/ 143 w 548"/>
                <a:gd name="T23" fmla="*/ 156 h 231"/>
                <a:gd name="T24" fmla="*/ 126 w 548"/>
                <a:gd name="T25" fmla="*/ 147 h 231"/>
                <a:gd name="T26" fmla="*/ 109 w 548"/>
                <a:gd name="T27" fmla="*/ 138 h 231"/>
                <a:gd name="T28" fmla="*/ 94 w 548"/>
                <a:gd name="T29" fmla="*/ 129 h 231"/>
                <a:gd name="T30" fmla="*/ 80 w 548"/>
                <a:gd name="T31" fmla="*/ 120 h 231"/>
                <a:gd name="T32" fmla="*/ 66 w 548"/>
                <a:gd name="T33" fmla="*/ 110 h 231"/>
                <a:gd name="T34" fmla="*/ 54 w 548"/>
                <a:gd name="T35" fmla="*/ 100 h 231"/>
                <a:gd name="T36" fmla="*/ 43 w 548"/>
                <a:gd name="T37" fmla="*/ 90 h 231"/>
                <a:gd name="T38" fmla="*/ 34 w 548"/>
                <a:gd name="T39" fmla="*/ 79 h 231"/>
                <a:gd name="T40" fmla="*/ 26 w 548"/>
                <a:gd name="T41" fmla="*/ 68 h 231"/>
                <a:gd name="T42" fmla="*/ 18 w 548"/>
                <a:gd name="T43" fmla="*/ 57 h 231"/>
                <a:gd name="T44" fmla="*/ 12 w 548"/>
                <a:gd name="T45" fmla="*/ 46 h 231"/>
                <a:gd name="T46" fmla="*/ 7 w 548"/>
                <a:gd name="T47" fmla="*/ 35 h 231"/>
                <a:gd name="T48" fmla="*/ 4 w 548"/>
                <a:gd name="T49" fmla="*/ 24 h 231"/>
                <a:gd name="T50" fmla="*/ 1 w 548"/>
                <a:gd name="T51" fmla="*/ 12 h 231"/>
                <a:gd name="T52" fmla="*/ 0 w 548"/>
                <a:gd name="T5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8" h="231">
                  <a:moveTo>
                    <a:pt x="548" y="231"/>
                  </a:moveTo>
                  <a:lnTo>
                    <a:pt x="548" y="231"/>
                  </a:lnTo>
                  <a:lnTo>
                    <a:pt x="491" y="230"/>
                  </a:lnTo>
                  <a:lnTo>
                    <a:pt x="437" y="226"/>
                  </a:lnTo>
                  <a:lnTo>
                    <a:pt x="385" y="221"/>
                  </a:lnTo>
                  <a:lnTo>
                    <a:pt x="335" y="213"/>
                  </a:lnTo>
                  <a:lnTo>
                    <a:pt x="287" y="203"/>
                  </a:lnTo>
                  <a:lnTo>
                    <a:pt x="242" y="191"/>
                  </a:lnTo>
                  <a:lnTo>
                    <a:pt x="200" y="178"/>
                  </a:lnTo>
                  <a:lnTo>
                    <a:pt x="180" y="171"/>
                  </a:lnTo>
                  <a:lnTo>
                    <a:pt x="161" y="163"/>
                  </a:lnTo>
                  <a:lnTo>
                    <a:pt x="143" y="156"/>
                  </a:lnTo>
                  <a:lnTo>
                    <a:pt x="126" y="147"/>
                  </a:lnTo>
                  <a:lnTo>
                    <a:pt x="109" y="138"/>
                  </a:lnTo>
                  <a:lnTo>
                    <a:pt x="94" y="129"/>
                  </a:lnTo>
                  <a:lnTo>
                    <a:pt x="80" y="120"/>
                  </a:lnTo>
                  <a:lnTo>
                    <a:pt x="66" y="110"/>
                  </a:lnTo>
                  <a:lnTo>
                    <a:pt x="54" y="100"/>
                  </a:lnTo>
                  <a:lnTo>
                    <a:pt x="43" y="90"/>
                  </a:lnTo>
                  <a:lnTo>
                    <a:pt x="34" y="79"/>
                  </a:lnTo>
                  <a:lnTo>
                    <a:pt x="26" y="68"/>
                  </a:lnTo>
                  <a:lnTo>
                    <a:pt x="18" y="57"/>
                  </a:lnTo>
                  <a:lnTo>
                    <a:pt x="12" y="46"/>
                  </a:lnTo>
                  <a:lnTo>
                    <a:pt x="7" y="35"/>
                  </a:lnTo>
                  <a:lnTo>
                    <a:pt x="4" y="24"/>
                  </a:lnTo>
                  <a:lnTo>
                    <a:pt x="1" y="12"/>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5" name="Freeform 60"/>
            <p:cNvSpPr>
              <a:spLocks/>
            </p:cNvSpPr>
            <p:nvPr/>
          </p:nvSpPr>
          <p:spPr bwMode="auto">
            <a:xfrm>
              <a:off x="573282" y="3116023"/>
              <a:ext cx="164575" cy="293243"/>
            </a:xfrm>
            <a:custGeom>
              <a:avLst/>
              <a:gdLst>
                <a:gd name="T0" fmla="*/ 548 w 548"/>
                <a:gd name="T1" fmla="*/ 979 h 979"/>
                <a:gd name="T2" fmla="*/ 548 w 548"/>
                <a:gd name="T3" fmla="*/ 979 h 979"/>
                <a:gd name="T4" fmla="*/ 491 w 548"/>
                <a:gd name="T5" fmla="*/ 978 h 979"/>
                <a:gd name="T6" fmla="*/ 437 w 548"/>
                <a:gd name="T7" fmla="*/ 975 h 979"/>
                <a:gd name="T8" fmla="*/ 385 w 548"/>
                <a:gd name="T9" fmla="*/ 968 h 979"/>
                <a:gd name="T10" fmla="*/ 335 w 548"/>
                <a:gd name="T11" fmla="*/ 960 h 979"/>
                <a:gd name="T12" fmla="*/ 287 w 548"/>
                <a:gd name="T13" fmla="*/ 951 h 979"/>
                <a:gd name="T14" fmla="*/ 242 w 548"/>
                <a:gd name="T15" fmla="*/ 939 h 979"/>
                <a:gd name="T16" fmla="*/ 200 w 548"/>
                <a:gd name="T17" fmla="*/ 926 h 979"/>
                <a:gd name="T18" fmla="*/ 180 w 548"/>
                <a:gd name="T19" fmla="*/ 919 h 979"/>
                <a:gd name="T20" fmla="*/ 161 w 548"/>
                <a:gd name="T21" fmla="*/ 912 h 979"/>
                <a:gd name="T22" fmla="*/ 143 w 548"/>
                <a:gd name="T23" fmla="*/ 903 h 979"/>
                <a:gd name="T24" fmla="*/ 126 w 548"/>
                <a:gd name="T25" fmla="*/ 895 h 979"/>
                <a:gd name="T26" fmla="*/ 109 w 548"/>
                <a:gd name="T27" fmla="*/ 886 h 979"/>
                <a:gd name="T28" fmla="*/ 94 w 548"/>
                <a:gd name="T29" fmla="*/ 877 h 979"/>
                <a:gd name="T30" fmla="*/ 80 w 548"/>
                <a:gd name="T31" fmla="*/ 868 h 979"/>
                <a:gd name="T32" fmla="*/ 66 w 548"/>
                <a:gd name="T33" fmla="*/ 859 h 979"/>
                <a:gd name="T34" fmla="*/ 54 w 548"/>
                <a:gd name="T35" fmla="*/ 849 h 979"/>
                <a:gd name="T36" fmla="*/ 43 w 548"/>
                <a:gd name="T37" fmla="*/ 838 h 979"/>
                <a:gd name="T38" fmla="*/ 34 w 548"/>
                <a:gd name="T39" fmla="*/ 828 h 979"/>
                <a:gd name="T40" fmla="*/ 26 w 548"/>
                <a:gd name="T41" fmla="*/ 817 h 979"/>
                <a:gd name="T42" fmla="*/ 18 w 548"/>
                <a:gd name="T43" fmla="*/ 806 h 979"/>
                <a:gd name="T44" fmla="*/ 12 w 548"/>
                <a:gd name="T45" fmla="*/ 795 h 979"/>
                <a:gd name="T46" fmla="*/ 7 w 548"/>
                <a:gd name="T47" fmla="*/ 784 h 979"/>
                <a:gd name="T48" fmla="*/ 4 w 548"/>
                <a:gd name="T49" fmla="*/ 772 h 979"/>
                <a:gd name="T50" fmla="*/ 1 w 548"/>
                <a:gd name="T51" fmla="*/ 760 h 979"/>
                <a:gd name="T52" fmla="*/ 0 w 548"/>
                <a:gd name="T53" fmla="*/ 748 h 979"/>
                <a:gd name="T54" fmla="*/ 0 w 548"/>
                <a:gd name="T55" fmla="*/ 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8" h="979">
                  <a:moveTo>
                    <a:pt x="548" y="979"/>
                  </a:moveTo>
                  <a:lnTo>
                    <a:pt x="548" y="979"/>
                  </a:lnTo>
                  <a:lnTo>
                    <a:pt x="491" y="978"/>
                  </a:lnTo>
                  <a:lnTo>
                    <a:pt x="437" y="975"/>
                  </a:lnTo>
                  <a:lnTo>
                    <a:pt x="385" y="968"/>
                  </a:lnTo>
                  <a:lnTo>
                    <a:pt x="335" y="960"/>
                  </a:lnTo>
                  <a:lnTo>
                    <a:pt x="287" y="951"/>
                  </a:lnTo>
                  <a:lnTo>
                    <a:pt x="242" y="939"/>
                  </a:lnTo>
                  <a:lnTo>
                    <a:pt x="200" y="926"/>
                  </a:lnTo>
                  <a:lnTo>
                    <a:pt x="180" y="919"/>
                  </a:lnTo>
                  <a:lnTo>
                    <a:pt x="161" y="912"/>
                  </a:lnTo>
                  <a:lnTo>
                    <a:pt x="143" y="903"/>
                  </a:lnTo>
                  <a:lnTo>
                    <a:pt x="126" y="895"/>
                  </a:lnTo>
                  <a:lnTo>
                    <a:pt x="109" y="886"/>
                  </a:lnTo>
                  <a:lnTo>
                    <a:pt x="94" y="877"/>
                  </a:lnTo>
                  <a:lnTo>
                    <a:pt x="80" y="868"/>
                  </a:lnTo>
                  <a:lnTo>
                    <a:pt x="66" y="859"/>
                  </a:lnTo>
                  <a:lnTo>
                    <a:pt x="54" y="849"/>
                  </a:lnTo>
                  <a:lnTo>
                    <a:pt x="43" y="838"/>
                  </a:lnTo>
                  <a:lnTo>
                    <a:pt x="34" y="828"/>
                  </a:lnTo>
                  <a:lnTo>
                    <a:pt x="26" y="817"/>
                  </a:lnTo>
                  <a:lnTo>
                    <a:pt x="18" y="806"/>
                  </a:lnTo>
                  <a:lnTo>
                    <a:pt x="12" y="795"/>
                  </a:lnTo>
                  <a:lnTo>
                    <a:pt x="7" y="784"/>
                  </a:lnTo>
                  <a:lnTo>
                    <a:pt x="4" y="772"/>
                  </a:lnTo>
                  <a:lnTo>
                    <a:pt x="1" y="760"/>
                  </a:lnTo>
                  <a:lnTo>
                    <a:pt x="0" y="748"/>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6" name="Line 61"/>
            <p:cNvSpPr>
              <a:spLocks noChangeShapeType="1"/>
            </p:cNvSpPr>
            <p:nvPr/>
          </p:nvSpPr>
          <p:spPr bwMode="auto">
            <a:xfrm>
              <a:off x="900937" y="3116023"/>
              <a:ext cx="0" cy="94257"/>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7" name="Freeform 62"/>
            <p:cNvSpPr>
              <a:spLocks/>
            </p:cNvSpPr>
            <p:nvPr/>
          </p:nvSpPr>
          <p:spPr bwMode="auto">
            <a:xfrm>
              <a:off x="790222" y="3270125"/>
              <a:ext cx="167567" cy="173552"/>
            </a:xfrm>
            <a:custGeom>
              <a:avLst/>
              <a:gdLst>
                <a:gd name="T0" fmla="*/ 368 w 564"/>
                <a:gd name="T1" fmla="*/ 565 h 576"/>
                <a:gd name="T2" fmla="*/ 340 w 564"/>
                <a:gd name="T3" fmla="*/ 571 h 576"/>
                <a:gd name="T4" fmla="*/ 311 w 564"/>
                <a:gd name="T5" fmla="*/ 575 h 576"/>
                <a:gd name="T6" fmla="*/ 282 w 564"/>
                <a:gd name="T7" fmla="*/ 576 h 576"/>
                <a:gd name="T8" fmla="*/ 254 w 564"/>
                <a:gd name="T9" fmla="*/ 574 h 576"/>
                <a:gd name="T10" fmla="*/ 226 w 564"/>
                <a:gd name="T11" fmla="*/ 569 h 576"/>
                <a:gd name="T12" fmla="*/ 200 w 564"/>
                <a:gd name="T13" fmla="*/ 563 h 576"/>
                <a:gd name="T14" fmla="*/ 174 w 564"/>
                <a:gd name="T15" fmla="*/ 553 h 576"/>
                <a:gd name="T16" fmla="*/ 126 w 564"/>
                <a:gd name="T17" fmla="*/ 526 h 576"/>
                <a:gd name="T18" fmla="*/ 104 w 564"/>
                <a:gd name="T19" fmla="*/ 510 h 576"/>
                <a:gd name="T20" fmla="*/ 83 w 564"/>
                <a:gd name="T21" fmla="*/ 491 h 576"/>
                <a:gd name="T22" fmla="*/ 64 w 564"/>
                <a:gd name="T23" fmla="*/ 470 h 576"/>
                <a:gd name="T24" fmla="*/ 47 w 564"/>
                <a:gd name="T25" fmla="*/ 447 h 576"/>
                <a:gd name="T26" fmla="*/ 33 w 564"/>
                <a:gd name="T27" fmla="*/ 422 h 576"/>
                <a:gd name="T28" fmla="*/ 21 w 564"/>
                <a:gd name="T29" fmla="*/ 396 h 576"/>
                <a:gd name="T30" fmla="*/ 11 w 564"/>
                <a:gd name="T31" fmla="*/ 368 h 576"/>
                <a:gd name="T32" fmla="*/ 8 w 564"/>
                <a:gd name="T33" fmla="*/ 354 h 576"/>
                <a:gd name="T34" fmla="*/ 2 w 564"/>
                <a:gd name="T35" fmla="*/ 325 h 576"/>
                <a:gd name="T36" fmla="*/ 0 w 564"/>
                <a:gd name="T37" fmla="*/ 297 h 576"/>
                <a:gd name="T38" fmla="*/ 0 w 564"/>
                <a:gd name="T39" fmla="*/ 269 h 576"/>
                <a:gd name="T40" fmla="*/ 3 w 564"/>
                <a:gd name="T41" fmla="*/ 240 h 576"/>
                <a:gd name="T42" fmla="*/ 10 w 564"/>
                <a:gd name="T43" fmla="*/ 214 h 576"/>
                <a:gd name="T44" fmla="*/ 18 w 564"/>
                <a:gd name="T45" fmla="*/ 187 h 576"/>
                <a:gd name="T46" fmla="*/ 35 w 564"/>
                <a:gd name="T47" fmla="*/ 150 h 576"/>
                <a:gd name="T48" fmla="*/ 57 w 564"/>
                <a:gd name="T49" fmla="*/ 114 h 576"/>
                <a:gd name="T50" fmla="*/ 75 w 564"/>
                <a:gd name="T51" fmla="*/ 93 h 576"/>
                <a:gd name="T52" fmla="*/ 95 w 564"/>
                <a:gd name="T53" fmla="*/ 74 h 576"/>
                <a:gd name="T54" fmla="*/ 117 w 564"/>
                <a:gd name="T55" fmla="*/ 56 h 576"/>
                <a:gd name="T56" fmla="*/ 140 w 564"/>
                <a:gd name="T57" fmla="*/ 41 h 576"/>
                <a:gd name="T58" fmla="*/ 165 w 564"/>
                <a:gd name="T59" fmla="*/ 27 h 576"/>
                <a:gd name="T60" fmla="*/ 193 w 564"/>
                <a:gd name="T61" fmla="*/ 16 h 576"/>
                <a:gd name="T62" fmla="*/ 207 w 564"/>
                <a:gd name="T63" fmla="*/ 12 h 576"/>
                <a:gd name="T64" fmla="*/ 236 w 564"/>
                <a:gd name="T65" fmla="*/ 5 h 576"/>
                <a:gd name="T66" fmla="*/ 265 w 564"/>
                <a:gd name="T67" fmla="*/ 1 h 576"/>
                <a:gd name="T68" fmla="*/ 292 w 564"/>
                <a:gd name="T69" fmla="*/ 0 h 576"/>
                <a:gd name="T70" fmla="*/ 321 w 564"/>
                <a:gd name="T71" fmla="*/ 2 h 576"/>
                <a:gd name="T72" fmla="*/ 349 w 564"/>
                <a:gd name="T73" fmla="*/ 6 h 576"/>
                <a:gd name="T74" fmla="*/ 375 w 564"/>
                <a:gd name="T75" fmla="*/ 14 h 576"/>
                <a:gd name="T76" fmla="*/ 402 w 564"/>
                <a:gd name="T77" fmla="*/ 24 h 576"/>
                <a:gd name="T78" fmla="*/ 449 w 564"/>
                <a:gd name="T79" fmla="*/ 50 h 576"/>
                <a:gd name="T80" fmla="*/ 471 w 564"/>
                <a:gd name="T81" fmla="*/ 67 h 576"/>
                <a:gd name="T82" fmla="*/ 492 w 564"/>
                <a:gd name="T83" fmla="*/ 86 h 576"/>
                <a:gd name="T84" fmla="*/ 511 w 564"/>
                <a:gd name="T85" fmla="*/ 106 h 576"/>
                <a:gd name="T86" fmla="*/ 527 w 564"/>
                <a:gd name="T87" fmla="*/ 129 h 576"/>
                <a:gd name="T88" fmla="*/ 542 w 564"/>
                <a:gd name="T89" fmla="*/ 153 h 576"/>
                <a:gd name="T90" fmla="*/ 554 w 564"/>
                <a:gd name="T91" fmla="*/ 180 h 576"/>
                <a:gd name="T92" fmla="*/ 564 w 564"/>
                <a:gd name="T93" fmla="*/ 207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4" h="576">
                  <a:moveTo>
                    <a:pt x="368" y="565"/>
                  </a:moveTo>
                  <a:lnTo>
                    <a:pt x="368" y="565"/>
                  </a:lnTo>
                  <a:lnTo>
                    <a:pt x="354" y="568"/>
                  </a:lnTo>
                  <a:lnTo>
                    <a:pt x="340" y="571"/>
                  </a:lnTo>
                  <a:lnTo>
                    <a:pt x="325" y="574"/>
                  </a:lnTo>
                  <a:lnTo>
                    <a:pt x="311" y="575"/>
                  </a:lnTo>
                  <a:lnTo>
                    <a:pt x="297" y="576"/>
                  </a:lnTo>
                  <a:lnTo>
                    <a:pt x="282" y="576"/>
                  </a:lnTo>
                  <a:lnTo>
                    <a:pt x="268" y="576"/>
                  </a:lnTo>
                  <a:lnTo>
                    <a:pt x="254" y="574"/>
                  </a:lnTo>
                  <a:lnTo>
                    <a:pt x="240" y="572"/>
                  </a:lnTo>
                  <a:lnTo>
                    <a:pt x="226" y="569"/>
                  </a:lnTo>
                  <a:lnTo>
                    <a:pt x="213" y="566"/>
                  </a:lnTo>
                  <a:lnTo>
                    <a:pt x="200" y="563"/>
                  </a:lnTo>
                  <a:lnTo>
                    <a:pt x="186" y="558"/>
                  </a:lnTo>
                  <a:lnTo>
                    <a:pt x="174" y="553"/>
                  </a:lnTo>
                  <a:lnTo>
                    <a:pt x="149" y="540"/>
                  </a:lnTo>
                  <a:lnTo>
                    <a:pt x="126" y="526"/>
                  </a:lnTo>
                  <a:lnTo>
                    <a:pt x="115" y="518"/>
                  </a:lnTo>
                  <a:lnTo>
                    <a:pt x="104" y="510"/>
                  </a:lnTo>
                  <a:lnTo>
                    <a:pt x="93" y="500"/>
                  </a:lnTo>
                  <a:lnTo>
                    <a:pt x="83" y="491"/>
                  </a:lnTo>
                  <a:lnTo>
                    <a:pt x="73" y="481"/>
                  </a:lnTo>
                  <a:lnTo>
                    <a:pt x="64" y="470"/>
                  </a:lnTo>
                  <a:lnTo>
                    <a:pt x="55" y="459"/>
                  </a:lnTo>
                  <a:lnTo>
                    <a:pt x="47" y="447"/>
                  </a:lnTo>
                  <a:lnTo>
                    <a:pt x="40" y="435"/>
                  </a:lnTo>
                  <a:lnTo>
                    <a:pt x="33" y="422"/>
                  </a:lnTo>
                  <a:lnTo>
                    <a:pt x="26" y="409"/>
                  </a:lnTo>
                  <a:lnTo>
                    <a:pt x="21" y="396"/>
                  </a:lnTo>
                  <a:lnTo>
                    <a:pt x="15" y="383"/>
                  </a:lnTo>
                  <a:lnTo>
                    <a:pt x="11" y="368"/>
                  </a:lnTo>
                  <a:lnTo>
                    <a:pt x="11" y="368"/>
                  </a:lnTo>
                  <a:lnTo>
                    <a:pt x="8" y="354"/>
                  </a:lnTo>
                  <a:lnTo>
                    <a:pt x="4" y="340"/>
                  </a:lnTo>
                  <a:lnTo>
                    <a:pt x="2" y="325"/>
                  </a:lnTo>
                  <a:lnTo>
                    <a:pt x="0" y="311"/>
                  </a:lnTo>
                  <a:lnTo>
                    <a:pt x="0" y="297"/>
                  </a:lnTo>
                  <a:lnTo>
                    <a:pt x="0" y="282"/>
                  </a:lnTo>
                  <a:lnTo>
                    <a:pt x="0" y="269"/>
                  </a:lnTo>
                  <a:lnTo>
                    <a:pt x="1" y="255"/>
                  </a:lnTo>
                  <a:lnTo>
                    <a:pt x="3" y="240"/>
                  </a:lnTo>
                  <a:lnTo>
                    <a:pt x="6" y="227"/>
                  </a:lnTo>
                  <a:lnTo>
                    <a:pt x="10" y="214"/>
                  </a:lnTo>
                  <a:lnTo>
                    <a:pt x="13" y="201"/>
                  </a:lnTo>
                  <a:lnTo>
                    <a:pt x="18" y="187"/>
                  </a:lnTo>
                  <a:lnTo>
                    <a:pt x="23" y="174"/>
                  </a:lnTo>
                  <a:lnTo>
                    <a:pt x="35" y="150"/>
                  </a:lnTo>
                  <a:lnTo>
                    <a:pt x="50" y="126"/>
                  </a:lnTo>
                  <a:lnTo>
                    <a:pt x="57" y="114"/>
                  </a:lnTo>
                  <a:lnTo>
                    <a:pt x="66" y="103"/>
                  </a:lnTo>
                  <a:lnTo>
                    <a:pt x="75" y="93"/>
                  </a:lnTo>
                  <a:lnTo>
                    <a:pt x="85" y="84"/>
                  </a:lnTo>
                  <a:lnTo>
                    <a:pt x="95" y="74"/>
                  </a:lnTo>
                  <a:lnTo>
                    <a:pt x="106" y="65"/>
                  </a:lnTo>
                  <a:lnTo>
                    <a:pt x="117" y="56"/>
                  </a:lnTo>
                  <a:lnTo>
                    <a:pt x="128" y="48"/>
                  </a:lnTo>
                  <a:lnTo>
                    <a:pt x="140" y="41"/>
                  </a:lnTo>
                  <a:lnTo>
                    <a:pt x="153" y="34"/>
                  </a:lnTo>
                  <a:lnTo>
                    <a:pt x="165" y="27"/>
                  </a:lnTo>
                  <a:lnTo>
                    <a:pt x="179" y="22"/>
                  </a:lnTo>
                  <a:lnTo>
                    <a:pt x="193" y="16"/>
                  </a:lnTo>
                  <a:lnTo>
                    <a:pt x="207" y="12"/>
                  </a:lnTo>
                  <a:lnTo>
                    <a:pt x="207" y="12"/>
                  </a:lnTo>
                  <a:lnTo>
                    <a:pt x="222" y="7"/>
                  </a:lnTo>
                  <a:lnTo>
                    <a:pt x="236" y="5"/>
                  </a:lnTo>
                  <a:lnTo>
                    <a:pt x="250" y="3"/>
                  </a:lnTo>
                  <a:lnTo>
                    <a:pt x="265" y="1"/>
                  </a:lnTo>
                  <a:lnTo>
                    <a:pt x="278" y="0"/>
                  </a:lnTo>
                  <a:lnTo>
                    <a:pt x="292" y="0"/>
                  </a:lnTo>
                  <a:lnTo>
                    <a:pt x="307" y="1"/>
                  </a:lnTo>
                  <a:lnTo>
                    <a:pt x="321" y="2"/>
                  </a:lnTo>
                  <a:lnTo>
                    <a:pt x="334" y="4"/>
                  </a:lnTo>
                  <a:lnTo>
                    <a:pt x="349" y="6"/>
                  </a:lnTo>
                  <a:lnTo>
                    <a:pt x="362" y="10"/>
                  </a:lnTo>
                  <a:lnTo>
                    <a:pt x="375" y="14"/>
                  </a:lnTo>
                  <a:lnTo>
                    <a:pt x="388" y="18"/>
                  </a:lnTo>
                  <a:lnTo>
                    <a:pt x="402" y="24"/>
                  </a:lnTo>
                  <a:lnTo>
                    <a:pt x="426" y="36"/>
                  </a:lnTo>
                  <a:lnTo>
                    <a:pt x="449" y="50"/>
                  </a:lnTo>
                  <a:lnTo>
                    <a:pt x="461" y="58"/>
                  </a:lnTo>
                  <a:lnTo>
                    <a:pt x="471" y="67"/>
                  </a:lnTo>
                  <a:lnTo>
                    <a:pt x="482" y="76"/>
                  </a:lnTo>
                  <a:lnTo>
                    <a:pt x="492" y="86"/>
                  </a:lnTo>
                  <a:lnTo>
                    <a:pt x="502" y="96"/>
                  </a:lnTo>
                  <a:lnTo>
                    <a:pt x="511" y="106"/>
                  </a:lnTo>
                  <a:lnTo>
                    <a:pt x="520" y="118"/>
                  </a:lnTo>
                  <a:lnTo>
                    <a:pt x="527" y="129"/>
                  </a:lnTo>
                  <a:lnTo>
                    <a:pt x="535" y="141"/>
                  </a:lnTo>
                  <a:lnTo>
                    <a:pt x="542" y="153"/>
                  </a:lnTo>
                  <a:lnTo>
                    <a:pt x="548" y="166"/>
                  </a:lnTo>
                  <a:lnTo>
                    <a:pt x="554" y="180"/>
                  </a:lnTo>
                  <a:lnTo>
                    <a:pt x="559" y="193"/>
                  </a:lnTo>
                  <a:lnTo>
                    <a:pt x="564" y="207"/>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8" name="Freeform 63"/>
            <p:cNvSpPr>
              <a:spLocks/>
            </p:cNvSpPr>
            <p:nvPr/>
          </p:nvSpPr>
          <p:spPr bwMode="auto">
            <a:xfrm>
              <a:off x="911409" y="3285086"/>
              <a:ext cx="58350" cy="47876"/>
            </a:xfrm>
            <a:custGeom>
              <a:avLst/>
              <a:gdLst>
                <a:gd name="T0" fmla="*/ 198 w 198"/>
                <a:gd name="T1" fmla="*/ 0 h 158"/>
                <a:gd name="T2" fmla="*/ 158 w 198"/>
                <a:gd name="T3" fmla="*/ 158 h 158"/>
                <a:gd name="T4" fmla="*/ 0 w 198"/>
                <a:gd name="T5" fmla="*/ 118 h 158"/>
              </a:gdLst>
              <a:ahLst/>
              <a:cxnLst>
                <a:cxn ang="0">
                  <a:pos x="T0" y="T1"/>
                </a:cxn>
                <a:cxn ang="0">
                  <a:pos x="T2" y="T3"/>
                </a:cxn>
                <a:cxn ang="0">
                  <a:pos x="T4" y="T5"/>
                </a:cxn>
              </a:cxnLst>
              <a:rect l="0" t="0" r="r" b="b"/>
              <a:pathLst>
                <a:path w="198" h="158">
                  <a:moveTo>
                    <a:pt x="198" y="0"/>
                  </a:moveTo>
                  <a:lnTo>
                    <a:pt x="158" y="158"/>
                  </a:lnTo>
                  <a:lnTo>
                    <a:pt x="0" y="118"/>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49" name="Gruppieren 248"/>
          <p:cNvGrpSpPr/>
          <p:nvPr/>
        </p:nvGrpSpPr>
        <p:grpSpPr>
          <a:xfrm>
            <a:off x="1160188" y="1601162"/>
            <a:ext cx="396477" cy="396477"/>
            <a:chOff x="1366235" y="1818872"/>
            <a:chExt cx="396477" cy="396477"/>
          </a:xfrm>
        </p:grpSpPr>
        <p:sp>
          <p:nvSpPr>
            <p:cNvPr id="250" name="Freeform 64"/>
            <p:cNvSpPr>
              <a:spLocks/>
            </p:cNvSpPr>
            <p:nvPr/>
          </p:nvSpPr>
          <p:spPr bwMode="auto">
            <a:xfrm>
              <a:off x="1366235" y="1818872"/>
              <a:ext cx="327655" cy="137645"/>
            </a:xfrm>
            <a:custGeom>
              <a:avLst/>
              <a:gdLst>
                <a:gd name="T0" fmla="*/ 1095 w 1095"/>
                <a:gd name="T1" fmla="*/ 231 h 460"/>
                <a:gd name="T2" fmla="*/ 1091 w 1095"/>
                <a:gd name="T3" fmla="*/ 254 h 460"/>
                <a:gd name="T4" fmla="*/ 1084 w 1095"/>
                <a:gd name="T5" fmla="*/ 277 h 460"/>
                <a:gd name="T6" fmla="*/ 1069 w 1095"/>
                <a:gd name="T7" fmla="*/ 299 h 460"/>
                <a:gd name="T8" fmla="*/ 1052 w 1095"/>
                <a:gd name="T9" fmla="*/ 320 h 460"/>
                <a:gd name="T10" fmla="*/ 1028 w 1095"/>
                <a:gd name="T11" fmla="*/ 340 h 460"/>
                <a:gd name="T12" fmla="*/ 1001 w 1095"/>
                <a:gd name="T13" fmla="*/ 359 h 460"/>
                <a:gd name="T14" fmla="*/ 969 w 1095"/>
                <a:gd name="T15" fmla="*/ 377 h 460"/>
                <a:gd name="T16" fmla="*/ 933 w 1095"/>
                <a:gd name="T17" fmla="*/ 393 h 460"/>
                <a:gd name="T18" fmla="*/ 895 w 1095"/>
                <a:gd name="T19" fmla="*/ 409 h 460"/>
                <a:gd name="T20" fmla="*/ 808 w 1095"/>
                <a:gd name="T21" fmla="*/ 433 h 460"/>
                <a:gd name="T22" fmla="*/ 709 w 1095"/>
                <a:gd name="T23" fmla="*/ 451 h 460"/>
                <a:gd name="T24" fmla="*/ 603 w 1095"/>
                <a:gd name="T25" fmla="*/ 459 h 460"/>
                <a:gd name="T26" fmla="*/ 547 w 1095"/>
                <a:gd name="T27" fmla="*/ 460 h 460"/>
                <a:gd name="T28" fmla="*/ 437 w 1095"/>
                <a:gd name="T29" fmla="*/ 456 h 460"/>
                <a:gd name="T30" fmla="*/ 334 w 1095"/>
                <a:gd name="T31" fmla="*/ 443 h 460"/>
                <a:gd name="T32" fmla="*/ 242 w 1095"/>
                <a:gd name="T33" fmla="*/ 422 h 460"/>
                <a:gd name="T34" fmla="*/ 180 w 1095"/>
                <a:gd name="T35" fmla="*/ 401 h 460"/>
                <a:gd name="T36" fmla="*/ 142 w 1095"/>
                <a:gd name="T37" fmla="*/ 385 h 460"/>
                <a:gd name="T38" fmla="*/ 109 w 1095"/>
                <a:gd name="T39" fmla="*/ 368 h 460"/>
                <a:gd name="T40" fmla="*/ 79 w 1095"/>
                <a:gd name="T41" fmla="*/ 350 h 460"/>
                <a:gd name="T42" fmla="*/ 54 w 1095"/>
                <a:gd name="T43" fmla="*/ 330 h 460"/>
                <a:gd name="T44" fmla="*/ 33 w 1095"/>
                <a:gd name="T45" fmla="*/ 309 h 460"/>
                <a:gd name="T46" fmla="*/ 17 w 1095"/>
                <a:gd name="T47" fmla="*/ 288 h 460"/>
                <a:gd name="T48" fmla="*/ 6 w 1095"/>
                <a:gd name="T49" fmla="*/ 265 h 460"/>
                <a:gd name="T50" fmla="*/ 1 w 1095"/>
                <a:gd name="T51" fmla="*/ 242 h 460"/>
                <a:gd name="T52" fmla="*/ 0 w 1095"/>
                <a:gd name="T53" fmla="*/ 231 h 460"/>
                <a:gd name="T54" fmla="*/ 3 w 1095"/>
                <a:gd name="T55" fmla="*/ 207 h 460"/>
                <a:gd name="T56" fmla="*/ 11 w 1095"/>
                <a:gd name="T57" fmla="*/ 185 h 460"/>
                <a:gd name="T58" fmla="*/ 25 w 1095"/>
                <a:gd name="T59" fmla="*/ 162 h 460"/>
                <a:gd name="T60" fmla="*/ 43 w 1095"/>
                <a:gd name="T61" fmla="*/ 140 h 460"/>
                <a:gd name="T62" fmla="*/ 66 w 1095"/>
                <a:gd name="T63" fmla="*/ 121 h 460"/>
                <a:gd name="T64" fmla="*/ 94 w 1095"/>
                <a:gd name="T65" fmla="*/ 102 h 460"/>
                <a:gd name="T66" fmla="*/ 126 w 1095"/>
                <a:gd name="T67" fmla="*/ 84 h 460"/>
                <a:gd name="T68" fmla="*/ 161 w 1095"/>
                <a:gd name="T69" fmla="*/ 68 h 460"/>
                <a:gd name="T70" fmla="*/ 200 w 1095"/>
                <a:gd name="T71" fmla="*/ 53 h 460"/>
                <a:gd name="T72" fmla="*/ 287 w 1095"/>
                <a:gd name="T73" fmla="*/ 28 h 460"/>
                <a:gd name="T74" fmla="*/ 385 w 1095"/>
                <a:gd name="T75" fmla="*/ 10 h 460"/>
                <a:gd name="T76" fmla="*/ 491 w 1095"/>
                <a:gd name="T77" fmla="*/ 1 h 460"/>
                <a:gd name="T78" fmla="*/ 547 w 1095"/>
                <a:gd name="T79" fmla="*/ 0 h 460"/>
                <a:gd name="T80" fmla="*/ 658 w 1095"/>
                <a:gd name="T81" fmla="*/ 5 h 460"/>
                <a:gd name="T82" fmla="*/ 760 w 1095"/>
                <a:gd name="T83" fmla="*/ 18 h 460"/>
                <a:gd name="T84" fmla="*/ 853 w 1095"/>
                <a:gd name="T85" fmla="*/ 40 h 460"/>
                <a:gd name="T86" fmla="*/ 915 w 1095"/>
                <a:gd name="T87" fmla="*/ 60 h 460"/>
                <a:gd name="T88" fmla="*/ 952 w 1095"/>
                <a:gd name="T89" fmla="*/ 75 h 460"/>
                <a:gd name="T90" fmla="*/ 985 w 1095"/>
                <a:gd name="T91" fmla="*/ 93 h 460"/>
                <a:gd name="T92" fmla="*/ 1015 w 1095"/>
                <a:gd name="T93" fmla="*/ 111 h 460"/>
                <a:gd name="T94" fmla="*/ 1041 w 1095"/>
                <a:gd name="T95" fmla="*/ 130 h 460"/>
                <a:gd name="T96" fmla="*/ 1061 w 1095"/>
                <a:gd name="T97" fmla="*/ 151 h 460"/>
                <a:gd name="T98" fmla="*/ 1077 w 1095"/>
                <a:gd name="T99" fmla="*/ 172 h 460"/>
                <a:gd name="T100" fmla="*/ 1088 w 1095"/>
                <a:gd name="T101" fmla="*/ 196 h 460"/>
                <a:gd name="T102" fmla="*/ 1093 w 1095"/>
                <a:gd name="T103" fmla="*/ 219 h 460"/>
                <a:gd name="T104" fmla="*/ 1095 w 1095"/>
                <a:gd name="T105" fmla="*/ 23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5" h="460">
                  <a:moveTo>
                    <a:pt x="1095" y="231"/>
                  </a:moveTo>
                  <a:lnTo>
                    <a:pt x="1095" y="231"/>
                  </a:lnTo>
                  <a:lnTo>
                    <a:pt x="1093" y="242"/>
                  </a:lnTo>
                  <a:lnTo>
                    <a:pt x="1091" y="254"/>
                  </a:lnTo>
                  <a:lnTo>
                    <a:pt x="1088" y="265"/>
                  </a:lnTo>
                  <a:lnTo>
                    <a:pt x="1084" y="277"/>
                  </a:lnTo>
                  <a:lnTo>
                    <a:pt x="1077" y="288"/>
                  </a:lnTo>
                  <a:lnTo>
                    <a:pt x="1069" y="299"/>
                  </a:lnTo>
                  <a:lnTo>
                    <a:pt x="1061" y="309"/>
                  </a:lnTo>
                  <a:lnTo>
                    <a:pt x="1052" y="320"/>
                  </a:lnTo>
                  <a:lnTo>
                    <a:pt x="1041" y="330"/>
                  </a:lnTo>
                  <a:lnTo>
                    <a:pt x="1028" y="340"/>
                  </a:lnTo>
                  <a:lnTo>
                    <a:pt x="1015" y="350"/>
                  </a:lnTo>
                  <a:lnTo>
                    <a:pt x="1001" y="359"/>
                  </a:lnTo>
                  <a:lnTo>
                    <a:pt x="985" y="368"/>
                  </a:lnTo>
                  <a:lnTo>
                    <a:pt x="969" y="377"/>
                  </a:lnTo>
                  <a:lnTo>
                    <a:pt x="952" y="385"/>
                  </a:lnTo>
                  <a:lnTo>
                    <a:pt x="933" y="393"/>
                  </a:lnTo>
                  <a:lnTo>
                    <a:pt x="915" y="401"/>
                  </a:lnTo>
                  <a:lnTo>
                    <a:pt x="895" y="409"/>
                  </a:lnTo>
                  <a:lnTo>
                    <a:pt x="853" y="422"/>
                  </a:lnTo>
                  <a:lnTo>
                    <a:pt x="808" y="433"/>
                  </a:lnTo>
                  <a:lnTo>
                    <a:pt x="760" y="443"/>
                  </a:lnTo>
                  <a:lnTo>
                    <a:pt x="709" y="451"/>
                  </a:lnTo>
                  <a:lnTo>
                    <a:pt x="658" y="456"/>
                  </a:lnTo>
                  <a:lnTo>
                    <a:pt x="603" y="459"/>
                  </a:lnTo>
                  <a:lnTo>
                    <a:pt x="547" y="460"/>
                  </a:lnTo>
                  <a:lnTo>
                    <a:pt x="547" y="460"/>
                  </a:lnTo>
                  <a:lnTo>
                    <a:pt x="491" y="459"/>
                  </a:lnTo>
                  <a:lnTo>
                    <a:pt x="437" y="456"/>
                  </a:lnTo>
                  <a:lnTo>
                    <a:pt x="385" y="451"/>
                  </a:lnTo>
                  <a:lnTo>
                    <a:pt x="334" y="443"/>
                  </a:lnTo>
                  <a:lnTo>
                    <a:pt x="287" y="433"/>
                  </a:lnTo>
                  <a:lnTo>
                    <a:pt x="242" y="422"/>
                  </a:lnTo>
                  <a:lnTo>
                    <a:pt x="200" y="409"/>
                  </a:lnTo>
                  <a:lnTo>
                    <a:pt x="180" y="401"/>
                  </a:lnTo>
                  <a:lnTo>
                    <a:pt x="161" y="393"/>
                  </a:lnTo>
                  <a:lnTo>
                    <a:pt x="142" y="385"/>
                  </a:lnTo>
                  <a:lnTo>
                    <a:pt x="126" y="377"/>
                  </a:lnTo>
                  <a:lnTo>
                    <a:pt x="109" y="368"/>
                  </a:lnTo>
                  <a:lnTo>
                    <a:pt x="94" y="359"/>
                  </a:lnTo>
                  <a:lnTo>
                    <a:pt x="79" y="350"/>
                  </a:lnTo>
                  <a:lnTo>
                    <a:pt x="66" y="340"/>
                  </a:lnTo>
                  <a:lnTo>
                    <a:pt x="54" y="330"/>
                  </a:lnTo>
                  <a:lnTo>
                    <a:pt x="43" y="320"/>
                  </a:lnTo>
                  <a:lnTo>
                    <a:pt x="33" y="309"/>
                  </a:lnTo>
                  <a:lnTo>
                    <a:pt x="25" y="299"/>
                  </a:lnTo>
                  <a:lnTo>
                    <a:pt x="17" y="288"/>
                  </a:lnTo>
                  <a:lnTo>
                    <a:pt x="11" y="277"/>
                  </a:lnTo>
                  <a:lnTo>
                    <a:pt x="6" y="265"/>
                  </a:lnTo>
                  <a:lnTo>
                    <a:pt x="3" y="254"/>
                  </a:lnTo>
                  <a:lnTo>
                    <a:pt x="1" y="242"/>
                  </a:lnTo>
                  <a:lnTo>
                    <a:pt x="0" y="231"/>
                  </a:lnTo>
                  <a:lnTo>
                    <a:pt x="0" y="231"/>
                  </a:lnTo>
                  <a:lnTo>
                    <a:pt x="1" y="219"/>
                  </a:lnTo>
                  <a:lnTo>
                    <a:pt x="3" y="207"/>
                  </a:lnTo>
                  <a:lnTo>
                    <a:pt x="6" y="196"/>
                  </a:lnTo>
                  <a:lnTo>
                    <a:pt x="11" y="185"/>
                  </a:lnTo>
                  <a:lnTo>
                    <a:pt x="17" y="172"/>
                  </a:lnTo>
                  <a:lnTo>
                    <a:pt x="25" y="162"/>
                  </a:lnTo>
                  <a:lnTo>
                    <a:pt x="33" y="151"/>
                  </a:lnTo>
                  <a:lnTo>
                    <a:pt x="43" y="140"/>
                  </a:lnTo>
                  <a:lnTo>
                    <a:pt x="54" y="130"/>
                  </a:lnTo>
                  <a:lnTo>
                    <a:pt x="66" y="121"/>
                  </a:lnTo>
                  <a:lnTo>
                    <a:pt x="79" y="111"/>
                  </a:lnTo>
                  <a:lnTo>
                    <a:pt x="94" y="102"/>
                  </a:lnTo>
                  <a:lnTo>
                    <a:pt x="109" y="93"/>
                  </a:lnTo>
                  <a:lnTo>
                    <a:pt x="126" y="84"/>
                  </a:lnTo>
                  <a:lnTo>
                    <a:pt x="142" y="75"/>
                  </a:lnTo>
                  <a:lnTo>
                    <a:pt x="161" y="68"/>
                  </a:lnTo>
                  <a:lnTo>
                    <a:pt x="180" y="60"/>
                  </a:lnTo>
                  <a:lnTo>
                    <a:pt x="200" y="53"/>
                  </a:lnTo>
                  <a:lnTo>
                    <a:pt x="242" y="40"/>
                  </a:lnTo>
                  <a:lnTo>
                    <a:pt x="287" y="28"/>
                  </a:lnTo>
                  <a:lnTo>
                    <a:pt x="334" y="18"/>
                  </a:lnTo>
                  <a:lnTo>
                    <a:pt x="385" y="10"/>
                  </a:lnTo>
                  <a:lnTo>
                    <a:pt x="437" y="5"/>
                  </a:lnTo>
                  <a:lnTo>
                    <a:pt x="491" y="1"/>
                  </a:lnTo>
                  <a:lnTo>
                    <a:pt x="547" y="0"/>
                  </a:lnTo>
                  <a:lnTo>
                    <a:pt x="547" y="0"/>
                  </a:lnTo>
                  <a:lnTo>
                    <a:pt x="603" y="1"/>
                  </a:lnTo>
                  <a:lnTo>
                    <a:pt x="658" y="5"/>
                  </a:lnTo>
                  <a:lnTo>
                    <a:pt x="709" y="10"/>
                  </a:lnTo>
                  <a:lnTo>
                    <a:pt x="760" y="18"/>
                  </a:lnTo>
                  <a:lnTo>
                    <a:pt x="808" y="28"/>
                  </a:lnTo>
                  <a:lnTo>
                    <a:pt x="853" y="40"/>
                  </a:lnTo>
                  <a:lnTo>
                    <a:pt x="895" y="53"/>
                  </a:lnTo>
                  <a:lnTo>
                    <a:pt x="915" y="60"/>
                  </a:lnTo>
                  <a:lnTo>
                    <a:pt x="933" y="68"/>
                  </a:lnTo>
                  <a:lnTo>
                    <a:pt x="952" y="75"/>
                  </a:lnTo>
                  <a:lnTo>
                    <a:pt x="969" y="84"/>
                  </a:lnTo>
                  <a:lnTo>
                    <a:pt x="985" y="93"/>
                  </a:lnTo>
                  <a:lnTo>
                    <a:pt x="1001" y="102"/>
                  </a:lnTo>
                  <a:lnTo>
                    <a:pt x="1015" y="111"/>
                  </a:lnTo>
                  <a:lnTo>
                    <a:pt x="1028" y="121"/>
                  </a:lnTo>
                  <a:lnTo>
                    <a:pt x="1041" y="130"/>
                  </a:lnTo>
                  <a:lnTo>
                    <a:pt x="1052" y="140"/>
                  </a:lnTo>
                  <a:lnTo>
                    <a:pt x="1061" y="151"/>
                  </a:lnTo>
                  <a:lnTo>
                    <a:pt x="1069" y="162"/>
                  </a:lnTo>
                  <a:lnTo>
                    <a:pt x="1077" y="172"/>
                  </a:lnTo>
                  <a:lnTo>
                    <a:pt x="1084" y="185"/>
                  </a:lnTo>
                  <a:lnTo>
                    <a:pt x="1088" y="196"/>
                  </a:lnTo>
                  <a:lnTo>
                    <a:pt x="1091" y="207"/>
                  </a:lnTo>
                  <a:lnTo>
                    <a:pt x="1093" y="219"/>
                  </a:lnTo>
                  <a:lnTo>
                    <a:pt x="1095" y="231"/>
                  </a:lnTo>
                  <a:lnTo>
                    <a:pt x="1095" y="231"/>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1" name="Line 65"/>
            <p:cNvSpPr>
              <a:spLocks noChangeShapeType="1"/>
            </p:cNvSpPr>
            <p:nvPr/>
          </p:nvSpPr>
          <p:spPr bwMode="auto">
            <a:xfrm>
              <a:off x="1366235" y="1889191"/>
              <a:ext cx="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2" name="Freeform 66"/>
            <p:cNvSpPr>
              <a:spLocks/>
            </p:cNvSpPr>
            <p:nvPr/>
          </p:nvSpPr>
          <p:spPr bwMode="auto">
            <a:xfrm>
              <a:off x="1366235" y="1956517"/>
              <a:ext cx="190010" cy="70319"/>
            </a:xfrm>
            <a:custGeom>
              <a:avLst/>
              <a:gdLst>
                <a:gd name="T0" fmla="*/ 633 w 633"/>
                <a:gd name="T1" fmla="*/ 228 h 231"/>
                <a:gd name="T2" fmla="*/ 633 w 633"/>
                <a:gd name="T3" fmla="*/ 228 h 231"/>
                <a:gd name="T4" fmla="*/ 591 w 633"/>
                <a:gd name="T5" fmla="*/ 230 h 231"/>
                <a:gd name="T6" fmla="*/ 547 w 633"/>
                <a:gd name="T7" fmla="*/ 231 h 231"/>
                <a:gd name="T8" fmla="*/ 547 w 633"/>
                <a:gd name="T9" fmla="*/ 231 h 231"/>
                <a:gd name="T10" fmla="*/ 491 w 633"/>
                <a:gd name="T11" fmla="*/ 230 h 231"/>
                <a:gd name="T12" fmla="*/ 437 w 633"/>
                <a:gd name="T13" fmla="*/ 227 h 231"/>
                <a:gd name="T14" fmla="*/ 385 w 633"/>
                <a:gd name="T15" fmla="*/ 221 h 231"/>
                <a:gd name="T16" fmla="*/ 334 w 633"/>
                <a:gd name="T17" fmla="*/ 213 h 231"/>
                <a:gd name="T18" fmla="*/ 287 w 633"/>
                <a:gd name="T19" fmla="*/ 204 h 231"/>
                <a:gd name="T20" fmla="*/ 242 w 633"/>
                <a:gd name="T21" fmla="*/ 191 h 231"/>
                <a:gd name="T22" fmla="*/ 200 w 633"/>
                <a:gd name="T23" fmla="*/ 178 h 231"/>
                <a:gd name="T24" fmla="*/ 180 w 633"/>
                <a:gd name="T25" fmla="*/ 172 h 231"/>
                <a:gd name="T26" fmla="*/ 161 w 633"/>
                <a:gd name="T27" fmla="*/ 164 h 231"/>
                <a:gd name="T28" fmla="*/ 142 w 633"/>
                <a:gd name="T29" fmla="*/ 156 h 231"/>
                <a:gd name="T30" fmla="*/ 126 w 633"/>
                <a:gd name="T31" fmla="*/ 147 h 231"/>
                <a:gd name="T32" fmla="*/ 109 w 633"/>
                <a:gd name="T33" fmla="*/ 138 h 231"/>
                <a:gd name="T34" fmla="*/ 94 w 633"/>
                <a:gd name="T35" fmla="*/ 130 h 231"/>
                <a:gd name="T36" fmla="*/ 79 w 633"/>
                <a:gd name="T37" fmla="*/ 121 h 231"/>
                <a:gd name="T38" fmla="*/ 66 w 633"/>
                <a:gd name="T39" fmla="*/ 111 h 231"/>
                <a:gd name="T40" fmla="*/ 54 w 633"/>
                <a:gd name="T41" fmla="*/ 101 h 231"/>
                <a:gd name="T42" fmla="*/ 43 w 633"/>
                <a:gd name="T43" fmla="*/ 91 h 231"/>
                <a:gd name="T44" fmla="*/ 33 w 633"/>
                <a:gd name="T45" fmla="*/ 80 h 231"/>
                <a:gd name="T46" fmla="*/ 25 w 633"/>
                <a:gd name="T47" fmla="*/ 69 h 231"/>
                <a:gd name="T48" fmla="*/ 17 w 633"/>
                <a:gd name="T49" fmla="*/ 58 h 231"/>
                <a:gd name="T50" fmla="*/ 11 w 633"/>
                <a:gd name="T51" fmla="*/ 47 h 231"/>
                <a:gd name="T52" fmla="*/ 6 w 633"/>
                <a:gd name="T53" fmla="*/ 36 h 231"/>
                <a:gd name="T54" fmla="*/ 3 w 633"/>
                <a:gd name="T55" fmla="*/ 25 h 231"/>
                <a:gd name="T56" fmla="*/ 1 w 633"/>
                <a:gd name="T57" fmla="*/ 13 h 231"/>
                <a:gd name="T58" fmla="*/ 0 w 633"/>
                <a:gd name="T59"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3" h="231">
                  <a:moveTo>
                    <a:pt x="633" y="228"/>
                  </a:moveTo>
                  <a:lnTo>
                    <a:pt x="633" y="228"/>
                  </a:lnTo>
                  <a:lnTo>
                    <a:pt x="591" y="230"/>
                  </a:lnTo>
                  <a:lnTo>
                    <a:pt x="547" y="231"/>
                  </a:lnTo>
                  <a:lnTo>
                    <a:pt x="547" y="231"/>
                  </a:lnTo>
                  <a:lnTo>
                    <a:pt x="491" y="230"/>
                  </a:lnTo>
                  <a:lnTo>
                    <a:pt x="437" y="227"/>
                  </a:lnTo>
                  <a:lnTo>
                    <a:pt x="385" y="221"/>
                  </a:lnTo>
                  <a:lnTo>
                    <a:pt x="334" y="213"/>
                  </a:lnTo>
                  <a:lnTo>
                    <a:pt x="287" y="204"/>
                  </a:lnTo>
                  <a:lnTo>
                    <a:pt x="242" y="191"/>
                  </a:lnTo>
                  <a:lnTo>
                    <a:pt x="200" y="178"/>
                  </a:lnTo>
                  <a:lnTo>
                    <a:pt x="180" y="172"/>
                  </a:lnTo>
                  <a:lnTo>
                    <a:pt x="161" y="164"/>
                  </a:lnTo>
                  <a:lnTo>
                    <a:pt x="142" y="156"/>
                  </a:lnTo>
                  <a:lnTo>
                    <a:pt x="126" y="147"/>
                  </a:lnTo>
                  <a:lnTo>
                    <a:pt x="109" y="138"/>
                  </a:lnTo>
                  <a:lnTo>
                    <a:pt x="94" y="130"/>
                  </a:lnTo>
                  <a:lnTo>
                    <a:pt x="79" y="121"/>
                  </a:lnTo>
                  <a:lnTo>
                    <a:pt x="66" y="111"/>
                  </a:lnTo>
                  <a:lnTo>
                    <a:pt x="54" y="101"/>
                  </a:lnTo>
                  <a:lnTo>
                    <a:pt x="43" y="91"/>
                  </a:lnTo>
                  <a:lnTo>
                    <a:pt x="33" y="80"/>
                  </a:lnTo>
                  <a:lnTo>
                    <a:pt x="25" y="69"/>
                  </a:lnTo>
                  <a:lnTo>
                    <a:pt x="17" y="58"/>
                  </a:lnTo>
                  <a:lnTo>
                    <a:pt x="11" y="47"/>
                  </a:lnTo>
                  <a:lnTo>
                    <a:pt x="6" y="36"/>
                  </a:lnTo>
                  <a:lnTo>
                    <a:pt x="3" y="25"/>
                  </a:lnTo>
                  <a:lnTo>
                    <a:pt x="1" y="13"/>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3" name="Freeform 67"/>
            <p:cNvSpPr>
              <a:spLocks/>
            </p:cNvSpPr>
            <p:nvPr/>
          </p:nvSpPr>
          <p:spPr bwMode="auto">
            <a:xfrm>
              <a:off x="1366235" y="2034316"/>
              <a:ext cx="164575" cy="68822"/>
            </a:xfrm>
            <a:custGeom>
              <a:avLst/>
              <a:gdLst>
                <a:gd name="T0" fmla="*/ 547 w 547"/>
                <a:gd name="T1" fmla="*/ 230 h 230"/>
                <a:gd name="T2" fmla="*/ 547 w 547"/>
                <a:gd name="T3" fmla="*/ 230 h 230"/>
                <a:gd name="T4" fmla="*/ 491 w 547"/>
                <a:gd name="T5" fmla="*/ 229 h 230"/>
                <a:gd name="T6" fmla="*/ 437 w 547"/>
                <a:gd name="T7" fmla="*/ 226 h 230"/>
                <a:gd name="T8" fmla="*/ 385 w 547"/>
                <a:gd name="T9" fmla="*/ 219 h 230"/>
                <a:gd name="T10" fmla="*/ 334 w 547"/>
                <a:gd name="T11" fmla="*/ 212 h 230"/>
                <a:gd name="T12" fmla="*/ 287 w 547"/>
                <a:gd name="T13" fmla="*/ 203 h 230"/>
                <a:gd name="T14" fmla="*/ 242 w 547"/>
                <a:gd name="T15" fmla="*/ 191 h 230"/>
                <a:gd name="T16" fmla="*/ 200 w 547"/>
                <a:gd name="T17" fmla="*/ 177 h 230"/>
                <a:gd name="T18" fmla="*/ 180 w 547"/>
                <a:gd name="T19" fmla="*/ 171 h 230"/>
                <a:gd name="T20" fmla="*/ 161 w 547"/>
                <a:gd name="T21" fmla="*/ 163 h 230"/>
                <a:gd name="T22" fmla="*/ 142 w 547"/>
                <a:gd name="T23" fmla="*/ 154 h 230"/>
                <a:gd name="T24" fmla="*/ 126 w 547"/>
                <a:gd name="T25" fmla="*/ 147 h 230"/>
                <a:gd name="T26" fmla="*/ 109 w 547"/>
                <a:gd name="T27" fmla="*/ 138 h 230"/>
                <a:gd name="T28" fmla="*/ 94 w 547"/>
                <a:gd name="T29" fmla="*/ 129 h 230"/>
                <a:gd name="T30" fmla="*/ 79 w 547"/>
                <a:gd name="T31" fmla="*/ 119 h 230"/>
                <a:gd name="T32" fmla="*/ 66 w 547"/>
                <a:gd name="T33" fmla="*/ 110 h 230"/>
                <a:gd name="T34" fmla="*/ 54 w 547"/>
                <a:gd name="T35" fmla="*/ 100 h 230"/>
                <a:gd name="T36" fmla="*/ 43 w 547"/>
                <a:gd name="T37" fmla="*/ 89 h 230"/>
                <a:gd name="T38" fmla="*/ 33 w 547"/>
                <a:gd name="T39" fmla="*/ 79 h 230"/>
                <a:gd name="T40" fmla="*/ 25 w 547"/>
                <a:gd name="T41" fmla="*/ 68 h 230"/>
                <a:gd name="T42" fmla="*/ 17 w 547"/>
                <a:gd name="T43" fmla="*/ 57 h 230"/>
                <a:gd name="T44" fmla="*/ 11 w 547"/>
                <a:gd name="T45" fmla="*/ 46 h 230"/>
                <a:gd name="T46" fmla="*/ 6 w 547"/>
                <a:gd name="T47" fmla="*/ 35 h 230"/>
                <a:gd name="T48" fmla="*/ 3 w 547"/>
                <a:gd name="T49" fmla="*/ 23 h 230"/>
                <a:gd name="T50" fmla="*/ 1 w 547"/>
                <a:gd name="T51" fmla="*/ 12 h 230"/>
                <a:gd name="T52" fmla="*/ 0 w 547"/>
                <a:gd name="T53"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7" h="230">
                  <a:moveTo>
                    <a:pt x="547" y="230"/>
                  </a:moveTo>
                  <a:lnTo>
                    <a:pt x="547" y="230"/>
                  </a:lnTo>
                  <a:lnTo>
                    <a:pt x="491" y="229"/>
                  </a:lnTo>
                  <a:lnTo>
                    <a:pt x="437" y="226"/>
                  </a:lnTo>
                  <a:lnTo>
                    <a:pt x="385" y="219"/>
                  </a:lnTo>
                  <a:lnTo>
                    <a:pt x="334" y="212"/>
                  </a:lnTo>
                  <a:lnTo>
                    <a:pt x="287" y="203"/>
                  </a:lnTo>
                  <a:lnTo>
                    <a:pt x="242" y="191"/>
                  </a:lnTo>
                  <a:lnTo>
                    <a:pt x="200" y="177"/>
                  </a:lnTo>
                  <a:lnTo>
                    <a:pt x="180" y="171"/>
                  </a:lnTo>
                  <a:lnTo>
                    <a:pt x="161" y="163"/>
                  </a:lnTo>
                  <a:lnTo>
                    <a:pt x="142" y="154"/>
                  </a:lnTo>
                  <a:lnTo>
                    <a:pt x="126" y="147"/>
                  </a:lnTo>
                  <a:lnTo>
                    <a:pt x="109" y="138"/>
                  </a:lnTo>
                  <a:lnTo>
                    <a:pt x="94" y="129"/>
                  </a:lnTo>
                  <a:lnTo>
                    <a:pt x="79" y="119"/>
                  </a:lnTo>
                  <a:lnTo>
                    <a:pt x="66" y="110"/>
                  </a:lnTo>
                  <a:lnTo>
                    <a:pt x="54" y="100"/>
                  </a:lnTo>
                  <a:lnTo>
                    <a:pt x="43" y="89"/>
                  </a:lnTo>
                  <a:lnTo>
                    <a:pt x="33" y="79"/>
                  </a:lnTo>
                  <a:lnTo>
                    <a:pt x="25" y="68"/>
                  </a:lnTo>
                  <a:lnTo>
                    <a:pt x="17" y="57"/>
                  </a:lnTo>
                  <a:lnTo>
                    <a:pt x="11" y="46"/>
                  </a:lnTo>
                  <a:lnTo>
                    <a:pt x="6" y="35"/>
                  </a:lnTo>
                  <a:lnTo>
                    <a:pt x="3" y="23"/>
                  </a:lnTo>
                  <a:lnTo>
                    <a:pt x="1" y="12"/>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4" name="Freeform 68"/>
            <p:cNvSpPr>
              <a:spLocks/>
            </p:cNvSpPr>
            <p:nvPr/>
          </p:nvSpPr>
          <p:spPr bwMode="auto">
            <a:xfrm>
              <a:off x="1366235" y="1889191"/>
              <a:ext cx="164575" cy="291747"/>
            </a:xfrm>
            <a:custGeom>
              <a:avLst/>
              <a:gdLst>
                <a:gd name="T0" fmla="*/ 547 w 547"/>
                <a:gd name="T1" fmla="*/ 979 h 979"/>
                <a:gd name="T2" fmla="*/ 547 w 547"/>
                <a:gd name="T3" fmla="*/ 979 h 979"/>
                <a:gd name="T4" fmla="*/ 491 w 547"/>
                <a:gd name="T5" fmla="*/ 977 h 979"/>
                <a:gd name="T6" fmla="*/ 437 w 547"/>
                <a:gd name="T7" fmla="*/ 973 h 979"/>
                <a:gd name="T8" fmla="*/ 385 w 547"/>
                <a:gd name="T9" fmla="*/ 968 h 979"/>
                <a:gd name="T10" fmla="*/ 334 w 547"/>
                <a:gd name="T11" fmla="*/ 960 h 979"/>
                <a:gd name="T12" fmla="*/ 287 w 547"/>
                <a:gd name="T13" fmla="*/ 950 h 979"/>
                <a:gd name="T14" fmla="*/ 242 w 547"/>
                <a:gd name="T15" fmla="*/ 939 h 979"/>
                <a:gd name="T16" fmla="*/ 200 w 547"/>
                <a:gd name="T17" fmla="*/ 926 h 979"/>
                <a:gd name="T18" fmla="*/ 180 w 547"/>
                <a:gd name="T19" fmla="*/ 918 h 979"/>
                <a:gd name="T20" fmla="*/ 161 w 547"/>
                <a:gd name="T21" fmla="*/ 910 h 979"/>
                <a:gd name="T22" fmla="*/ 142 w 547"/>
                <a:gd name="T23" fmla="*/ 903 h 979"/>
                <a:gd name="T24" fmla="*/ 126 w 547"/>
                <a:gd name="T25" fmla="*/ 895 h 979"/>
                <a:gd name="T26" fmla="*/ 109 w 547"/>
                <a:gd name="T27" fmla="*/ 886 h 979"/>
                <a:gd name="T28" fmla="*/ 94 w 547"/>
                <a:gd name="T29" fmla="*/ 877 h 979"/>
                <a:gd name="T30" fmla="*/ 79 w 547"/>
                <a:gd name="T31" fmla="*/ 867 h 979"/>
                <a:gd name="T32" fmla="*/ 66 w 547"/>
                <a:gd name="T33" fmla="*/ 857 h 979"/>
                <a:gd name="T34" fmla="*/ 54 w 547"/>
                <a:gd name="T35" fmla="*/ 847 h 979"/>
                <a:gd name="T36" fmla="*/ 43 w 547"/>
                <a:gd name="T37" fmla="*/ 838 h 979"/>
                <a:gd name="T38" fmla="*/ 33 w 547"/>
                <a:gd name="T39" fmla="*/ 828 h 979"/>
                <a:gd name="T40" fmla="*/ 25 w 547"/>
                <a:gd name="T41" fmla="*/ 817 h 979"/>
                <a:gd name="T42" fmla="*/ 17 w 547"/>
                <a:gd name="T43" fmla="*/ 806 h 979"/>
                <a:gd name="T44" fmla="*/ 11 w 547"/>
                <a:gd name="T45" fmla="*/ 795 h 979"/>
                <a:gd name="T46" fmla="*/ 6 w 547"/>
                <a:gd name="T47" fmla="*/ 783 h 979"/>
                <a:gd name="T48" fmla="*/ 3 w 547"/>
                <a:gd name="T49" fmla="*/ 771 h 979"/>
                <a:gd name="T50" fmla="*/ 1 w 547"/>
                <a:gd name="T51" fmla="*/ 760 h 979"/>
                <a:gd name="T52" fmla="*/ 0 w 547"/>
                <a:gd name="T53" fmla="*/ 748 h 979"/>
                <a:gd name="T54" fmla="*/ 0 w 547"/>
                <a:gd name="T55" fmla="*/ 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7" h="979">
                  <a:moveTo>
                    <a:pt x="547" y="979"/>
                  </a:moveTo>
                  <a:lnTo>
                    <a:pt x="547" y="979"/>
                  </a:lnTo>
                  <a:lnTo>
                    <a:pt x="491" y="977"/>
                  </a:lnTo>
                  <a:lnTo>
                    <a:pt x="437" y="973"/>
                  </a:lnTo>
                  <a:lnTo>
                    <a:pt x="385" y="968"/>
                  </a:lnTo>
                  <a:lnTo>
                    <a:pt x="334" y="960"/>
                  </a:lnTo>
                  <a:lnTo>
                    <a:pt x="287" y="950"/>
                  </a:lnTo>
                  <a:lnTo>
                    <a:pt x="242" y="939"/>
                  </a:lnTo>
                  <a:lnTo>
                    <a:pt x="200" y="926"/>
                  </a:lnTo>
                  <a:lnTo>
                    <a:pt x="180" y="918"/>
                  </a:lnTo>
                  <a:lnTo>
                    <a:pt x="161" y="910"/>
                  </a:lnTo>
                  <a:lnTo>
                    <a:pt x="142" y="903"/>
                  </a:lnTo>
                  <a:lnTo>
                    <a:pt x="126" y="895"/>
                  </a:lnTo>
                  <a:lnTo>
                    <a:pt x="109" y="886"/>
                  </a:lnTo>
                  <a:lnTo>
                    <a:pt x="94" y="877"/>
                  </a:lnTo>
                  <a:lnTo>
                    <a:pt x="79" y="867"/>
                  </a:lnTo>
                  <a:lnTo>
                    <a:pt x="66" y="857"/>
                  </a:lnTo>
                  <a:lnTo>
                    <a:pt x="54" y="847"/>
                  </a:lnTo>
                  <a:lnTo>
                    <a:pt x="43" y="838"/>
                  </a:lnTo>
                  <a:lnTo>
                    <a:pt x="33" y="828"/>
                  </a:lnTo>
                  <a:lnTo>
                    <a:pt x="25" y="817"/>
                  </a:lnTo>
                  <a:lnTo>
                    <a:pt x="17" y="806"/>
                  </a:lnTo>
                  <a:lnTo>
                    <a:pt x="11" y="795"/>
                  </a:lnTo>
                  <a:lnTo>
                    <a:pt x="6" y="783"/>
                  </a:lnTo>
                  <a:lnTo>
                    <a:pt x="3" y="771"/>
                  </a:lnTo>
                  <a:lnTo>
                    <a:pt x="1" y="760"/>
                  </a:lnTo>
                  <a:lnTo>
                    <a:pt x="0" y="748"/>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5" name="Line 69"/>
            <p:cNvSpPr>
              <a:spLocks noChangeShapeType="1"/>
            </p:cNvSpPr>
            <p:nvPr/>
          </p:nvSpPr>
          <p:spPr bwMode="auto">
            <a:xfrm>
              <a:off x="1693889" y="1889191"/>
              <a:ext cx="0" cy="94257"/>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6" name="Freeform 70"/>
            <p:cNvSpPr>
              <a:spLocks/>
            </p:cNvSpPr>
            <p:nvPr/>
          </p:nvSpPr>
          <p:spPr bwMode="auto">
            <a:xfrm>
              <a:off x="1572702" y="2026836"/>
              <a:ext cx="190010" cy="188513"/>
            </a:xfrm>
            <a:custGeom>
              <a:avLst/>
              <a:gdLst>
                <a:gd name="T0" fmla="*/ 633 w 633"/>
                <a:gd name="T1" fmla="*/ 634 h 634"/>
                <a:gd name="T2" fmla="*/ 0 w 633"/>
                <a:gd name="T3" fmla="*/ 634 h 634"/>
                <a:gd name="T4" fmla="*/ 316 w 633"/>
                <a:gd name="T5" fmla="*/ 0 h 634"/>
                <a:gd name="T6" fmla="*/ 633 w 633"/>
                <a:gd name="T7" fmla="*/ 634 h 634"/>
              </a:gdLst>
              <a:ahLst/>
              <a:cxnLst>
                <a:cxn ang="0">
                  <a:pos x="T0" y="T1"/>
                </a:cxn>
                <a:cxn ang="0">
                  <a:pos x="T2" y="T3"/>
                </a:cxn>
                <a:cxn ang="0">
                  <a:pos x="T4" y="T5"/>
                </a:cxn>
                <a:cxn ang="0">
                  <a:pos x="T6" y="T7"/>
                </a:cxn>
              </a:cxnLst>
              <a:rect l="0" t="0" r="r" b="b"/>
              <a:pathLst>
                <a:path w="633" h="634">
                  <a:moveTo>
                    <a:pt x="633" y="634"/>
                  </a:moveTo>
                  <a:lnTo>
                    <a:pt x="0" y="634"/>
                  </a:lnTo>
                  <a:lnTo>
                    <a:pt x="316" y="0"/>
                  </a:lnTo>
                  <a:lnTo>
                    <a:pt x="633" y="634"/>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7" name="Line 71"/>
            <p:cNvSpPr>
              <a:spLocks noChangeShapeType="1"/>
            </p:cNvSpPr>
            <p:nvPr/>
          </p:nvSpPr>
          <p:spPr bwMode="auto">
            <a:xfrm>
              <a:off x="1668454" y="2103138"/>
              <a:ext cx="0" cy="52365"/>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8" name="Freeform 72"/>
            <p:cNvSpPr>
              <a:spLocks/>
            </p:cNvSpPr>
            <p:nvPr/>
          </p:nvSpPr>
          <p:spPr bwMode="auto">
            <a:xfrm>
              <a:off x="1659478" y="2171960"/>
              <a:ext cx="16458" cy="17954"/>
            </a:xfrm>
            <a:custGeom>
              <a:avLst/>
              <a:gdLst>
                <a:gd name="T0" fmla="*/ 28 w 57"/>
                <a:gd name="T1" fmla="*/ 0 h 59"/>
                <a:gd name="T2" fmla="*/ 28 w 57"/>
                <a:gd name="T3" fmla="*/ 0 h 59"/>
                <a:gd name="T4" fmla="*/ 23 w 57"/>
                <a:gd name="T5" fmla="*/ 1 h 59"/>
                <a:gd name="T6" fmla="*/ 17 w 57"/>
                <a:gd name="T7" fmla="*/ 3 h 59"/>
                <a:gd name="T8" fmla="*/ 13 w 57"/>
                <a:gd name="T9" fmla="*/ 6 h 59"/>
                <a:gd name="T10" fmla="*/ 9 w 57"/>
                <a:gd name="T11" fmla="*/ 9 h 59"/>
                <a:gd name="T12" fmla="*/ 5 w 57"/>
                <a:gd name="T13" fmla="*/ 13 h 59"/>
                <a:gd name="T14" fmla="*/ 2 w 57"/>
                <a:gd name="T15" fmla="*/ 18 h 59"/>
                <a:gd name="T16" fmla="*/ 1 w 57"/>
                <a:gd name="T17" fmla="*/ 23 h 59"/>
                <a:gd name="T18" fmla="*/ 0 w 57"/>
                <a:gd name="T19" fmla="*/ 30 h 59"/>
                <a:gd name="T20" fmla="*/ 0 w 57"/>
                <a:gd name="T21" fmla="*/ 30 h 59"/>
                <a:gd name="T22" fmla="*/ 1 w 57"/>
                <a:gd name="T23" fmla="*/ 35 h 59"/>
                <a:gd name="T24" fmla="*/ 2 w 57"/>
                <a:gd name="T25" fmla="*/ 41 h 59"/>
                <a:gd name="T26" fmla="*/ 5 w 57"/>
                <a:gd name="T27" fmla="*/ 45 h 59"/>
                <a:gd name="T28" fmla="*/ 9 w 57"/>
                <a:gd name="T29" fmla="*/ 50 h 59"/>
                <a:gd name="T30" fmla="*/ 13 w 57"/>
                <a:gd name="T31" fmla="*/ 53 h 59"/>
                <a:gd name="T32" fmla="*/ 17 w 57"/>
                <a:gd name="T33" fmla="*/ 56 h 59"/>
                <a:gd name="T34" fmla="*/ 23 w 57"/>
                <a:gd name="T35" fmla="*/ 57 h 59"/>
                <a:gd name="T36" fmla="*/ 28 w 57"/>
                <a:gd name="T37" fmla="*/ 59 h 59"/>
                <a:gd name="T38" fmla="*/ 28 w 57"/>
                <a:gd name="T39" fmla="*/ 59 h 59"/>
                <a:gd name="T40" fmla="*/ 35 w 57"/>
                <a:gd name="T41" fmla="*/ 57 h 59"/>
                <a:gd name="T42" fmla="*/ 41 w 57"/>
                <a:gd name="T43" fmla="*/ 56 h 59"/>
                <a:gd name="T44" fmla="*/ 45 w 57"/>
                <a:gd name="T45" fmla="*/ 53 h 59"/>
                <a:gd name="T46" fmla="*/ 49 w 57"/>
                <a:gd name="T47" fmla="*/ 50 h 59"/>
                <a:gd name="T48" fmla="*/ 53 w 57"/>
                <a:gd name="T49" fmla="*/ 45 h 59"/>
                <a:gd name="T50" fmla="*/ 55 w 57"/>
                <a:gd name="T51" fmla="*/ 41 h 59"/>
                <a:gd name="T52" fmla="*/ 57 w 57"/>
                <a:gd name="T53" fmla="*/ 35 h 59"/>
                <a:gd name="T54" fmla="*/ 57 w 57"/>
                <a:gd name="T55" fmla="*/ 30 h 59"/>
                <a:gd name="T56" fmla="*/ 57 w 57"/>
                <a:gd name="T57" fmla="*/ 30 h 59"/>
                <a:gd name="T58" fmla="*/ 57 w 57"/>
                <a:gd name="T59" fmla="*/ 23 h 59"/>
                <a:gd name="T60" fmla="*/ 55 w 57"/>
                <a:gd name="T61" fmla="*/ 18 h 59"/>
                <a:gd name="T62" fmla="*/ 53 w 57"/>
                <a:gd name="T63" fmla="*/ 13 h 59"/>
                <a:gd name="T64" fmla="*/ 49 w 57"/>
                <a:gd name="T65" fmla="*/ 9 h 59"/>
                <a:gd name="T66" fmla="*/ 45 w 57"/>
                <a:gd name="T67" fmla="*/ 6 h 59"/>
                <a:gd name="T68" fmla="*/ 41 w 57"/>
                <a:gd name="T69" fmla="*/ 3 h 59"/>
                <a:gd name="T70" fmla="*/ 35 w 57"/>
                <a:gd name="T71" fmla="*/ 1 h 59"/>
                <a:gd name="T72" fmla="*/ 28 w 57"/>
                <a:gd name="T73" fmla="*/ 0 h 59"/>
                <a:gd name="T74" fmla="*/ 28 w 57"/>
                <a:gd name="T7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 h="59">
                  <a:moveTo>
                    <a:pt x="28" y="0"/>
                  </a:moveTo>
                  <a:lnTo>
                    <a:pt x="28" y="0"/>
                  </a:lnTo>
                  <a:lnTo>
                    <a:pt x="23" y="1"/>
                  </a:lnTo>
                  <a:lnTo>
                    <a:pt x="17" y="3"/>
                  </a:lnTo>
                  <a:lnTo>
                    <a:pt x="13" y="6"/>
                  </a:lnTo>
                  <a:lnTo>
                    <a:pt x="9" y="9"/>
                  </a:lnTo>
                  <a:lnTo>
                    <a:pt x="5" y="13"/>
                  </a:lnTo>
                  <a:lnTo>
                    <a:pt x="2" y="18"/>
                  </a:lnTo>
                  <a:lnTo>
                    <a:pt x="1" y="23"/>
                  </a:lnTo>
                  <a:lnTo>
                    <a:pt x="0" y="30"/>
                  </a:lnTo>
                  <a:lnTo>
                    <a:pt x="0" y="30"/>
                  </a:lnTo>
                  <a:lnTo>
                    <a:pt x="1" y="35"/>
                  </a:lnTo>
                  <a:lnTo>
                    <a:pt x="2" y="41"/>
                  </a:lnTo>
                  <a:lnTo>
                    <a:pt x="5" y="45"/>
                  </a:lnTo>
                  <a:lnTo>
                    <a:pt x="9" y="50"/>
                  </a:lnTo>
                  <a:lnTo>
                    <a:pt x="13" y="53"/>
                  </a:lnTo>
                  <a:lnTo>
                    <a:pt x="17" y="56"/>
                  </a:lnTo>
                  <a:lnTo>
                    <a:pt x="23" y="57"/>
                  </a:lnTo>
                  <a:lnTo>
                    <a:pt x="28" y="59"/>
                  </a:lnTo>
                  <a:lnTo>
                    <a:pt x="28" y="59"/>
                  </a:lnTo>
                  <a:lnTo>
                    <a:pt x="35" y="57"/>
                  </a:lnTo>
                  <a:lnTo>
                    <a:pt x="41" y="56"/>
                  </a:lnTo>
                  <a:lnTo>
                    <a:pt x="45" y="53"/>
                  </a:lnTo>
                  <a:lnTo>
                    <a:pt x="49" y="50"/>
                  </a:lnTo>
                  <a:lnTo>
                    <a:pt x="53" y="45"/>
                  </a:lnTo>
                  <a:lnTo>
                    <a:pt x="55" y="41"/>
                  </a:lnTo>
                  <a:lnTo>
                    <a:pt x="57" y="35"/>
                  </a:lnTo>
                  <a:lnTo>
                    <a:pt x="57" y="30"/>
                  </a:lnTo>
                  <a:lnTo>
                    <a:pt x="57" y="30"/>
                  </a:lnTo>
                  <a:lnTo>
                    <a:pt x="57" y="23"/>
                  </a:lnTo>
                  <a:lnTo>
                    <a:pt x="55" y="18"/>
                  </a:lnTo>
                  <a:lnTo>
                    <a:pt x="53" y="13"/>
                  </a:lnTo>
                  <a:lnTo>
                    <a:pt x="49" y="9"/>
                  </a:lnTo>
                  <a:lnTo>
                    <a:pt x="45" y="6"/>
                  </a:lnTo>
                  <a:lnTo>
                    <a:pt x="41" y="3"/>
                  </a:lnTo>
                  <a:lnTo>
                    <a:pt x="35" y="1"/>
                  </a:lnTo>
                  <a:lnTo>
                    <a:pt x="28" y="0"/>
                  </a:lnTo>
                  <a:lnTo>
                    <a:pt x="28"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259" name="Gruppieren 258"/>
          <p:cNvGrpSpPr/>
          <p:nvPr/>
        </p:nvGrpSpPr>
        <p:grpSpPr>
          <a:xfrm>
            <a:off x="3500449" y="1599678"/>
            <a:ext cx="396476" cy="396477"/>
            <a:chOff x="1400646" y="2444257"/>
            <a:chExt cx="396476" cy="396477"/>
          </a:xfrm>
        </p:grpSpPr>
        <p:sp>
          <p:nvSpPr>
            <p:cNvPr id="260" name="Freeform 73"/>
            <p:cNvSpPr>
              <a:spLocks/>
            </p:cNvSpPr>
            <p:nvPr/>
          </p:nvSpPr>
          <p:spPr bwMode="auto">
            <a:xfrm>
              <a:off x="1608609" y="2650724"/>
              <a:ext cx="188513" cy="190010"/>
            </a:xfrm>
            <a:custGeom>
              <a:avLst/>
              <a:gdLst>
                <a:gd name="T0" fmla="*/ 200 w 633"/>
                <a:gd name="T1" fmla="*/ 575 h 634"/>
                <a:gd name="T2" fmla="*/ 0 w 633"/>
                <a:gd name="T3" fmla="*/ 634 h 634"/>
                <a:gd name="T4" fmla="*/ 57 w 633"/>
                <a:gd name="T5" fmla="*/ 432 h 634"/>
                <a:gd name="T6" fmla="*/ 488 w 633"/>
                <a:gd name="T7" fmla="*/ 0 h 634"/>
                <a:gd name="T8" fmla="*/ 633 w 633"/>
                <a:gd name="T9" fmla="*/ 144 h 634"/>
                <a:gd name="T10" fmla="*/ 200 w 633"/>
                <a:gd name="T11" fmla="*/ 575 h 634"/>
              </a:gdLst>
              <a:ahLst/>
              <a:cxnLst>
                <a:cxn ang="0">
                  <a:pos x="T0" y="T1"/>
                </a:cxn>
                <a:cxn ang="0">
                  <a:pos x="T2" y="T3"/>
                </a:cxn>
                <a:cxn ang="0">
                  <a:pos x="T4" y="T5"/>
                </a:cxn>
                <a:cxn ang="0">
                  <a:pos x="T6" y="T7"/>
                </a:cxn>
                <a:cxn ang="0">
                  <a:pos x="T8" y="T9"/>
                </a:cxn>
                <a:cxn ang="0">
                  <a:pos x="T10" y="T11"/>
                </a:cxn>
              </a:cxnLst>
              <a:rect l="0" t="0" r="r" b="b"/>
              <a:pathLst>
                <a:path w="633" h="634">
                  <a:moveTo>
                    <a:pt x="200" y="575"/>
                  </a:moveTo>
                  <a:lnTo>
                    <a:pt x="0" y="634"/>
                  </a:lnTo>
                  <a:lnTo>
                    <a:pt x="57" y="432"/>
                  </a:lnTo>
                  <a:lnTo>
                    <a:pt x="488" y="0"/>
                  </a:lnTo>
                  <a:lnTo>
                    <a:pt x="633" y="144"/>
                  </a:lnTo>
                  <a:lnTo>
                    <a:pt x="200" y="575"/>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1" name="Line 74"/>
            <p:cNvSpPr>
              <a:spLocks noChangeShapeType="1"/>
            </p:cNvSpPr>
            <p:nvPr/>
          </p:nvSpPr>
          <p:spPr bwMode="auto">
            <a:xfrm>
              <a:off x="1719323" y="2685136"/>
              <a:ext cx="43388" cy="43388"/>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2" name="Line 75"/>
            <p:cNvSpPr>
              <a:spLocks noChangeShapeType="1"/>
            </p:cNvSpPr>
            <p:nvPr/>
          </p:nvSpPr>
          <p:spPr bwMode="auto">
            <a:xfrm>
              <a:off x="1625067" y="2780889"/>
              <a:ext cx="43388" cy="41892"/>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3" name="Freeform 76"/>
            <p:cNvSpPr>
              <a:spLocks/>
            </p:cNvSpPr>
            <p:nvPr/>
          </p:nvSpPr>
          <p:spPr bwMode="auto">
            <a:xfrm>
              <a:off x="1400646" y="2444257"/>
              <a:ext cx="327655" cy="137645"/>
            </a:xfrm>
            <a:custGeom>
              <a:avLst/>
              <a:gdLst>
                <a:gd name="T0" fmla="*/ 1093 w 1093"/>
                <a:gd name="T1" fmla="*/ 230 h 461"/>
                <a:gd name="T2" fmla="*/ 1090 w 1093"/>
                <a:gd name="T3" fmla="*/ 254 h 461"/>
                <a:gd name="T4" fmla="*/ 1082 w 1093"/>
                <a:gd name="T5" fmla="*/ 276 h 461"/>
                <a:gd name="T6" fmla="*/ 1069 w 1093"/>
                <a:gd name="T7" fmla="*/ 298 h 461"/>
                <a:gd name="T8" fmla="*/ 1050 w 1093"/>
                <a:gd name="T9" fmla="*/ 319 h 461"/>
                <a:gd name="T10" fmla="*/ 1027 w 1093"/>
                <a:gd name="T11" fmla="*/ 340 h 461"/>
                <a:gd name="T12" fmla="*/ 1000 w 1093"/>
                <a:gd name="T13" fmla="*/ 359 h 461"/>
                <a:gd name="T14" fmla="*/ 969 w 1093"/>
                <a:gd name="T15" fmla="*/ 377 h 461"/>
                <a:gd name="T16" fmla="*/ 933 w 1093"/>
                <a:gd name="T17" fmla="*/ 393 h 461"/>
                <a:gd name="T18" fmla="*/ 895 w 1093"/>
                <a:gd name="T19" fmla="*/ 408 h 461"/>
                <a:gd name="T20" fmla="*/ 808 w 1093"/>
                <a:gd name="T21" fmla="*/ 433 h 461"/>
                <a:gd name="T22" fmla="*/ 709 w 1093"/>
                <a:gd name="T23" fmla="*/ 451 h 461"/>
                <a:gd name="T24" fmla="*/ 602 w 1093"/>
                <a:gd name="T25" fmla="*/ 459 h 461"/>
                <a:gd name="T26" fmla="*/ 546 w 1093"/>
                <a:gd name="T27" fmla="*/ 461 h 461"/>
                <a:gd name="T28" fmla="*/ 437 w 1093"/>
                <a:gd name="T29" fmla="*/ 456 h 461"/>
                <a:gd name="T30" fmla="*/ 333 w 1093"/>
                <a:gd name="T31" fmla="*/ 443 h 461"/>
                <a:gd name="T32" fmla="*/ 240 w 1093"/>
                <a:gd name="T33" fmla="*/ 421 h 461"/>
                <a:gd name="T34" fmla="*/ 178 w 1093"/>
                <a:gd name="T35" fmla="*/ 401 h 461"/>
                <a:gd name="T36" fmla="*/ 142 w 1093"/>
                <a:gd name="T37" fmla="*/ 386 h 461"/>
                <a:gd name="T38" fmla="*/ 108 w 1093"/>
                <a:gd name="T39" fmla="*/ 368 h 461"/>
                <a:gd name="T40" fmla="*/ 79 w 1093"/>
                <a:gd name="T41" fmla="*/ 349 h 461"/>
                <a:gd name="T42" fmla="*/ 54 w 1093"/>
                <a:gd name="T43" fmla="*/ 330 h 461"/>
                <a:gd name="T44" fmla="*/ 33 w 1093"/>
                <a:gd name="T45" fmla="*/ 309 h 461"/>
                <a:gd name="T46" fmla="*/ 16 w 1093"/>
                <a:gd name="T47" fmla="*/ 287 h 461"/>
                <a:gd name="T48" fmla="*/ 5 w 1093"/>
                <a:gd name="T49" fmla="*/ 265 h 461"/>
                <a:gd name="T50" fmla="*/ 0 w 1093"/>
                <a:gd name="T51" fmla="*/ 242 h 461"/>
                <a:gd name="T52" fmla="*/ 0 w 1093"/>
                <a:gd name="T53" fmla="*/ 230 h 461"/>
                <a:gd name="T54" fmla="*/ 2 w 1093"/>
                <a:gd name="T55" fmla="*/ 207 h 461"/>
                <a:gd name="T56" fmla="*/ 11 w 1093"/>
                <a:gd name="T57" fmla="*/ 184 h 461"/>
                <a:gd name="T58" fmla="*/ 24 w 1093"/>
                <a:gd name="T59" fmla="*/ 161 h 461"/>
                <a:gd name="T60" fmla="*/ 43 w 1093"/>
                <a:gd name="T61" fmla="*/ 140 h 461"/>
                <a:gd name="T62" fmla="*/ 66 w 1093"/>
                <a:gd name="T63" fmla="*/ 121 h 461"/>
                <a:gd name="T64" fmla="*/ 92 w 1093"/>
                <a:gd name="T65" fmla="*/ 102 h 461"/>
                <a:gd name="T66" fmla="*/ 124 w 1093"/>
                <a:gd name="T67" fmla="*/ 84 h 461"/>
                <a:gd name="T68" fmla="*/ 160 w 1093"/>
                <a:gd name="T69" fmla="*/ 68 h 461"/>
                <a:gd name="T70" fmla="*/ 198 w 1093"/>
                <a:gd name="T71" fmla="*/ 52 h 461"/>
                <a:gd name="T72" fmla="*/ 286 w 1093"/>
                <a:gd name="T73" fmla="*/ 28 h 461"/>
                <a:gd name="T74" fmla="*/ 384 w 1093"/>
                <a:gd name="T75" fmla="*/ 10 h 461"/>
                <a:gd name="T76" fmla="*/ 491 w 1093"/>
                <a:gd name="T77" fmla="*/ 1 h 461"/>
                <a:gd name="T78" fmla="*/ 546 w 1093"/>
                <a:gd name="T79" fmla="*/ 0 h 461"/>
                <a:gd name="T80" fmla="*/ 656 w 1093"/>
                <a:gd name="T81" fmla="*/ 5 h 461"/>
                <a:gd name="T82" fmla="*/ 759 w 1093"/>
                <a:gd name="T83" fmla="*/ 18 h 461"/>
                <a:gd name="T84" fmla="*/ 852 w 1093"/>
                <a:gd name="T85" fmla="*/ 39 h 461"/>
                <a:gd name="T86" fmla="*/ 915 w 1093"/>
                <a:gd name="T87" fmla="*/ 60 h 461"/>
                <a:gd name="T88" fmla="*/ 951 w 1093"/>
                <a:gd name="T89" fmla="*/ 75 h 461"/>
                <a:gd name="T90" fmla="*/ 985 w 1093"/>
                <a:gd name="T91" fmla="*/ 92 h 461"/>
                <a:gd name="T92" fmla="*/ 1014 w 1093"/>
                <a:gd name="T93" fmla="*/ 111 h 461"/>
                <a:gd name="T94" fmla="*/ 1039 w 1093"/>
                <a:gd name="T95" fmla="*/ 131 h 461"/>
                <a:gd name="T96" fmla="*/ 1060 w 1093"/>
                <a:gd name="T97" fmla="*/ 152 h 461"/>
                <a:gd name="T98" fmla="*/ 1076 w 1093"/>
                <a:gd name="T99" fmla="*/ 173 h 461"/>
                <a:gd name="T100" fmla="*/ 1087 w 1093"/>
                <a:gd name="T101" fmla="*/ 195 h 461"/>
                <a:gd name="T102" fmla="*/ 1092 w 1093"/>
                <a:gd name="T103" fmla="*/ 219 h 461"/>
                <a:gd name="T104" fmla="*/ 1093 w 1093"/>
                <a:gd name="T105" fmla="*/ 23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3" h="461">
                  <a:moveTo>
                    <a:pt x="1093" y="230"/>
                  </a:moveTo>
                  <a:lnTo>
                    <a:pt x="1093" y="230"/>
                  </a:lnTo>
                  <a:lnTo>
                    <a:pt x="1092" y="242"/>
                  </a:lnTo>
                  <a:lnTo>
                    <a:pt x="1090" y="254"/>
                  </a:lnTo>
                  <a:lnTo>
                    <a:pt x="1087" y="265"/>
                  </a:lnTo>
                  <a:lnTo>
                    <a:pt x="1082" y="276"/>
                  </a:lnTo>
                  <a:lnTo>
                    <a:pt x="1076" y="287"/>
                  </a:lnTo>
                  <a:lnTo>
                    <a:pt x="1069" y="298"/>
                  </a:lnTo>
                  <a:lnTo>
                    <a:pt x="1060" y="309"/>
                  </a:lnTo>
                  <a:lnTo>
                    <a:pt x="1050" y="319"/>
                  </a:lnTo>
                  <a:lnTo>
                    <a:pt x="1039" y="330"/>
                  </a:lnTo>
                  <a:lnTo>
                    <a:pt x="1027" y="340"/>
                  </a:lnTo>
                  <a:lnTo>
                    <a:pt x="1014" y="349"/>
                  </a:lnTo>
                  <a:lnTo>
                    <a:pt x="1000" y="359"/>
                  </a:lnTo>
                  <a:lnTo>
                    <a:pt x="985" y="368"/>
                  </a:lnTo>
                  <a:lnTo>
                    <a:pt x="969" y="377"/>
                  </a:lnTo>
                  <a:lnTo>
                    <a:pt x="951" y="386"/>
                  </a:lnTo>
                  <a:lnTo>
                    <a:pt x="933" y="393"/>
                  </a:lnTo>
                  <a:lnTo>
                    <a:pt x="915" y="401"/>
                  </a:lnTo>
                  <a:lnTo>
                    <a:pt x="895" y="408"/>
                  </a:lnTo>
                  <a:lnTo>
                    <a:pt x="852" y="421"/>
                  </a:lnTo>
                  <a:lnTo>
                    <a:pt x="808" y="433"/>
                  </a:lnTo>
                  <a:lnTo>
                    <a:pt x="759" y="443"/>
                  </a:lnTo>
                  <a:lnTo>
                    <a:pt x="709" y="451"/>
                  </a:lnTo>
                  <a:lnTo>
                    <a:pt x="656" y="456"/>
                  </a:lnTo>
                  <a:lnTo>
                    <a:pt x="602" y="459"/>
                  </a:lnTo>
                  <a:lnTo>
                    <a:pt x="546" y="461"/>
                  </a:lnTo>
                  <a:lnTo>
                    <a:pt x="546" y="461"/>
                  </a:lnTo>
                  <a:lnTo>
                    <a:pt x="491" y="459"/>
                  </a:lnTo>
                  <a:lnTo>
                    <a:pt x="437" y="456"/>
                  </a:lnTo>
                  <a:lnTo>
                    <a:pt x="384" y="451"/>
                  </a:lnTo>
                  <a:lnTo>
                    <a:pt x="333" y="443"/>
                  </a:lnTo>
                  <a:lnTo>
                    <a:pt x="286" y="433"/>
                  </a:lnTo>
                  <a:lnTo>
                    <a:pt x="240" y="421"/>
                  </a:lnTo>
                  <a:lnTo>
                    <a:pt x="198" y="408"/>
                  </a:lnTo>
                  <a:lnTo>
                    <a:pt x="178" y="401"/>
                  </a:lnTo>
                  <a:lnTo>
                    <a:pt x="160" y="393"/>
                  </a:lnTo>
                  <a:lnTo>
                    <a:pt x="142" y="386"/>
                  </a:lnTo>
                  <a:lnTo>
                    <a:pt x="124" y="377"/>
                  </a:lnTo>
                  <a:lnTo>
                    <a:pt x="108" y="368"/>
                  </a:lnTo>
                  <a:lnTo>
                    <a:pt x="92" y="359"/>
                  </a:lnTo>
                  <a:lnTo>
                    <a:pt x="79" y="349"/>
                  </a:lnTo>
                  <a:lnTo>
                    <a:pt x="66" y="340"/>
                  </a:lnTo>
                  <a:lnTo>
                    <a:pt x="54" y="330"/>
                  </a:lnTo>
                  <a:lnTo>
                    <a:pt x="43" y="319"/>
                  </a:lnTo>
                  <a:lnTo>
                    <a:pt x="33" y="309"/>
                  </a:lnTo>
                  <a:lnTo>
                    <a:pt x="24" y="298"/>
                  </a:lnTo>
                  <a:lnTo>
                    <a:pt x="16" y="287"/>
                  </a:lnTo>
                  <a:lnTo>
                    <a:pt x="11" y="276"/>
                  </a:lnTo>
                  <a:lnTo>
                    <a:pt x="5" y="265"/>
                  </a:lnTo>
                  <a:lnTo>
                    <a:pt x="2" y="254"/>
                  </a:lnTo>
                  <a:lnTo>
                    <a:pt x="0" y="242"/>
                  </a:lnTo>
                  <a:lnTo>
                    <a:pt x="0" y="230"/>
                  </a:lnTo>
                  <a:lnTo>
                    <a:pt x="0" y="230"/>
                  </a:lnTo>
                  <a:lnTo>
                    <a:pt x="0" y="219"/>
                  </a:lnTo>
                  <a:lnTo>
                    <a:pt x="2" y="207"/>
                  </a:lnTo>
                  <a:lnTo>
                    <a:pt x="5" y="195"/>
                  </a:lnTo>
                  <a:lnTo>
                    <a:pt x="11" y="184"/>
                  </a:lnTo>
                  <a:lnTo>
                    <a:pt x="16" y="173"/>
                  </a:lnTo>
                  <a:lnTo>
                    <a:pt x="24" y="161"/>
                  </a:lnTo>
                  <a:lnTo>
                    <a:pt x="33" y="152"/>
                  </a:lnTo>
                  <a:lnTo>
                    <a:pt x="43" y="140"/>
                  </a:lnTo>
                  <a:lnTo>
                    <a:pt x="54" y="131"/>
                  </a:lnTo>
                  <a:lnTo>
                    <a:pt x="66" y="121"/>
                  </a:lnTo>
                  <a:lnTo>
                    <a:pt x="79" y="111"/>
                  </a:lnTo>
                  <a:lnTo>
                    <a:pt x="92" y="102"/>
                  </a:lnTo>
                  <a:lnTo>
                    <a:pt x="108" y="92"/>
                  </a:lnTo>
                  <a:lnTo>
                    <a:pt x="124" y="84"/>
                  </a:lnTo>
                  <a:lnTo>
                    <a:pt x="142" y="75"/>
                  </a:lnTo>
                  <a:lnTo>
                    <a:pt x="160" y="68"/>
                  </a:lnTo>
                  <a:lnTo>
                    <a:pt x="178" y="60"/>
                  </a:lnTo>
                  <a:lnTo>
                    <a:pt x="198" y="52"/>
                  </a:lnTo>
                  <a:lnTo>
                    <a:pt x="240" y="39"/>
                  </a:lnTo>
                  <a:lnTo>
                    <a:pt x="286" y="28"/>
                  </a:lnTo>
                  <a:lnTo>
                    <a:pt x="333" y="18"/>
                  </a:lnTo>
                  <a:lnTo>
                    <a:pt x="384" y="10"/>
                  </a:lnTo>
                  <a:lnTo>
                    <a:pt x="437" y="5"/>
                  </a:lnTo>
                  <a:lnTo>
                    <a:pt x="491" y="1"/>
                  </a:lnTo>
                  <a:lnTo>
                    <a:pt x="546" y="0"/>
                  </a:lnTo>
                  <a:lnTo>
                    <a:pt x="546" y="0"/>
                  </a:lnTo>
                  <a:lnTo>
                    <a:pt x="602" y="1"/>
                  </a:lnTo>
                  <a:lnTo>
                    <a:pt x="656" y="5"/>
                  </a:lnTo>
                  <a:lnTo>
                    <a:pt x="709" y="10"/>
                  </a:lnTo>
                  <a:lnTo>
                    <a:pt x="759" y="18"/>
                  </a:lnTo>
                  <a:lnTo>
                    <a:pt x="808" y="28"/>
                  </a:lnTo>
                  <a:lnTo>
                    <a:pt x="852" y="39"/>
                  </a:lnTo>
                  <a:lnTo>
                    <a:pt x="895" y="52"/>
                  </a:lnTo>
                  <a:lnTo>
                    <a:pt x="915" y="60"/>
                  </a:lnTo>
                  <a:lnTo>
                    <a:pt x="933" y="68"/>
                  </a:lnTo>
                  <a:lnTo>
                    <a:pt x="951" y="75"/>
                  </a:lnTo>
                  <a:lnTo>
                    <a:pt x="969" y="84"/>
                  </a:lnTo>
                  <a:lnTo>
                    <a:pt x="985" y="92"/>
                  </a:lnTo>
                  <a:lnTo>
                    <a:pt x="1000" y="102"/>
                  </a:lnTo>
                  <a:lnTo>
                    <a:pt x="1014" y="111"/>
                  </a:lnTo>
                  <a:lnTo>
                    <a:pt x="1027" y="121"/>
                  </a:lnTo>
                  <a:lnTo>
                    <a:pt x="1039" y="131"/>
                  </a:lnTo>
                  <a:lnTo>
                    <a:pt x="1050" y="140"/>
                  </a:lnTo>
                  <a:lnTo>
                    <a:pt x="1060" y="152"/>
                  </a:lnTo>
                  <a:lnTo>
                    <a:pt x="1069" y="161"/>
                  </a:lnTo>
                  <a:lnTo>
                    <a:pt x="1076" y="173"/>
                  </a:lnTo>
                  <a:lnTo>
                    <a:pt x="1082" y="184"/>
                  </a:lnTo>
                  <a:lnTo>
                    <a:pt x="1087" y="195"/>
                  </a:lnTo>
                  <a:lnTo>
                    <a:pt x="1090" y="207"/>
                  </a:lnTo>
                  <a:lnTo>
                    <a:pt x="1092" y="219"/>
                  </a:lnTo>
                  <a:lnTo>
                    <a:pt x="1093" y="230"/>
                  </a:lnTo>
                  <a:lnTo>
                    <a:pt x="1093" y="23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4" name="Line 77"/>
            <p:cNvSpPr>
              <a:spLocks noChangeShapeType="1"/>
            </p:cNvSpPr>
            <p:nvPr/>
          </p:nvSpPr>
          <p:spPr bwMode="auto">
            <a:xfrm>
              <a:off x="1400646" y="2513080"/>
              <a:ext cx="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5" name="Freeform 78"/>
            <p:cNvSpPr>
              <a:spLocks/>
            </p:cNvSpPr>
            <p:nvPr/>
          </p:nvSpPr>
          <p:spPr bwMode="auto">
            <a:xfrm>
              <a:off x="1400646" y="2581902"/>
              <a:ext cx="164575" cy="68822"/>
            </a:xfrm>
            <a:custGeom>
              <a:avLst/>
              <a:gdLst>
                <a:gd name="T0" fmla="*/ 546 w 546"/>
                <a:gd name="T1" fmla="*/ 230 h 230"/>
                <a:gd name="T2" fmla="*/ 546 w 546"/>
                <a:gd name="T3" fmla="*/ 230 h 230"/>
                <a:gd name="T4" fmla="*/ 491 w 546"/>
                <a:gd name="T5" fmla="*/ 229 h 230"/>
                <a:gd name="T6" fmla="*/ 437 w 546"/>
                <a:gd name="T7" fmla="*/ 225 h 230"/>
                <a:gd name="T8" fmla="*/ 384 w 546"/>
                <a:gd name="T9" fmla="*/ 219 h 230"/>
                <a:gd name="T10" fmla="*/ 333 w 546"/>
                <a:gd name="T11" fmla="*/ 211 h 230"/>
                <a:gd name="T12" fmla="*/ 286 w 546"/>
                <a:gd name="T13" fmla="*/ 202 h 230"/>
                <a:gd name="T14" fmla="*/ 240 w 546"/>
                <a:gd name="T15" fmla="*/ 190 h 230"/>
                <a:gd name="T16" fmla="*/ 198 w 546"/>
                <a:gd name="T17" fmla="*/ 177 h 230"/>
                <a:gd name="T18" fmla="*/ 178 w 546"/>
                <a:gd name="T19" fmla="*/ 170 h 230"/>
                <a:gd name="T20" fmla="*/ 160 w 546"/>
                <a:gd name="T21" fmla="*/ 163 h 230"/>
                <a:gd name="T22" fmla="*/ 142 w 546"/>
                <a:gd name="T23" fmla="*/ 154 h 230"/>
                <a:gd name="T24" fmla="*/ 124 w 546"/>
                <a:gd name="T25" fmla="*/ 146 h 230"/>
                <a:gd name="T26" fmla="*/ 108 w 546"/>
                <a:gd name="T27" fmla="*/ 138 h 230"/>
                <a:gd name="T28" fmla="*/ 92 w 546"/>
                <a:gd name="T29" fmla="*/ 129 h 230"/>
                <a:gd name="T30" fmla="*/ 79 w 546"/>
                <a:gd name="T31" fmla="*/ 119 h 230"/>
                <a:gd name="T32" fmla="*/ 66 w 546"/>
                <a:gd name="T33" fmla="*/ 109 h 230"/>
                <a:gd name="T34" fmla="*/ 54 w 546"/>
                <a:gd name="T35" fmla="*/ 99 h 230"/>
                <a:gd name="T36" fmla="*/ 43 w 546"/>
                <a:gd name="T37" fmla="*/ 89 h 230"/>
                <a:gd name="T38" fmla="*/ 33 w 546"/>
                <a:gd name="T39" fmla="*/ 79 h 230"/>
                <a:gd name="T40" fmla="*/ 24 w 546"/>
                <a:gd name="T41" fmla="*/ 68 h 230"/>
                <a:gd name="T42" fmla="*/ 16 w 546"/>
                <a:gd name="T43" fmla="*/ 57 h 230"/>
                <a:gd name="T44" fmla="*/ 11 w 546"/>
                <a:gd name="T45" fmla="*/ 46 h 230"/>
                <a:gd name="T46" fmla="*/ 5 w 546"/>
                <a:gd name="T47" fmla="*/ 35 h 230"/>
                <a:gd name="T48" fmla="*/ 2 w 546"/>
                <a:gd name="T49" fmla="*/ 23 h 230"/>
                <a:gd name="T50" fmla="*/ 0 w 546"/>
                <a:gd name="T51" fmla="*/ 12 h 230"/>
                <a:gd name="T52" fmla="*/ 0 w 546"/>
                <a:gd name="T53"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6" h="230">
                  <a:moveTo>
                    <a:pt x="546" y="230"/>
                  </a:moveTo>
                  <a:lnTo>
                    <a:pt x="546" y="230"/>
                  </a:lnTo>
                  <a:lnTo>
                    <a:pt x="491" y="229"/>
                  </a:lnTo>
                  <a:lnTo>
                    <a:pt x="437" y="225"/>
                  </a:lnTo>
                  <a:lnTo>
                    <a:pt x="384" y="219"/>
                  </a:lnTo>
                  <a:lnTo>
                    <a:pt x="333" y="211"/>
                  </a:lnTo>
                  <a:lnTo>
                    <a:pt x="286" y="202"/>
                  </a:lnTo>
                  <a:lnTo>
                    <a:pt x="240" y="190"/>
                  </a:lnTo>
                  <a:lnTo>
                    <a:pt x="198" y="177"/>
                  </a:lnTo>
                  <a:lnTo>
                    <a:pt x="178" y="170"/>
                  </a:lnTo>
                  <a:lnTo>
                    <a:pt x="160" y="163"/>
                  </a:lnTo>
                  <a:lnTo>
                    <a:pt x="142" y="154"/>
                  </a:lnTo>
                  <a:lnTo>
                    <a:pt x="124" y="146"/>
                  </a:lnTo>
                  <a:lnTo>
                    <a:pt x="108" y="138"/>
                  </a:lnTo>
                  <a:lnTo>
                    <a:pt x="92" y="129"/>
                  </a:lnTo>
                  <a:lnTo>
                    <a:pt x="79" y="119"/>
                  </a:lnTo>
                  <a:lnTo>
                    <a:pt x="66" y="109"/>
                  </a:lnTo>
                  <a:lnTo>
                    <a:pt x="54" y="99"/>
                  </a:lnTo>
                  <a:lnTo>
                    <a:pt x="43" y="89"/>
                  </a:lnTo>
                  <a:lnTo>
                    <a:pt x="33" y="79"/>
                  </a:lnTo>
                  <a:lnTo>
                    <a:pt x="24" y="68"/>
                  </a:lnTo>
                  <a:lnTo>
                    <a:pt x="16" y="57"/>
                  </a:lnTo>
                  <a:lnTo>
                    <a:pt x="11" y="46"/>
                  </a:lnTo>
                  <a:lnTo>
                    <a:pt x="5" y="35"/>
                  </a:lnTo>
                  <a:lnTo>
                    <a:pt x="2" y="23"/>
                  </a:lnTo>
                  <a:lnTo>
                    <a:pt x="0" y="12"/>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6" name="Freeform 79"/>
            <p:cNvSpPr>
              <a:spLocks/>
            </p:cNvSpPr>
            <p:nvPr/>
          </p:nvSpPr>
          <p:spPr bwMode="auto">
            <a:xfrm>
              <a:off x="1400646" y="2659701"/>
              <a:ext cx="137645" cy="67327"/>
            </a:xfrm>
            <a:custGeom>
              <a:avLst/>
              <a:gdLst>
                <a:gd name="T0" fmla="*/ 460 w 460"/>
                <a:gd name="T1" fmla="*/ 227 h 227"/>
                <a:gd name="T2" fmla="*/ 460 w 460"/>
                <a:gd name="T3" fmla="*/ 227 h 227"/>
                <a:gd name="T4" fmla="*/ 411 w 460"/>
                <a:gd name="T5" fmla="*/ 223 h 227"/>
                <a:gd name="T6" fmla="*/ 365 w 460"/>
                <a:gd name="T7" fmla="*/ 217 h 227"/>
                <a:gd name="T8" fmla="*/ 321 w 460"/>
                <a:gd name="T9" fmla="*/ 210 h 227"/>
                <a:gd name="T10" fmla="*/ 278 w 460"/>
                <a:gd name="T11" fmla="*/ 201 h 227"/>
                <a:gd name="T12" fmla="*/ 238 w 460"/>
                <a:gd name="T13" fmla="*/ 190 h 227"/>
                <a:gd name="T14" fmla="*/ 199 w 460"/>
                <a:gd name="T15" fmla="*/ 178 h 227"/>
                <a:gd name="T16" fmla="*/ 164 w 460"/>
                <a:gd name="T17" fmla="*/ 164 h 227"/>
                <a:gd name="T18" fmla="*/ 132 w 460"/>
                <a:gd name="T19" fmla="*/ 150 h 227"/>
                <a:gd name="T20" fmla="*/ 102 w 460"/>
                <a:gd name="T21" fmla="*/ 135 h 227"/>
                <a:gd name="T22" fmla="*/ 89 w 460"/>
                <a:gd name="T23" fmla="*/ 126 h 227"/>
                <a:gd name="T24" fmla="*/ 76 w 460"/>
                <a:gd name="T25" fmla="*/ 117 h 227"/>
                <a:gd name="T26" fmla="*/ 65 w 460"/>
                <a:gd name="T27" fmla="*/ 109 h 227"/>
                <a:gd name="T28" fmla="*/ 54 w 460"/>
                <a:gd name="T29" fmla="*/ 99 h 227"/>
                <a:gd name="T30" fmla="*/ 44 w 460"/>
                <a:gd name="T31" fmla="*/ 90 h 227"/>
                <a:gd name="T32" fmla="*/ 35 w 460"/>
                <a:gd name="T33" fmla="*/ 82 h 227"/>
                <a:gd name="T34" fmla="*/ 26 w 460"/>
                <a:gd name="T35" fmla="*/ 72 h 227"/>
                <a:gd name="T36" fmla="*/ 20 w 460"/>
                <a:gd name="T37" fmla="*/ 62 h 227"/>
                <a:gd name="T38" fmla="*/ 14 w 460"/>
                <a:gd name="T39" fmla="*/ 52 h 227"/>
                <a:gd name="T40" fmla="*/ 9 w 460"/>
                <a:gd name="T41" fmla="*/ 42 h 227"/>
                <a:gd name="T42" fmla="*/ 4 w 460"/>
                <a:gd name="T43" fmla="*/ 31 h 227"/>
                <a:gd name="T44" fmla="*/ 2 w 460"/>
                <a:gd name="T45" fmla="*/ 21 h 227"/>
                <a:gd name="T46" fmla="*/ 0 w 460"/>
                <a:gd name="T47" fmla="*/ 10 h 227"/>
                <a:gd name="T48" fmla="*/ 0 w 460"/>
                <a:gd name="T4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0" h="227">
                  <a:moveTo>
                    <a:pt x="460" y="227"/>
                  </a:moveTo>
                  <a:lnTo>
                    <a:pt x="460" y="227"/>
                  </a:lnTo>
                  <a:lnTo>
                    <a:pt x="411" y="223"/>
                  </a:lnTo>
                  <a:lnTo>
                    <a:pt x="365" y="217"/>
                  </a:lnTo>
                  <a:lnTo>
                    <a:pt x="321" y="210"/>
                  </a:lnTo>
                  <a:lnTo>
                    <a:pt x="278" y="201"/>
                  </a:lnTo>
                  <a:lnTo>
                    <a:pt x="238" y="190"/>
                  </a:lnTo>
                  <a:lnTo>
                    <a:pt x="199" y="178"/>
                  </a:lnTo>
                  <a:lnTo>
                    <a:pt x="164" y="164"/>
                  </a:lnTo>
                  <a:lnTo>
                    <a:pt x="132" y="150"/>
                  </a:lnTo>
                  <a:lnTo>
                    <a:pt x="102" y="135"/>
                  </a:lnTo>
                  <a:lnTo>
                    <a:pt x="89" y="126"/>
                  </a:lnTo>
                  <a:lnTo>
                    <a:pt x="76" y="117"/>
                  </a:lnTo>
                  <a:lnTo>
                    <a:pt x="65" y="109"/>
                  </a:lnTo>
                  <a:lnTo>
                    <a:pt x="54" y="99"/>
                  </a:lnTo>
                  <a:lnTo>
                    <a:pt x="44" y="90"/>
                  </a:lnTo>
                  <a:lnTo>
                    <a:pt x="35" y="82"/>
                  </a:lnTo>
                  <a:lnTo>
                    <a:pt x="26" y="72"/>
                  </a:lnTo>
                  <a:lnTo>
                    <a:pt x="20" y="62"/>
                  </a:lnTo>
                  <a:lnTo>
                    <a:pt x="14" y="52"/>
                  </a:lnTo>
                  <a:lnTo>
                    <a:pt x="9" y="42"/>
                  </a:lnTo>
                  <a:lnTo>
                    <a:pt x="4" y="31"/>
                  </a:lnTo>
                  <a:lnTo>
                    <a:pt x="2" y="21"/>
                  </a:lnTo>
                  <a:lnTo>
                    <a:pt x="0" y="10"/>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7" name="Freeform 80"/>
            <p:cNvSpPr>
              <a:spLocks/>
            </p:cNvSpPr>
            <p:nvPr/>
          </p:nvSpPr>
          <p:spPr bwMode="auto">
            <a:xfrm>
              <a:off x="1400646" y="2513080"/>
              <a:ext cx="146621" cy="293243"/>
            </a:xfrm>
            <a:custGeom>
              <a:avLst/>
              <a:gdLst>
                <a:gd name="T0" fmla="*/ 489 w 489"/>
                <a:gd name="T1" fmla="*/ 978 h 978"/>
                <a:gd name="T2" fmla="*/ 489 w 489"/>
                <a:gd name="T3" fmla="*/ 978 h 978"/>
                <a:gd name="T4" fmla="*/ 438 w 489"/>
                <a:gd name="T5" fmla="*/ 974 h 978"/>
                <a:gd name="T6" fmla="*/ 389 w 489"/>
                <a:gd name="T7" fmla="*/ 969 h 978"/>
                <a:gd name="T8" fmla="*/ 342 w 489"/>
                <a:gd name="T9" fmla="*/ 962 h 978"/>
                <a:gd name="T10" fmla="*/ 297 w 489"/>
                <a:gd name="T11" fmla="*/ 953 h 978"/>
                <a:gd name="T12" fmla="*/ 254 w 489"/>
                <a:gd name="T13" fmla="*/ 944 h 978"/>
                <a:gd name="T14" fmla="*/ 213 w 489"/>
                <a:gd name="T15" fmla="*/ 931 h 978"/>
                <a:gd name="T16" fmla="*/ 175 w 489"/>
                <a:gd name="T17" fmla="*/ 918 h 978"/>
                <a:gd name="T18" fmla="*/ 141 w 489"/>
                <a:gd name="T19" fmla="*/ 904 h 978"/>
                <a:gd name="T20" fmla="*/ 110 w 489"/>
                <a:gd name="T21" fmla="*/ 887 h 978"/>
                <a:gd name="T22" fmla="*/ 96 w 489"/>
                <a:gd name="T23" fmla="*/ 880 h 978"/>
                <a:gd name="T24" fmla="*/ 81 w 489"/>
                <a:gd name="T25" fmla="*/ 871 h 978"/>
                <a:gd name="T26" fmla="*/ 69 w 489"/>
                <a:gd name="T27" fmla="*/ 862 h 978"/>
                <a:gd name="T28" fmla="*/ 57 w 489"/>
                <a:gd name="T29" fmla="*/ 852 h 978"/>
                <a:gd name="T30" fmla="*/ 47 w 489"/>
                <a:gd name="T31" fmla="*/ 843 h 978"/>
                <a:gd name="T32" fmla="*/ 37 w 489"/>
                <a:gd name="T33" fmla="*/ 833 h 978"/>
                <a:gd name="T34" fmla="*/ 28 w 489"/>
                <a:gd name="T35" fmla="*/ 823 h 978"/>
                <a:gd name="T36" fmla="*/ 21 w 489"/>
                <a:gd name="T37" fmla="*/ 813 h 978"/>
                <a:gd name="T38" fmla="*/ 14 w 489"/>
                <a:gd name="T39" fmla="*/ 802 h 978"/>
                <a:gd name="T40" fmla="*/ 10 w 489"/>
                <a:gd name="T41" fmla="*/ 792 h 978"/>
                <a:gd name="T42" fmla="*/ 5 w 489"/>
                <a:gd name="T43" fmla="*/ 781 h 978"/>
                <a:gd name="T44" fmla="*/ 2 w 489"/>
                <a:gd name="T45" fmla="*/ 770 h 978"/>
                <a:gd name="T46" fmla="*/ 0 w 489"/>
                <a:gd name="T47" fmla="*/ 760 h 978"/>
                <a:gd name="T48" fmla="*/ 0 w 489"/>
                <a:gd name="T49" fmla="*/ 749 h 978"/>
                <a:gd name="T50" fmla="*/ 0 w 489"/>
                <a:gd name="T51" fmla="*/ 0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9" h="978">
                  <a:moveTo>
                    <a:pt x="489" y="978"/>
                  </a:moveTo>
                  <a:lnTo>
                    <a:pt x="489" y="978"/>
                  </a:lnTo>
                  <a:lnTo>
                    <a:pt x="438" y="974"/>
                  </a:lnTo>
                  <a:lnTo>
                    <a:pt x="389" y="969"/>
                  </a:lnTo>
                  <a:lnTo>
                    <a:pt x="342" y="962"/>
                  </a:lnTo>
                  <a:lnTo>
                    <a:pt x="297" y="953"/>
                  </a:lnTo>
                  <a:lnTo>
                    <a:pt x="254" y="944"/>
                  </a:lnTo>
                  <a:lnTo>
                    <a:pt x="213" y="931"/>
                  </a:lnTo>
                  <a:lnTo>
                    <a:pt x="175" y="918"/>
                  </a:lnTo>
                  <a:lnTo>
                    <a:pt x="141" y="904"/>
                  </a:lnTo>
                  <a:lnTo>
                    <a:pt x="110" y="887"/>
                  </a:lnTo>
                  <a:lnTo>
                    <a:pt x="96" y="880"/>
                  </a:lnTo>
                  <a:lnTo>
                    <a:pt x="81" y="871"/>
                  </a:lnTo>
                  <a:lnTo>
                    <a:pt x="69" y="862"/>
                  </a:lnTo>
                  <a:lnTo>
                    <a:pt x="57" y="852"/>
                  </a:lnTo>
                  <a:lnTo>
                    <a:pt x="47" y="843"/>
                  </a:lnTo>
                  <a:lnTo>
                    <a:pt x="37" y="833"/>
                  </a:lnTo>
                  <a:lnTo>
                    <a:pt x="28" y="823"/>
                  </a:lnTo>
                  <a:lnTo>
                    <a:pt x="21" y="813"/>
                  </a:lnTo>
                  <a:lnTo>
                    <a:pt x="14" y="802"/>
                  </a:lnTo>
                  <a:lnTo>
                    <a:pt x="10" y="792"/>
                  </a:lnTo>
                  <a:lnTo>
                    <a:pt x="5" y="781"/>
                  </a:lnTo>
                  <a:lnTo>
                    <a:pt x="2" y="770"/>
                  </a:lnTo>
                  <a:lnTo>
                    <a:pt x="0" y="760"/>
                  </a:lnTo>
                  <a:lnTo>
                    <a:pt x="0" y="749"/>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8" name="Line 81"/>
            <p:cNvSpPr>
              <a:spLocks noChangeShapeType="1"/>
            </p:cNvSpPr>
            <p:nvPr/>
          </p:nvSpPr>
          <p:spPr bwMode="auto">
            <a:xfrm>
              <a:off x="1728300" y="2513080"/>
              <a:ext cx="0" cy="77799"/>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69" name="Gruppieren 268"/>
          <p:cNvGrpSpPr/>
          <p:nvPr/>
        </p:nvGrpSpPr>
        <p:grpSpPr>
          <a:xfrm>
            <a:off x="4040508" y="1601162"/>
            <a:ext cx="396477" cy="396477"/>
            <a:chOff x="2228010" y="2444257"/>
            <a:chExt cx="396477" cy="396477"/>
          </a:xfrm>
        </p:grpSpPr>
        <p:sp>
          <p:nvSpPr>
            <p:cNvPr id="270" name="Freeform 82"/>
            <p:cNvSpPr>
              <a:spLocks/>
            </p:cNvSpPr>
            <p:nvPr/>
          </p:nvSpPr>
          <p:spPr bwMode="auto">
            <a:xfrm>
              <a:off x="2418020" y="2634267"/>
              <a:ext cx="206467" cy="206467"/>
            </a:xfrm>
            <a:custGeom>
              <a:avLst/>
              <a:gdLst>
                <a:gd name="T0" fmla="*/ 690 w 690"/>
                <a:gd name="T1" fmla="*/ 364 h 692"/>
                <a:gd name="T2" fmla="*/ 684 w 690"/>
                <a:gd name="T3" fmla="*/ 416 h 692"/>
                <a:gd name="T4" fmla="*/ 669 w 690"/>
                <a:gd name="T5" fmla="*/ 464 h 692"/>
                <a:gd name="T6" fmla="*/ 648 w 690"/>
                <a:gd name="T7" fmla="*/ 511 h 692"/>
                <a:gd name="T8" fmla="*/ 622 w 690"/>
                <a:gd name="T9" fmla="*/ 553 h 692"/>
                <a:gd name="T10" fmla="*/ 589 w 690"/>
                <a:gd name="T11" fmla="*/ 590 h 692"/>
                <a:gd name="T12" fmla="*/ 551 w 690"/>
                <a:gd name="T13" fmla="*/ 622 h 692"/>
                <a:gd name="T14" fmla="*/ 509 w 690"/>
                <a:gd name="T15" fmla="*/ 650 h 692"/>
                <a:gd name="T16" fmla="*/ 464 w 690"/>
                <a:gd name="T17" fmla="*/ 671 h 692"/>
                <a:gd name="T18" fmla="*/ 415 w 690"/>
                <a:gd name="T19" fmla="*/ 684 h 692"/>
                <a:gd name="T20" fmla="*/ 363 w 690"/>
                <a:gd name="T21" fmla="*/ 691 h 692"/>
                <a:gd name="T22" fmla="*/ 327 w 690"/>
                <a:gd name="T23" fmla="*/ 691 h 692"/>
                <a:gd name="T24" fmla="*/ 275 w 690"/>
                <a:gd name="T25" fmla="*/ 684 h 692"/>
                <a:gd name="T26" fmla="*/ 226 w 690"/>
                <a:gd name="T27" fmla="*/ 671 h 692"/>
                <a:gd name="T28" fmla="*/ 181 w 690"/>
                <a:gd name="T29" fmla="*/ 650 h 692"/>
                <a:gd name="T30" fmla="*/ 139 w 690"/>
                <a:gd name="T31" fmla="*/ 622 h 692"/>
                <a:gd name="T32" fmla="*/ 101 w 690"/>
                <a:gd name="T33" fmla="*/ 590 h 692"/>
                <a:gd name="T34" fmla="*/ 68 w 690"/>
                <a:gd name="T35" fmla="*/ 553 h 692"/>
                <a:gd name="T36" fmla="*/ 41 w 690"/>
                <a:gd name="T37" fmla="*/ 511 h 692"/>
                <a:gd name="T38" fmla="*/ 21 w 690"/>
                <a:gd name="T39" fmla="*/ 464 h 692"/>
                <a:gd name="T40" fmla="*/ 6 w 690"/>
                <a:gd name="T41" fmla="*/ 416 h 692"/>
                <a:gd name="T42" fmla="*/ 0 w 690"/>
                <a:gd name="T43" fmla="*/ 364 h 692"/>
                <a:gd name="T44" fmla="*/ 0 w 690"/>
                <a:gd name="T45" fmla="*/ 328 h 692"/>
                <a:gd name="T46" fmla="*/ 6 w 690"/>
                <a:gd name="T47" fmla="*/ 276 h 692"/>
                <a:gd name="T48" fmla="*/ 21 w 690"/>
                <a:gd name="T49" fmla="*/ 227 h 692"/>
                <a:gd name="T50" fmla="*/ 41 w 690"/>
                <a:gd name="T51" fmla="*/ 181 h 692"/>
                <a:gd name="T52" fmla="*/ 68 w 690"/>
                <a:gd name="T53" fmla="*/ 139 h 692"/>
                <a:gd name="T54" fmla="*/ 101 w 690"/>
                <a:gd name="T55" fmla="*/ 101 h 692"/>
                <a:gd name="T56" fmla="*/ 139 w 690"/>
                <a:gd name="T57" fmla="*/ 69 h 692"/>
                <a:gd name="T58" fmla="*/ 181 w 690"/>
                <a:gd name="T59" fmla="*/ 42 h 692"/>
                <a:gd name="T60" fmla="*/ 226 w 690"/>
                <a:gd name="T61" fmla="*/ 21 h 692"/>
                <a:gd name="T62" fmla="*/ 275 w 690"/>
                <a:gd name="T63" fmla="*/ 7 h 692"/>
                <a:gd name="T64" fmla="*/ 327 w 690"/>
                <a:gd name="T65" fmla="*/ 1 h 692"/>
                <a:gd name="T66" fmla="*/ 363 w 690"/>
                <a:gd name="T67" fmla="*/ 1 h 692"/>
                <a:gd name="T68" fmla="*/ 415 w 690"/>
                <a:gd name="T69" fmla="*/ 7 h 692"/>
                <a:gd name="T70" fmla="*/ 464 w 690"/>
                <a:gd name="T71" fmla="*/ 21 h 692"/>
                <a:gd name="T72" fmla="*/ 509 w 690"/>
                <a:gd name="T73" fmla="*/ 42 h 692"/>
                <a:gd name="T74" fmla="*/ 551 w 690"/>
                <a:gd name="T75" fmla="*/ 69 h 692"/>
                <a:gd name="T76" fmla="*/ 589 w 690"/>
                <a:gd name="T77" fmla="*/ 101 h 692"/>
                <a:gd name="T78" fmla="*/ 622 w 690"/>
                <a:gd name="T79" fmla="*/ 139 h 692"/>
                <a:gd name="T80" fmla="*/ 648 w 690"/>
                <a:gd name="T81" fmla="*/ 181 h 692"/>
                <a:gd name="T82" fmla="*/ 669 w 690"/>
                <a:gd name="T83" fmla="*/ 227 h 692"/>
                <a:gd name="T84" fmla="*/ 684 w 690"/>
                <a:gd name="T85" fmla="*/ 276 h 692"/>
                <a:gd name="T86" fmla="*/ 690 w 690"/>
                <a:gd name="T87" fmla="*/ 328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0" h="692">
                  <a:moveTo>
                    <a:pt x="690" y="346"/>
                  </a:moveTo>
                  <a:lnTo>
                    <a:pt x="690" y="346"/>
                  </a:lnTo>
                  <a:lnTo>
                    <a:pt x="690" y="364"/>
                  </a:lnTo>
                  <a:lnTo>
                    <a:pt x="688" y="382"/>
                  </a:lnTo>
                  <a:lnTo>
                    <a:pt x="686" y="398"/>
                  </a:lnTo>
                  <a:lnTo>
                    <a:pt x="684" y="416"/>
                  </a:lnTo>
                  <a:lnTo>
                    <a:pt x="679" y="432"/>
                  </a:lnTo>
                  <a:lnTo>
                    <a:pt x="675" y="449"/>
                  </a:lnTo>
                  <a:lnTo>
                    <a:pt x="669" y="464"/>
                  </a:lnTo>
                  <a:lnTo>
                    <a:pt x="663" y="480"/>
                  </a:lnTo>
                  <a:lnTo>
                    <a:pt x="656" y="495"/>
                  </a:lnTo>
                  <a:lnTo>
                    <a:pt x="648" y="511"/>
                  </a:lnTo>
                  <a:lnTo>
                    <a:pt x="641" y="525"/>
                  </a:lnTo>
                  <a:lnTo>
                    <a:pt x="632" y="539"/>
                  </a:lnTo>
                  <a:lnTo>
                    <a:pt x="622" y="553"/>
                  </a:lnTo>
                  <a:lnTo>
                    <a:pt x="611" y="566"/>
                  </a:lnTo>
                  <a:lnTo>
                    <a:pt x="601" y="578"/>
                  </a:lnTo>
                  <a:lnTo>
                    <a:pt x="589" y="590"/>
                  </a:lnTo>
                  <a:lnTo>
                    <a:pt x="577" y="601"/>
                  </a:lnTo>
                  <a:lnTo>
                    <a:pt x="565" y="612"/>
                  </a:lnTo>
                  <a:lnTo>
                    <a:pt x="551" y="622"/>
                  </a:lnTo>
                  <a:lnTo>
                    <a:pt x="538" y="632"/>
                  </a:lnTo>
                  <a:lnTo>
                    <a:pt x="524" y="641"/>
                  </a:lnTo>
                  <a:lnTo>
                    <a:pt x="509" y="650"/>
                  </a:lnTo>
                  <a:lnTo>
                    <a:pt x="495" y="658"/>
                  </a:lnTo>
                  <a:lnTo>
                    <a:pt x="480" y="664"/>
                  </a:lnTo>
                  <a:lnTo>
                    <a:pt x="464" y="671"/>
                  </a:lnTo>
                  <a:lnTo>
                    <a:pt x="448" y="675"/>
                  </a:lnTo>
                  <a:lnTo>
                    <a:pt x="431" y="681"/>
                  </a:lnTo>
                  <a:lnTo>
                    <a:pt x="415" y="684"/>
                  </a:lnTo>
                  <a:lnTo>
                    <a:pt x="398" y="687"/>
                  </a:lnTo>
                  <a:lnTo>
                    <a:pt x="380" y="690"/>
                  </a:lnTo>
                  <a:lnTo>
                    <a:pt x="363" y="691"/>
                  </a:lnTo>
                  <a:lnTo>
                    <a:pt x="345" y="692"/>
                  </a:lnTo>
                  <a:lnTo>
                    <a:pt x="345" y="692"/>
                  </a:lnTo>
                  <a:lnTo>
                    <a:pt x="327" y="691"/>
                  </a:lnTo>
                  <a:lnTo>
                    <a:pt x="310" y="690"/>
                  </a:lnTo>
                  <a:lnTo>
                    <a:pt x="292" y="687"/>
                  </a:lnTo>
                  <a:lnTo>
                    <a:pt x="275" y="684"/>
                  </a:lnTo>
                  <a:lnTo>
                    <a:pt x="259" y="681"/>
                  </a:lnTo>
                  <a:lnTo>
                    <a:pt x="242" y="675"/>
                  </a:lnTo>
                  <a:lnTo>
                    <a:pt x="226" y="671"/>
                  </a:lnTo>
                  <a:lnTo>
                    <a:pt x="210" y="664"/>
                  </a:lnTo>
                  <a:lnTo>
                    <a:pt x="195" y="658"/>
                  </a:lnTo>
                  <a:lnTo>
                    <a:pt x="181" y="650"/>
                  </a:lnTo>
                  <a:lnTo>
                    <a:pt x="166" y="641"/>
                  </a:lnTo>
                  <a:lnTo>
                    <a:pt x="152" y="632"/>
                  </a:lnTo>
                  <a:lnTo>
                    <a:pt x="139" y="622"/>
                  </a:lnTo>
                  <a:lnTo>
                    <a:pt x="125" y="612"/>
                  </a:lnTo>
                  <a:lnTo>
                    <a:pt x="112" y="601"/>
                  </a:lnTo>
                  <a:lnTo>
                    <a:pt x="101" y="590"/>
                  </a:lnTo>
                  <a:lnTo>
                    <a:pt x="89" y="578"/>
                  </a:lnTo>
                  <a:lnTo>
                    <a:pt x="78" y="566"/>
                  </a:lnTo>
                  <a:lnTo>
                    <a:pt x="68" y="553"/>
                  </a:lnTo>
                  <a:lnTo>
                    <a:pt x="58" y="539"/>
                  </a:lnTo>
                  <a:lnTo>
                    <a:pt x="49" y="525"/>
                  </a:lnTo>
                  <a:lnTo>
                    <a:pt x="41" y="511"/>
                  </a:lnTo>
                  <a:lnTo>
                    <a:pt x="34" y="495"/>
                  </a:lnTo>
                  <a:lnTo>
                    <a:pt x="27" y="480"/>
                  </a:lnTo>
                  <a:lnTo>
                    <a:pt x="21" y="464"/>
                  </a:lnTo>
                  <a:lnTo>
                    <a:pt x="15" y="449"/>
                  </a:lnTo>
                  <a:lnTo>
                    <a:pt x="11" y="432"/>
                  </a:lnTo>
                  <a:lnTo>
                    <a:pt x="6" y="416"/>
                  </a:lnTo>
                  <a:lnTo>
                    <a:pt x="4" y="398"/>
                  </a:lnTo>
                  <a:lnTo>
                    <a:pt x="2" y="382"/>
                  </a:lnTo>
                  <a:lnTo>
                    <a:pt x="0" y="364"/>
                  </a:lnTo>
                  <a:lnTo>
                    <a:pt x="0" y="346"/>
                  </a:lnTo>
                  <a:lnTo>
                    <a:pt x="0" y="346"/>
                  </a:lnTo>
                  <a:lnTo>
                    <a:pt x="0" y="328"/>
                  </a:lnTo>
                  <a:lnTo>
                    <a:pt x="2" y="310"/>
                  </a:lnTo>
                  <a:lnTo>
                    <a:pt x="4" y="293"/>
                  </a:lnTo>
                  <a:lnTo>
                    <a:pt x="6" y="276"/>
                  </a:lnTo>
                  <a:lnTo>
                    <a:pt x="11" y="259"/>
                  </a:lnTo>
                  <a:lnTo>
                    <a:pt x="15" y="243"/>
                  </a:lnTo>
                  <a:lnTo>
                    <a:pt x="21" y="227"/>
                  </a:lnTo>
                  <a:lnTo>
                    <a:pt x="27" y="212"/>
                  </a:lnTo>
                  <a:lnTo>
                    <a:pt x="34" y="196"/>
                  </a:lnTo>
                  <a:lnTo>
                    <a:pt x="41" y="181"/>
                  </a:lnTo>
                  <a:lnTo>
                    <a:pt x="49" y="166"/>
                  </a:lnTo>
                  <a:lnTo>
                    <a:pt x="58" y="152"/>
                  </a:lnTo>
                  <a:lnTo>
                    <a:pt x="68" y="139"/>
                  </a:lnTo>
                  <a:lnTo>
                    <a:pt x="78" y="126"/>
                  </a:lnTo>
                  <a:lnTo>
                    <a:pt x="89" y="113"/>
                  </a:lnTo>
                  <a:lnTo>
                    <a:pt x="101" y="101"/>
                  </a:lnTo>
                  <a:lnTo>
                    <a:pt x="112" y="90"/>
                  </a:lnTo>
                  <a:lnTo>
                    <a:pt x="125" y="79"/>
                  </a:lnTo>
                  <a:lnTo>
                    <a:pt x="139" y="69"/>
                  </a:lnTo>
                  <a:lnTo>
                    <a:pt x="152" y="59"/>
                  </a:lnTo>
                  <a:lnTo>
                    <a:pt x="166" y="50"/>
                  </a:lnTo>
                  <a:lnTo>
                    <a:pt x="181" y="42"/>
                  </a:lnTo>
                  <a:lnTo>
                    <a:pt x="195" y="34"/>
                  </a:lnTo>
                  <a:lnTo>
                    <a:pt x="210" y="27"/>
                  </a:lnTo>
                  <a:lnTo>
                    <a:pt x="226" y="21"/>
                  </a:lnTo>
                  <a:lnTo>
                    <a:pt x="242" y="16"/>
                  </a:lnTo>
                  <a:lnTo>
                    <a:pt x="259" y="11"/>
                  </a:lnTo>
                  <a:lnTo>
                    <a:pt x="275" y="7"/>
                  </a:lnTo>
                  <a:lnTo>
                    <a:pt x="292" y="4"/>
                  </a:lnTo>
                  <a:lnTo>
                    <a:pt x="310" y="2"/>
                  </a:lnTo>
                  <a:lnTo>
                    <a:pt x="327" y="1"/>
                  </a:lnTo>
                  <a:lnTo>
                    <a:pt x="345" y="0"/>
                  </a:lnTo>
                  <a:lnTo>
                    <a:pt x="345" y="0"/>
                  </a:lnTo>
                  <a:lnTo>
                    <a:pt x="363" y="1"/>
                  </a:lnTo>
                  <a:lnTo>
                    <a:pt x="380" y="2"/>
                  </a:lnTo>
                  <a:lnTo>
                    <a:pt x="398" y="4"/>
                  </a:lnTo>
                  <a:lnTo>
                    <a:pt x="415" y="7"/>
                  </a:lnTo>
                  <a:lnTo>
                    <a:pt x="431" y="11"/>
                  </a:lnTo>
                  <a:lnTo>
                    <a:pt x="448" y="16"/>
                  </a:lnTo>
                  <a:lnTo>
                    <a:pt x="464" y="21"/>
                  </a:lnTo>
                  <a:lnTo>
                    <a:pt x="480" y="27"/>
                  </a:lnTo>
                  <a:lnTo>
                    <a:pt x="495" y="34"/>
                  </a:lnTo>
                  <a:lnTo>
                    <a:pt x="509" y="42"/>
                  </a:lnTo>
                  <a:lnTo>
                    <a:pt x="524" y="50"/>
                  </a:lnTo>
                  <a:lnTo>
                    <a:pt x="538" y="59"/>
                  </a:lnTo>
                  <a:lnTo>
                    <a:pt x="551" y="69"/>
                  </a:lnTo>
                  <a:lnTo>
                    <a:pt x="565" y="79"/>
                  </a:lnTo>
                  <a:lnTo>
                    <a:pt x="577" y="90"/>
                  </a:lnTo>
                  <a:lnTo>
                    <a:pt x="589" y="101"/>
                  </a:lnTo>
                  <a:lnTo>
                    <a:pt x="601" y="113"/>
                  </a:lnTo>
                  <a:lnTo>
                    <a:pt x="611" y="126"/>
                  </a:lnTo>
                  <a:lnTo>
                    <a:pt x="622" y="139"/>
                  </a:lnTo>
                  <a:lnTo>
                    <a:pt x="632" y="152"/>
                  </a:lnTo>
                  <a:lnTo>
                    <a:pt x="641" y="166"/>
                  </a:lnTo>
                  <a:lnTo>
                    <a:pt x="648" y="181"/>
                  </a:lnTo>
                  <a:lnTo>
                    <a:pt x="656" y="196"/>
                  </a:lnTo>
                  <a:lnTo>
                    <a:pt x="663" y="212"/>
                  </a:lnTo>
                  <a:lnTo>
                    <a:pt x="669" y="227"/>
                  </a:lnTo>
                  <a:lnTo>
                    <a:pt x="675" y="243"/>
                  </a:lnTo>
                  <a:lnTo>
                    <a:pt x="679" y="259"/>
                  </a:lnTo>
                  <a:lnTo>
                    <a:pt x="684" y="276"/>
                  </a:lnTo>
                  <a:lnTo>
                    <a:pt x="686" y="293"/>
                  </a:lnTo>
                  <a:lnTo>
                    <a:pt x="688" y="310"/>
                  </a:lnTo>
                  <a:lnTo>
                    <a:pt x="690" y="328"/>
                  </a:lnTo>
                  <a:lnTo>
                    <a:pt x="690" y="346"/>
                  </a:lnTo>
                  <a:lnTo>
                    <a:pt x="690" y="346"/>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1" name="Freeform 83"/>
            <p:cNvSpPr>
              <a:spLocks/>
            </p:cNvSpPr>
            <p:nvPr/>
          </p:nvSpPr>
          <p:spPr bwMode="auto">
            <a:xfrm>
              <a:off x="2468888" y="2710570"/>
              <a:ext cx="103234" cy="67327"/>
            </a:xfrm>
            <a:custGeom>
              <a:avLst/>
              <a:gdLst>
                <a:gd name="T0" fmla="*/ 345 w 345"/>
                <a:gd name="T1" fmla="*/ 0 h 221"/>
                <a:gd name="T2" fmla="*/ 144 w 345"/>
                <a:gd name="T3" fmla="*/ 221 h 221"/>
                <a:gd name="T4" fmla="*/ 0 w 345"/>
                <a:gd name="T5" fmla="*/ 77 h 221"/>
              </a:gdLst>
              <a:ahLst/>
              <a:cxnLst>
                <a:cxn ang="0">
                  <a:pos x="T0" y="T1"/>
                </a:cxn>
                <a:cxn ang="0">
                  <a:pos x="T2" y="T3"/>
                </a:cxn>
                <a:cxn ang="0">
                  <a:pos x="T4" y="T5"/>
                </a:cxn>
              </a:cxnLst>
              <a:rect l="0" t="0" r="r" b="b"/>
              <a:pathLst>
                <a:path w="345" h="221">
                  <a:moveTo>
                    <a:pt x="345" y="0"/>
                  </a:moveTo>
                  <a:lnTo>
                    <a:pt x="144" y="221"/>
                  </a:lnTo>
                  <a:lnTo>
                    <a:pt x="0" y="77"/>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2" name="Freeform 84"/>
            <p:cNvSpPr>
              <a:spLocks/>
            </p:cNvSpPr>
            <p:nvPr/>
          </p:nvSpPr>
          <p:spPr bwMode="auto">
            <a:xfrm>
              <a:off x="2228010" y="2444257"/>
              <a:ext cx="327655" cy="137645"/>
            </a:xfrm>
            <a:custGeom>
              <a:avLst/>
              <a:gdLst>
                <a:gd name="T0" fmla="*/ 1094 w 1094"/>
                <a:gd name="T1" fmla="*/ 230 h 461"/>
                <a:gd name="T2" fmla="*/ 1092 w 1094"/>
                <a:gd name="T3" fmla="*/ 254 h 461"/>
                <a:gd name="T4" fmla="*/ 1083 w 1094"/>
                <a:gd name="T5" fmla="*/ 276 h 461"/>
                <a:gd name="T6" fmla="*/ 1069 w 1094"/>
                <a:gd name="T7" fmla="*/ 298 h 461"/>
                <a:gd name="T8" fmla="*/ 1051 w 1094"/>
                <a:gd name="T9" fmla="*/ 319 h 461"/>
                <a:gd name="T10" fmla="*/ 1028 w 1094"/>
                <a:gd name="T11" fmla="*/ 340 h 461"/>
                <a:gd name="T12" fmla="*/ 1001 w 1094"/>
                <a:gd name="T13" fmla="*/ 359 h 461"/>
                <a:gd name="T14" fmla="*/ 969 w 1094"/>
                <a:gd name="T15" fmla="*/ 377 h 461"/>
                <a:gd name="T16" fmla="*/ 934 w 1094"/>
                <a:gd name="T17" fmla="*/ 393 h 461"/>
                <a:gd name="T18" fmla="*/ 895 w 1094"/>
                <a:gd name="T19" fmla="*/ 408 h 461"/>
                <a:gd name="T20" fmla="*/ 808 w 1094"/>
                <a:gd name="T21" fmla="*/ 433 h 461"/>
                <a:gd name="T22" fmla="*/ 710 w 1094"/>
                <a:gd name="T23" fmla="*/ 451 h 461"/>
                <a:gd name="T24" fmla="*/ 603 w 1094"/>
                <a:gd name="T25" fmla="*/ 459 h 461"/>
                <a:gd name="T26" fmla="*/ 547 w 1094"/>
                <a:gd name="T27" fmla="*/ 461 h 461"/>
                <a:gd name="T28" fmla="*/ 437 w 1094"/>
                <a:gd name="T29" fmla="*/ 456 h 461"/>
                <a:gd name="T30" fmla="*/ 334 w 1094"/>
                <a:gd name="T31" fmla="*/ 443 h 461"/>
                <a:gd name="T32" fmla="*/ 242 w 1094"/>
                <a:gd name="T33" fmla="*/ 421 h 461"/>
                <a:gd name="T34" fmla="*/ 179 w 1094"/>
                <a:gd name="T35" fmla="*/ 401 h 461"/>
                <a:gd name="T36" fmla="*/ 142 w 1094"/>
                <a:gd name="T37" fmla="*/ 386 h 461"/>
                <a:gd name="T38" fmla="*/ 108 w 1094"/>
                <a:gd name="T39" fmla="*/ 368 h 461"/>
                <a:gd name="T40" fmla="*/ 80 w 1094"/>
                <a:gd name="T41" fmla="*/ 349 h 461"/>
                <a:gd name="T42" fmla="*/ 54 w 1094"/>
                <a:gd name="T43" fmla="*/ 330 h 461"/>
                <a:gd name="T44" fmla="*/ 33 w 1094"/>
                <a:gd name="T45" fmla="*/ 309 h 461"/>
                <a:gd name="T46" fmla="*/ 18 w 1094"/>
                <a:gd name="T47" fmla="*/ 287 h 461"/>
                <a:gd name="T48" fmla="*/ 7 w 1094"/>
                <a:gd name="T49" fmla="*/ 265 h 461"/>
                <a:gd name="T50" fmla="*/ 1 w 1094"/>
                <a:gd name="T51" fmla="*/ 242 h 461"/>
                <a:gd name="T52" fmla="*/ 0 w 1094"/>
                <a:gd name="T53" fmla="*/ 230 h 461"/>
                <a:gd name="T54" fmla="*/ 3 w 1094"/>
                <a:gd name="T55" fmla="*/ 207 h 461"/>
                <a:gd name="T56" fmla="*/ 11 w 1094"/>
                <a:gd name="T57" fmla="*/ 184 h 461"/>
                <a:gd name="T58" fmla="*/ 24 w 1094"/>
                <a:gd name="T59" fmla="*/ 161 h 461"/>
                <a:gd name="T60" fmla="*/ 43 w 1094"/>
                <a:gd name="T61" fmla="*/ 140 h 461"/>
                <a:gd name="T62" fmla="*/ 66 w 1094"/>
                <a:gd name="T63" fmla="*/ 121 h 461"/>
                <a:gd name="T64" fmla="*/ 94 w 1094"/>
                <a:gd name="T65" fmla="*/ 102 h 461"/>
                <a:gd name="T66" fmla="*/ 125 w 1094"/>
                <a:gd name="T67" fmla="*/ 84 h 461"/>
                <a:gd name="T68" fmla="*/ 160 w 1094"/>
                <a:gd name="T69" fmla="*/ 68 h 461"/>
                <a:gd name="T70" fmla="*/ 199 w 1094"/>
                <a:gd name="T71" fmla="*/ 52 h 461"/>
                <a:gd name="T72" fmla="*/ 286 w 1094"/>
                <a:gd name="T73" fmla="*/ 28 h 461"/>
                <a:gd name="T74" fmla="*/ 384 w 1094"/>
                <a:gd name="T75" fmla="*/ 10 h 461"/>
                <a:gd name="T76" fmla="*/ 491 w 1094"/>
                <a:gd name="T77" fmla="*/ 1 h 461"/>
                <a:gd name="T78" fmla="*/ 547 w 1094"/>
                <a:gd name="T79" fmla="*/ 0 h 461"/>
                <a:gd name="T80" fmla="*/ 658 w 1094"/>
                <a:gd name="T81" fmla="*/ 5 h 461"/>
                <a:gd name="T82" fmla="*/ 760 w 1094"/>
                <a:gd name="T83" fmla="*/ 18 h 461"/>
                <a:gd name="T84" fmla="*/ 853 w 1094"/>
                <a:gd name="T85" fmla="*/ 39 h 461"/>
                <a:gd name="T86" fmla="*/ 915 w 1094"/>
                <a:gd name="T87" fmla="*/ 60 h 461"/>
                <a:gd name="T88" fmla="*/ 952 w 1094"/>
                <a:gd name="T89" fmla="*/ 75 h 461"/>
                <a:gd name="T90" fmla="*/ 986 w 1094"/>
                <a:gd name="T91" fmla="*/ 92 h 461"/>
                <a:gd name="T92" fmla="*/ 1015 w 1094"/>
                <a:gd name="T93" fmla="*/ 111 h 461"/>
                <a:gd name="T94" fmla="*/ 1040 w 1094"/>
                <a:gd name="T95" fmla="*/ 131 h 461"/>
                <a:gd name="T96" fmla="*/ 1061 w 1094"/>
                <a:gd name="T97" fmla="*/ 152 h 461"/>
                <a:gd name="T98" fmla="*/ 1077 w 1094"/>
                <a:gd name="T99" fmla="*/ 173 h 461"/>
                <a:gd name="T100" fmla="*/ 1088 w 1094"/>
                <a:gd name="T101" fmla="*/ 195 h 461"/>
                <a:gd name="T102" fmla="*/ 1094 w 1094"/>
                <a:gd name="T103" fmla="*/ 219 h 461"/>
                <a:gd name="T104" fmla="*/ 1094 w 1094"/>
                <a:gd name="T105" fmla="*/ 23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4" h="461">
                  <a:moveTo>
                    <a:pt x="1094" y="230"/>
                  </a:moveTo>
                  <a:lnTo>
                    <a:pt x="1094" y="230"/>
                  </a:lnTo>
                  <a:lnTo>
                    <a:pt x="1094" y="242"/>
                  </a:lnTo>
                  <a:lnTo>
                    <a:pt x="1092" y="254"/>
                  </a:lnTo>
                  <a:lnTo>
                    <a:pt x="1088" y="265"/>
                  </a:lnTo>
                  <a:lnTo>
                    <a:pt x="1083" y="276"/>
                  </a:lnTo>
                  <a:lnTo>
                    <a:pt x="1077" y="287"/>
                  </a:lnTo>
                  <a:lnTo>
                    <a:pt x="1069" y="298"/>
                  </a:lnTo>
                  <a:lnTo>
                    <a:pt x="1061" y="309"/>
                  </a:lnTo>
                  <a:lnTo>
                    <a:pt x="1051" y="319"/>
                  </a:lnTo>
                  <a:lnTo>
                    <a:pt x="1040" y="330"/>
                  </a:lnTo>
                  <a:lnTo>
                    <a:pt x="1028" y="340"/>
                  </a:lnTo>
                  <a:lnTo>
                    <a:pt x="1015" y="349"/>
                  </a:lnTo>
                  <a:lnTo>
                    <a:pt x="1001" y="359"/>
                  </a:lnTo>
                  <a:lnTo>
                    <a:pt x="986" y="368"/>
                  </a:lnTo>
                  <a:lnTo>
                    <a:pt x="969" y="377"/>
                  </a:lnTo>
                  <a:lnTo>
                    <a:pt x="952" y="386"/>
                  </a:lnTo>
                  <a:lnTo>
                    <a:pt x="934" y="393"/>
                  </a:lnTo>
                  <a:lnTo>
                    <a:pt x="915" y="401"/>
                  </a:lnTo>
                  <a:lnTo>
                    <a:pt x="895" y="408"/>
                  </a:lnTo>
                  <a:lnTo>
                    <a:pt x="853" y="421"/>
                  </a:lnTo>
                  <a:lnTo>
                    <a:pt x="808" y="433"/>
                  </a:lnTo>
                  <a:lnTo>
                    <a:pt x="760" y="443"/>
                  </a:lnTo>
                  <a:lnTo>
                    <a:pt x="710" y="451"/>
                  </a:lnTo>
                  <a:lnTo>
                    <a:pt x="658" y="456"/>
                  </a:lnTo>
                  <a:lnTo>
                    <a:pt x="603" y="459"/>
                  </a:lnTo>
                  <a:lnTo>
                    <a:pt x="547" y="461"/>
                  </a:lnTo>
                  <a:lnTo>
                    <a:pt x="547" y="461"/>
                  </a:lnTo>
                  <a:lnTo>
                    <a:pt x="491" y="459"/>
                  </a:lnTo>
                  <a:lnTo>
                    <a:pt x="437" y="456"/>
                  </a:lnTo>
                  <a:lnTo>
                    <a:pt x="384" y="451"/>
                  </a:lnTo>
                  <a:lnTo>
                    <a:pt x="334" y="443"/>
                  </a:lnTo>
                  <a:lnTo>
                    <a:pt x="286" y="433"/>
                  </a:lnTo>
                  <a:lnTo>
                    <a:pt x="242" y="421"/>
                  </a:lnTo>
                  <a:lnTo>
                    <a:pt x="199" y="408"/>
                  </a:lnTo>
                  <a:lnTo>
                    <a:pt x="179" y="401"/>
                  </a:lnTo>
                  <a:lnTo>
                    <a:pt x="160" y="393"/>
                  </a:lnTo>
                  <a:lnTo>
                    <a:pt x="142" y="386"/>
                  </a:lnTo>
                  <a:lnTo>
                    <a:pt x="125" y="377"/>
                  </a:lnTo>
                  <a:lnTo>
                    <a:pt x="108" y="368"/>
                  </a:lnTo>
                  <a:lnTo>
                    <a:pt x="94" y="359"/>
                  </a:lnTo>
                  <a:lnTo>
                    <a:pt x="80" y="349"/>
                  </a:lnTo>
                  <a:lnTo>
                    <a:pt x="66" y="340"/>
                  </a:lnTo>
                  <a:lnTo>
                    <a:pt x="54" y="330"/>
                  </a:lnTo>
                  <a:lnTo>
                    <a:pt x="43" y="319"/>
                  </a:lnTo>
                  <a:lnTo>
                    <a:pt x="33" y="309"/>
                  </a:lnTo>
                  <a:lnTo>
                    <a:pt x="24" y="298"/>
                  </a:lnTo>
                  <a:lnTo>
                    <a:pt x="18" y="287"/>
                  </a:lnTo>
                  <a:lnTo>
                    <a:pt x="11" y="276"/>
                  </a:lnTo>
                  <a:lnTo>
                    <a:pt x="7" y="265"/>
                  </a:lnTo>
                  <a:lnTo>
                    <a:pt x="3" y="254"/>
                  </a:lnTo>
                  <a:lnTo>
                    <a:pt x="1" y="242"/>
                  </a:lnTo>
                  <a:lnTo>
                    <a:pt x="0" y="230"/>
                  </a:lnTo>
                  <a:lnTo>
                    <a:pt x="0" y="230"/>
                  </a:lnTo>
                  <a:lnTo>
                    <a:pt x="1" y="219"/>
                  </a:lnTo>
                  <a:lnTo>
                    <a:pt x="3" y="207"/>
                  </a:lnTo>
                  <a:lnTo>
                    <a:pt x="7" y="195"/>
                  </a:lnTo>
                  <a:lnTo>
                    <a:pt x="11" y="184"/>
                  </a:lnTo>
                  <a:lnTo>
                    <a:pt x="18" y="173"/>
                  </a:lnTo>
                  <a:lnTo>
                    <a:pt x="24" y="161"/>
                  </a:lnTo>
                  <a:lnTo>
                    <a:pt x="33" y="152"/>
                  </a:lnTo>
                  <a:lnTo>
                    <a:pt x="43" y="140"/>
                  </a:lnTo>
                  <a:lnTo>
                    <a:pt x="54" y="131"/>
                  </a:lnTo>
                  <a:lnTo>
                    <a:pt x="66" y="121"/>
                  </a:lnTo>
                  <a:lnTo>
                    <a:pt x="80" y="111"/>
                  </a:lnTo>
                  <a:lnTo>
                    <a:pt x="94" y="102"/>
                  </a:lnTo>
                  <a:lnTo>
                    <a:pt x="108" y="92"/>
                  </a:lnTo>
                  <a:lnTo>
                    <a:pt x="125" y="84"/>
                  </a:lnTo>
                  <a:lnTo>
                    <a:pt x="142" y="75"/>
                  </a:lnTo>
                  <a:lnTo>
                    <a:pt x="160" y="68"/>
                  </a:lnTo>
                  <a:lnTo>
                    <a:pt x="179" y="60"/>
                  </a:lnTo>
                  <a:lnTo>
                    <a:pt x="199" y="52"/>
                  </a:lnTo>
                  <a:lnTo>
                    <a:pt x="242" y="39"/>
                  </a:lnTo>
                  <a:lnTo>
                    <a:pt x="286" y="28"/>
                  </a:lnTo>
                  <a:lnTo>
                    <a:pt x="334" y="18"/>
                  </a:lnTo>
                  <a:lnTo>
                    <a:pt x="384" y="10"/>
                  </a:lnTo>
                  <a:lnTo>
                    <a:pt x="437" y="5"/>
                  </a:lnTo>
                  <a:lnTo>
                    <a:pt x="491" y="1"/>
                  </a:lnTo>
                  <a:lnTo>
                    <a:pt x="547" y="0"/>
                  </a:lnTo>
                  <a:lnTo>
                    <a:pt x="547" y="0"/>
                  </a:lnTo>
                  <a:lnTo>
                    <a:pt x="603" y="1"/>
                  </a:lnTo>
                  <a:lnTo>
                    <a:pt x="658" y="5"/>
                  </a:lnTo>
                  <a:lnTo>
                    <a:pt x="710" y="10"/>
                  </a:lnTo>
                  <a:lnTo>
                    <a:pt x="760" y="18"/>
                  </a:lnTo>
                  <a:lnTo>
                    <a:pt x="808" y="28"/>
                  </a:lnTo>
                  <a:lnTo>
                    <a:pt x="853" y="39"/>
                  </a:lnTo>
                  <a:lnTo>
                    <a:pt x="895" y="52"/>
                  </a:lnTo>
                  <a:lnTo>
                    <a:pt x="915" y="60"/>
                  </a:lnTo>
                  <a:lnTo>
                    <a:pt x="934" y="68"/>
                  </a:lnTo>
                  <a:lnTo>
                    <a:pt x="952" y="75"/>
                  </a:lnTo>
                  <a:lnTo>
                    <a:pt x="969" y="84"/>
                  </a:lnTo>
                  <a:lnTo>
                    <a:pt x="986" y="92"/>
                  </a:lnTo>
                  <a:lnTo>
                    <a:pt x="1001" y="102"/>
                  </a:lnTo>
                  <a:lnTo>
                    <a:pt x="1015" y="111"/>
                  </a:lnTo>
                  <a:lnTo>
                    <a:pt x="1028" y="121"/>
                  </a:lnTo>
                  <a:lnTo>
                    <a:pt x="1040" y="131"/>
                  </a:lnTo>
                  <a:lnTo>
                    <a:pt x="1051" y="140"/>
                  </a:lnTo>
                  <a:lnTo>
                    <a:pt x="1061" y="152"/>
                  </a:lnTo>
                  <a:lnTo>
                    <a:pt x="1069" y="161"/>
                  </a:lnTo>
                  <a:lnTo>
                    <a:pt x="1077" y="173"/>
                  </a:lnTo>
                  <a:lnTo>
                    <a:pt x="1083" y="184"/>
                  </a:lnTo>
                  <a:lnTo>
                    <a:pt x="1088" y="195"/>
                  </a:lnTo>
                  <a:lnTo>
                    <a:pt x="1092" y="207"/>
                  </a:lnTo>
                  <a:lnTo>
                    <a:pt x="1094" y="219"/>
                  </a:lnTo>
                  <a:lnTo>
                    <a:pt x="1094" y="230"/>
                  </a:lnTo>
                  <a:lnTo>
                    <a:pt x="1094" y="23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3" name="Line 85"/>
            <p:cNvSpPr>
              <a:spLocks noChangeShapeType="1"/>
            </p:cNvSpPr>
            <p:nvPr/>
          </p:nvSpPr>
          <p:spPr bwMode="auto">
            <a:xfrm>
              <a:off x="2228010" y="2513080"/>
              <a:ext cx="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4" name="Freeform 86"/>
            <p:cNvSpPr>
              <a:spLocks/>
            </p:cNvSpPr>
            <p:nvPr/>
          </p:nvSpPr>
          <p:spPr bwMode="auto">
            <a:xfrm>
              <a:off x="2228010" y="2581902"/>
              <a:ext cx="163079" cy="68822"/>
            </a:xfrm>
            <a:custGeom>
              <a:avLst/>
              <a:gdLst>
                <a:gd name="T0" fmla="*/ 547 w 547"/>
                <a:gd name="T1" fmla="*/ 230 h 230"/>
                <a:gd name="T2" fmla="*/ 547 w 547"/>
                <a:gd name="T3" fmla="*/ 230 h 230"/>
                <a:gd name="T4" fmla="*/ 491 w 547"/>
                <a:gd name="T5" fmla="*/ 229 h 230"/>
                <a:gd name="T6" fmla="*/ 437 w 547"/>
                <a:gd name="T7" fmla="*/ 225 h 230"/>
                <a:gd name="T8" fmla="*/ 384 w 547"/>
                <a:gd name="T9" fmla="*/ 219 h 230"/>
                <a:gd name="T10" fmla="*/ 334 w 547"/>
                <a:gd name="T11" fmla="*/ 211 h 230"/>
                <a:gd name="T12" fmla="*/ 286 w 547"/>
                <a:gd name="T13" fmla="*/ 202 h 230"/>
                <a:gd name="T14" fmla="*/ 242 w 547"/>
                <a:gd name="T15" fmla="*/ 190 h 230"/>
                <a:gd name="T16" fmla="*/ 199 w 547"/>
                <a:gd name="T17" fmla="*/ 177 h 230"/>
                <a:gd name="T18" fmla="*/ 179 w 547"/>
                <a:gd name="T19" fmla="*/ 170 h 230"/>
                <a:gd name="T20" fmla="*/ 160 w 547"/>
                <a:gd name="T21" fmla="*/ 163 h 230"/>
                <a:gd name="T22" fmla="*/ 142 w 547"/>
                <a:gd name="T23" fmla="*/ 154 h 230"/>
                <a:gd name="T24" fmla="*/ 125 w 547"/>
                <a:gd name="T25" fmla="*/ 146 h 230"/>
                <a:gd name="T26" fmla="*/ 108 w 547"/>
                <a:gd name="T27" fmla="*/ 138 h 230"/>
                <a:gd name="T28" fmla="*/ 94 w 547"/>
                <a:gd name="T29" fmla="*/ 129 h 230"/>
                <a:gd name="T30" fmla="*/ 80 w 547"/>
                <a:gd name="T31" fmla="*/ 119 h 230"/>
                <a:gd name="T32" fmla="*/ 66 w 547"/>
                <a:gd name="T33" fmla="*/ 109 h 230"/>
                <a:gd name="T34" fmla="*/ 54 w 547"/>
                <a:gd name="T35" fmla="*/ 99 h 230"/>
                <a:gd name="T36" fmla="*/ 43 w 547"/>
                <a:gd name="T37" fmla="*/ 89 h 230"/>
                <a:gd name="T38" fmla="*/ 33 w 547"/>
                <a:gd name="T39" fmla="*/ 79 h 230"/>
                <a:gd name="T40" fmla="*/ 24 w 547"/>
                <a:gd name="T41" fmla="*/ 68 h 230"/>
                <a:gd name="T42" fmla="*/ 18 w 547"/>
                <a:gd name="T43" fmla="*/ 57 h 230"/>
                <a:gd name="T44" fmla="*/ 11 w 547"/>
                <a:gd name="T45" fmla="*/ 46 h 230"/>
                <a:gd name="T46" fmla="*/ 7 w 547"/>
                <a:gd name="T47" fmla="*/ 35 h 230"/>
                <a:gd name="T48" fmla="*/ 3 w 547"/>
                <a:gd name="T49" fmla="*/ 23 h 230"/>
                <a:gd name="T50" fmla="*/ 1 w 547"/>
                <a:gd name="T51" fmla="*/ 12 h 230"/>
                <a:gd name="T52" fmla="*/ 0 w 547"/>
                <a:gd name="T53"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7" h="230">
                  <a:moveTo>
                    <a:pt x="547" y="230"/>
                  </a:moveTo>
                  <a:lnTo>
                    <a:pt x="547" y="230"/>
                  </a:lnTo>
                  <a:lnTo>
                    <a:pt x="491" y="229"/>
                  </a:lnTo>
                  <a:lnTo>
                    <a:pt x="437" y="225"/>
                  </a:lnTo>
                  <a:lnTo>
                    <a:pt x="384" y="219"/>
                  </a:lnTo>
                  <a:lnTo>
                    <a:pt x="334" y="211"/>
                  </a:lnTo>
                  <a:lnTo>
                    <a:pt x="286" y="202"/>
                  </a:lnTo>
                  <a:lnTo>
                    <a:pt x="242" y="190"/>
                  </a:lnTo>
                  <a:lnTo>
                    <a:pt x="199" y="177"/>
                  </a:lnTo>
                  <a:lnTo>
                    <a:pt x="179" y="170"/>
                  </a:lnTo>
                  <a:lnTo>
                    <a:pt x="160" y="163"/>
                  </a:lnTo>
                  <a:lnTo>
                    <a:pt x="142" y="154"/>
                  </a:lnTo>
                  <a:lnTo>
                    <a:pt x="125" y="146"/>
                  </a:lnTo>
                  <a:lnTo>
                    <a:pt x="108" y="138"/>
                  </a:lnTo>
                  <a:lnTo>
                    <a:pt x="94" y="129"/>
                  </a:lnTo>
                  <a:lnTo>
                    <a:pt x="80" y="119"/>
                  </a:lnTo>
                  <a:lnTo>
                    <a:pt x="66" y="109"/>
                  </a:lnTo>
                  <a:lnTo>
                    <a:pt x="54" y="99"/>
                  </a:lnTo>
                  <a:lnTo>
                    <a:pt x="43" y="89"/>
                  </a:lnTo>
                  <a:lnTo>
                    <a:pt x="33" y="79"/>
                  </a:lnTo>
                  <a:lnTo>
                    <a:pt x="24" y="68"/>
                  </a:lnTo>
                  <a:lnTo>
                    <a:pt x="18" y="57"/>
                  </a:lnTo>
                  <a:lnTo>
                    <a:pt x="11" y="46"/>
                  </a:lnTo>
                  <a:lnTo>
                    <a:pt x="7" y="35"/>
                  </a:lnTo>
                  <a:lnTo>
                    <a:pt x="3" y="23"/>
                  </a:lnTo>
                  <a:lnTo>
                    <a:pt x="1" y="12"/>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5" name="Freeform 87"/>
            <p:cNvSpPr>
              <a:spLocks/>
            </p:cNvSpPr>
            <p:nvPr/>
          </p:nvSpPr>
          <p:spPr bwMode="auto">
            <a:xfrm>
              <a:off x="2228010" y="2659701"/>
              <a:ext cx="137645" cy="67327"/>
            </a:xfrm>
            <a:custGeom>
              <a:avLst/>
              <a:gdLst>
                <a:gd name="T0" fmla="*/ 460 w 460"/>
                <a:gd name="T1" fmla="*/ 227 h 227"/>
                <a:gd name="T2" fmla="*/ 460 w 460"/>
                <a:gd name="T3" fmla="*/ 227 h 227"/>
                <a:gd name="T4" fmla="*/ 413 w 460"/>
                <a:gd name="T5" fmla="*/ 223 h 227"/>
                <a:gd name="T6" fmla="*/ 366 w 460"/>
                <a:gd name="T7" fmla="*/ 217 h 227"/>
                <a:gd name="T8" fmla="*/ 321 w 460"/>
                <a:gd name="T9" fmla="*/ 210 h 227"/>
                <a:gd name="T10" fmla="*/ 278 w 460"/>
                <a:gd name="T11" fmla="*/ 201 h 227"/>
                <a:gd name="T12" fmla="*/ 238 w 460"/>
                <a:gd name="T13" fmla="*/ 190 h 227"/>
                <a:gd name="T14" fmla="*/ 200 w 460"/>
                <a:gd name="T15" fmla="*/ 178 h 227"/>
                <a:gd name="T16" fmla="*/ 165 w 460"/>
                <a:gd name="T17" fmla="*/ 164 h 227"/>
                <a:gd name="T18" fmla="*/ 133 w 460"/>
                <a:gd name="T19" fmla="*/ 150 h 227"/>
                <a:gd name="T20" fmla="*/ 103 w 460"/>
                <a:gd name="T21" fmla="*/ 135 h 227"/>
                <a:gd name="T22" fmla="*/ 89 w 460"/>
                <a:gd name="T23" fmla="*/ 126 h 227"/>
                <a:gd name="T24" fmla="*/ 77 w 460"/>
                <a:gd name="T25" fmla="*/ 117 h 227"/>
                <a:gd name="T26" fmla="*/ 65 w 460"/>
                <a:gd name="T27" fmla="*/ 109 h 227"/>
                <a:gd name="T28" fmla="*/ 54 w 460"/>
                <a:gd name="T29" fmla="*/ 99 h 227"/>
                <a:gd name="T30" fmla="*/ 44 w 460"/>
                <a:gd name="T31" fmla="*/ 90 h 227"/>
                <a:gd name="T32" fmla="*/ 35 w 460"/>
                <a:gd name="T33" fmla="*/ 82 h 227"/>
                <a:gd name="T34" fmla="*/ 28 w 460"/>
                <a:gd name="T35" fmla="*/ 72 h 227"/>
                <a:gd name="T36" fmla="*/ 20 w 460"/>
                <a:gd name="T37" fmla="*/ 62 h 227"/>
                <a:gd name="T38" fmla="*/ 14 w 460"/>
                <a:gd name="T39" fmla="*/ 52 h 227"/>
                <a:gd name="T40" fmla="*/ 9 w 460"/>
                <a:gd name="T41" fmla="*/ 42 h 227"/>
                <a:gd name="T42" fmla="*/ 6 w 460"/>
                <a:gd name="T43" fmla="*/ 31 h 227"/>
                <a:gd name="T44" fmla="*/ 2 w 460"/>
                <a:gd name="T45" fmla="*/ 21 h 227"/>
                <a:gd name="T46" fmla="*/ 1 w 460"/>
                <a:gd name="T47" fmla="*/ 10 h 227"/>
                <a:gd name="T48" fmla="*/ 0 w 460"/>
                <a:gd name="T4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0" h="227">
                  <a:moveTo>
                    <a:pt x="460" y="227"/>
                  </a:moveTo>
                  <a:lnTo>
                    <a:pt x="460" y="227"/>
                  </a:lnTo>
                  <a:lnTo>
                    <a:pt x="413" y="223"/>
                  </a:lnTo>
                  <a:lnTo>
                    <a:pt x="366" y="217"/>
                  </a:lnTo>
                  <a:lnTo>
                    <a:pt x="321" y="210"/>
                  </a:lnTo>
                  <a:lnTo>
                    <a:pt x="278" y="201"/>
                  </a:lnTo>
                  <a:lnTo>
                    <a:pt x="238" y="190"/>
                  </a:lnTo>
                  <a:lnTo>
                    <a:pt x="200" y="178"/>
                  </a:lnTo>
                  <a:lnTo>
                    <a:pt x="165" y="164"/>
                  </a:lnTo>
                  <a:lnTo>
                    <a:pt x="133" y="150"/>
                  </a:lnTo>
                  <a:lnTo>
                    <a:pt x="103" y="135"/>
                  </a:lnTo>
                  <a:lnTo>
                    <a:pt x="89" y="126"/>
                  </a:lnTo>
                  <a:lnTo>
                    <a:pt x="77" y="117"/>
                  </a:lnTo>
                  <a:lnTo>
                    <a:pt x="65" y="109"/>
                  </a:lnTo>
                  <a:lnTo>
                    <a:pt x="54" y="99"/>
                  </a:lnTo>
                  <a:lnTo>
                    <a:pt x="44" y="90"/>
                  </a:lnTo>
                  <a:lnTo>
                    <a:pt x="35" y="82"/>
                  </a:lnTo>
                  <a:lnTo>
                    <a:pt x="28" y="72"/>
                  </a:lnTo>
                  <a:lnTo>
                    <a:pt x="20" y="62"/>
                  </a:lnTo>
                  <a:lnTo>
                    <a:pt x="14" y="52"/>
                  </a:lnTo>
                  <a:lnTo>
                    <a:pt x="9" y="42"/>
                  </a:lnTo>
                  <a:lnTo>
                    <a:pt x="6" y="31"/>
                  </a:lnTo>
                  <a:lnTo>
                    <a:pt x="2" y="21"/>
                  </a:lnTo>
                  <a:lnTo>
                    <a:pt x="1" y="10"/>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6" name="Freeform 88"/>
            <p:cNvSpPr>
              <a:spLocks/>
            </p:cNvSpPr>
            <p:nvPr/>
          </p:nvSpPr>
          <p:spPr bwMode="auto">
            <a:xfrm>
              <a:off x="2228010" y="2513080"/>
              <a:ext cx="146621" cy="293243"/>
            </a:xfrm>
            <a:custGeom>
              <a:avLst/>
              <a:gdLst>
                <a:gd name="T0" fmla="*/ 489 w 489"/>
                <a:gd name="T1" fmla="*/ 978 h 978"/>
                <a:gd name="T2" fmla="*/ 489 w 489"/>
                <a:gd name="T3" fmla="*/ 978 h 978"/>
                <a:gd name="T4" fmla="*/ 438 w 489"/>
                <a:gd name="T5" fmla="*/ 974 h 978"/>
                <a:gd name="T6" fmla="*/ 390 w 489"/>
                <a:gd name="T7" fmla="*/ 969 h 978"/>
                <a:gd name="T8" fmla="*/ 342 w 489"/>
                <a:gd name="T9" fmla="*/ 962 h 978"/>
                <a:gd name="T10" fmla="*/ 297 w 489"/>
                <a:gd name="T11" fmla="*/ 953 h 978"/>
                <a:gd name="T12" fmla="*/ 254 w 489"/>
                <a:gd name="T13" fmla="*/ 944 h 978"/>
                <a:gd name="T14" fmla="*/ 214 w 489"/>
                <a:gd name="T15" fmla="*/ 931 h 978"/>
                <a:gd name="T16" fmla="*/ 177 w 489"/>
                <a:gd name="T17" fmla="*/ 918 h 978"/>
                <a:gd name="T18" fmla="*/ 141 w 489"/>
                <a:gd name="T19" fmla="*/ 904 h 978"/>
                <a:gd name="T20" fmla="*/ 110 w 489"/>
                <a:gd name="T21" fmla="*/ 887 h 978"/>
                <a:gd name="T22" fmla="*/ 96 w 489"/>
                <a:gd name="T23" fmla="*/ 880 h 978"/>
                <a:gd name="T24" fmla="*/ 83 w 489"/>
                <a:gd name="T25" fmla="*/ 871 h 978"/>
                <a:gd name="T26" fmla="*/ 70 w 489"/>
                <a:gd name="T27" fmla="*/ 862 h 978"/>
                <a:gd name="T28" fmla="*/ 59 w 489"/>
                <a:gd name="T29" fmla="*/ 852 h 978"/>
                <a:gd name="T30" fmla="*/ 48 w 489"/>
                <a:gd name="T31" fmla="*/ 843 h 978"/>
                <a:gd name="T32" fmla="*/ 38 w 489"/>
                <a:gd name="T33" fmla="*/ 833 h 978"/>
                <a:gd name="T34" fmla="*/ 29 w 489"/>
                <a:gd name="T35" fmla="*/ 823 h 978"/>
                <a:gd name="T36" fmla="*/ 22 w 489"/>
                <a:gd name="T37" fmla="*/ 813 h 978"/>
                <a:gd name="T38" fmla="*/ 16 w 489"/>
                <a:gd name="T39" fmla="*/ 802 h 978"/>
                <a:gd name="T40" fmla="*/ 10 w 489"/>
                <a:gd name="T41" fmla="*/ 792 h 978"/>
                <a:gd name="T42" fmla="*/ 6 w 489"/>
                <a:gd name="T43" fmla="*/ 781 h 978"/>
                <a:gd name="T44" fmla="*/ 2 w 489"/>
                <a:gd name="T45" fmla="*/ 770 h 978"/>
                <a:gd name="T46" fmla="*/ 1 w 489"/>
                <a:gd name="T47" fmla="*/ 760 h 978"/>
                <a:gd name="T48" fmla="*/ 0 w 489"/>
                <a:gd name="T49" fmla="*/ 749 h 978"/>
                <a:gd name="T50" fmla="*/ 0 w 489"/>
                <a:gd name="T51" fmla="*/ 0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9" h="978">
                  <a:moveTo>
                    <a:pt x="489" y="978"/>
                  </a:moveTo>
                  <a:lnTo>
                    <a:pt x="489" y="978"/>
                  </a:lnTo>
                  <a:lnTo>
                    <a:pt x="438" y="974"/>
                  </a:lnTo>
                  <a:lnTo>
                    <a:pt x="390" y="969"/>
                  </a:lnTo>
                  <a:lnTo>
                    <a:pt x="342" y="962"/>
                  </a:lnTo>
                  <a:lnTo>
                    <a:pt x="297" y="953"/>
                  </a:lnTo>
                  <a:lnTo>
                    <a:pt x="254" y="944"/>
                  </a:lnTo>
                  <a:lnTo>
                    <a:pt x="214" y="931"/>
                  </a:lnTo>
                  <a:lnTo>
                    <a:pt x="177" y="918"/>
                  </a:lnTo>
                  <a:lnTo>
                    <a:pt x="141" y="904"/>
                  </a:lnTo>
                  <a:lnTo>
                    <a:pt x="110" y="887"/>
                  </a:lnTo>
                  <a:lnTo>
                    <a:pt x="96" y="880"/>
                  </a:lnTo>
                  <a:lnTo>
                    <a:pt x="83" y="871"/>
                  </a:lnTo>
                  <a:lnTo>
                    <a:pt x="70" y="862"/>
                  </a:lnTo>
                  <a:lnTo>
                    <a:pt x="59" y="852"/>
                  </a:lnTo>
                  <a:lnTo>
                    <a:pt x="48" y="843"/>
                  </a:lnTo>
                  <a:lnTo>
                    <a:pt x="38" y="833"/>
                  </a:lnTo>
                  <a:lnTo>
                    <a:pt x="29" y="823"/>
                  </a:lnTo>
                  <a:lnTo>
                    <a:pt x="22" y="813"/>
                  </a:lnTo>
                  <a:lnTo>
                    <a:pt x="16" y="802"/>
                  </a:lnTo>
                  <a:lnTo>
                    <a:pt x="10" y="792"/>
                  </a:lnTo>
                  <a:lnTo>
                    <a:pt x="6" y="781"/>
                  </a:lnTo>
                  <a:lnTo>
                    <a:pt x="2" y="770"/>
                  </a:lnTo>
                  <a:lnTo>
                    <a:pt x="1" y="760"/>
                  </a:lnTo>
                  <a:lnTo>
                    <a:pt x="0" y="749"/>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7" name="Line 89"/>
            <p:cNvSpPr>
              <a:spLocks noChangeShapeType="1"/>
            </p:cNvSpPr>
            <p:nvPr/>
          </p:nvSpPr>
          <p:spPr bwMode="auto">
            <a:xfrm>
              <a:off x="2555664" y="2513080"/>
              <a:ext cx="0" cy="77799"/>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78" name="Gruppieren 277"/>
          <p:cNvGrpSpPr/>
          <p:nvPr/>
        </p:nvGrpSpPr>
        <p:grpSpPr>
          <a:xfrm>
            <a:off x="4598786" y="1601162"/>
            <a:ext cx="396477" cy="396477"/>
            <a:chOff x="3055374" y="2444257"/>
            <a:chExt cx="396477" cy="396477"/>
          </a:xfrm>
        </p:grpSpPr>
        <p:sp>
          <p:nvSpPr>
            <p:cNvPr id="279" name="Freeform 90"/>
            <p:cNvSpPr>
              <a:spLocks/>
            </p:cNvSpPr>
            <p:nvPr/>
          </p:nvSpPr>
          <p:spPr bwMode="auto">
            <a:xfrm>
              <a:off x="3243887" y="2634267"/>
              <a:ext cx="207964" cy="206467"/>
            </a:xfrm>
            <a:custGeom>
              <a:avLst/>
              <a:gdLst>
                <a:gd name="T0" fmla="*/ 691 w 691"/>
                <a:gd name="T1" fmla="*/ 364 h 692"/>
                <a:gd name="T2" fmla="*/ 684 w 691"/>
                <a:gd name="T3" fmla="*/ 416 h 692"/>
                <a:gd name="T4" fmla="*/ 670 w 691"/>
                <a:gd name="T5" fmla="*/ 464 h 692"/>
                <a:gd name="T6" fmla="*/ 649 w 691"/>
                <a:gd name="T7" fmla="*/ 511 h 692"/>
                <a:gd name="T8" fmla="*/ 622 w 691"/>
                <a:gd name="T9" fmla="*/ 553 h 692"/>
                <a:gd name="T10" fmla="*/ 590 w 691"/>
                <a:gd name="T11" fmla="*/ 590 h 692"/>
                <a:gd name="T12" fmla="*/ 553 w 691"/>
                <a:gd name="T13" fmla="*/ 622 h 692"/>
                <a:gd name="T14" fmla="*/ 510 w 691"/>
                <a:gd name="T15" fmla="*/ 650 h 692"/>
                <a:gd name="T16" fmla="*/ 465 w 691"/>
                <a:gd name="T17" fmla="*/ 671 h 692"/>
                <a:gd name="T18" fmla="*/ 415 w 691"/>
                <a:gd name="T19" fmla="*/ 684 h 692"/>
                <a:gd name="T20" fmla="*/ 363 w 691"/>
                <a:gd name="T21" fmla="*/ 691 h 692"/>
                <a:gd name="T22" fmla="*/ 328 w 691"/>
                <a:gd name="T23" fmla="*/ 691 h 692"/>
                <a:gd name="T24" fmla="*/ 276 w 691"/>
                <a:gd name="T25" fmla="*/ 684 h 692"/>
                <a:gd name="T26" fmla="*/ 227 w 691"/>
                <a:gd name="T27" fmla="*/ 671 h 692"/>
                <a:gd name="T28" fmla="*/ 181 w 691"/>
                <a:gd name="T29" fmla="*/ 650 h 692"/>
                <a:gd name="T30" fmla="*/ 139 w 691"/>
                <a:gd name="T31" fmla="*/ 622 h 692"/>
                <a:gd name="T32" fmla="*/ 101 w 691"/>
                <a:gd name="T33" fmla="*/ 590 h 692"/>
                <a:gd name="T34" fmla="*/ 68 w 691"/>
                <a:gd name="T35" fmla="*/ 553 h 692"/>
                <a:gd name="T36" fmla="*/ 42 w 691"/>
                <a:gd name="T37" fmla="*/ 511 h 692"/>
                <a:gd name="T38" fmla="*/ 21 w 691"/>
                <a:gd name="T39" fmla="*/ 464 h 692"/>
                <a:gd name="T40" fmla="*/ 8 w 691"/>
                <a:gd name="T41" fmla="*/ 416 h 692"/>
                <a:gd name="T42" fmla="*/ 1 w 691"/>
                <a:gd name="T43" fmla="*/ 364 h 692"/>
                <a:gd name="T44" fmla="*/ 1 w 691"/>
                <a:gd name="T45" fmla="*/ 328 h 692"/>
                <a:gd name="T46" fmla="*/ 8 w 691"/>
                <a:gd name="T47" fmla="*/ 276 h 692"/>
                <a:gd name="T48" fmla="*/ 21 w 691"/>
                <a:gd name="T49" fmla="*/ 227 h 692"/>
                <a:gd name="T50" fmla="*/ 42 w 691"/>
                <a:gd name="T51" fmla="*/ 181 h 692"/>
                <a:gd name="T52" fmla="*/ 68 w 691"/>
                <a:gd name="T53" fmla="*/ 139 h 692"/>
                <a:gd name="T54" fmla="*/ 101 w 691"/>
                <a:gd name="T55" fmla="*/ 101 h 692"/>
                <a:gd name="T56" fmla="*/ 139 w 691"/>
                <a:gd name="T57" fmla="*/ 69 h 692"/>
                <a:gd name="T58" fmla="*/ 181 w 691"/>
                <a:gd name="T59" fmla="*/ 42 h 692"/>
                <a:gd name="T60" fmla="*/ 227 w 691"/>
                <a:gd name="T61" fmla="*/ 21 h 692"/>
                <a:gd name="T62" fmla="*/ 276 w 691"/>
                <a:gd name="T63" fmla="*/ 7 h 692"/>
                <a:gd name="T64" fmla="*/ 328 w 691"/>
                <a:gd name="T65" fmla="*/ 1 h 692"/>
                <a:gd name="T66" fmla="*/ 363 w 691"/>
                <a:gd name="T67" fmla="*/ 1 h 692"/>
                <a:gd name="T68" fmla="*/ 415 w 691"/>
                <a:gd name="T69" fmla="*/ 7 h 692"/>
                <a:gd name="T70" fmla="*/ 465 w 691"/>
                <a:gd name="T71" fmla="*/ 21 h 692"/>
                <a:gd name="T72" fmla="*/ 510 w 691"/>
                <a:gd name="T73" fmla="*/ 42 h 692"/>
                <a:gd name="T74" fmla="*/ 553 w 691"/>
                <a:gd name="T75" fmla="*/ 69 h 692"/>
                <a:gd name="T76" fmla="*/ 590 w 691"/>
                <a:gd name="T77" fmla="*/ 101 h 692"/>
                <a:gd name="T78" fmla="*/ 622 w 691"/>
                <a:gd name="T79" fmla="*/ 139 h 692"/>
                <a:gd name="T80" fmla="*/ 649 w 691"/>
                <a:gd name="T81" fmla="*/ 181 h 692"/>
                <a:gd name="T82" fmla="*/ 670 w 691"/>
                <a:gd name="T83" fmla="*/ 227 h 692"/>
                <a:gd name="T84" fmla="*/ 684 w 691"/>
                <a:gd name="T85" fmla="*/ 276 h 692"/>
                <a:gd name="T86" fmla="*/ 691 w 691"/>
                <a:gd name="T87" fmla="*/ 328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1" h="692">
                  <a:moveTo>
                    <a:pt x="691" y="346"/>
                  </a:moveTo>
                  <a:lnTo>
                    <a:pt x="691" y="346"/>
                  </a:lnTo>
                  <a:lnTo>
                    <a:pt x="691" y="364"/>
                  </a:lnTo>
                  <a:lnTo>
                    <a:pt x="690" y="382"/>
                  </a:lnTo>
                  <a:lnTo>
                    <a:pt x="687" y="398"/>
                  </a:lnTo>
                  <a:lnTo>
                    <a:pt x="684" y="416"/>
                  </a:lnTo>
                  <a:lnTo>
                    <a:pt x="680" y="432"/>
                  </a:lnTo>
                  <a:lnTo>
                    <a:pt x="675" y="449"/>
                  </a:lnTo>
                  <a:lnTo>
                    <a:pt x="670" y="464"/>
                  </a:lnTo>
                  <a:lnTo>
                    <a:pt x="664" y="480"/>
                  </a:lnTo>
                  <a:lnTo>
                    <a:pt x="657" y="495"/>
                  </a:lnTo>
                  <a:lnTo>
                    <a:pt x="649" y="511"/>
                  </a:lnTo>
                  <a:lnTo>
                    <a:pt x="641" y="525"/>
                  </a:lnTo>
                  <a:lnTo>
                    <a:pt x="632" y="539"/>
                  </a:lnTo>
                  <a:lnTo>
                    <a:pt x="622" y="553"/>
                  </a:lnTo>
                  <a:lnTo>
                    <a:pt x="612" y="566"/>
                  </a:lnTo>
                  <a:lnTo>
                    <a:pt x="601" y="578"/>
                  </a:lnTo>
                  <a:lnTo>
                    <a:pt x="590" y="590"/>
                  </a:lnTo>
                  <a:lnTo>
                    <a:pt x="578" y="601"/>
                  </a:lnTo>
                  <a:lnTo>
                    <a:pt x="565" y="612"/>
                  </a:lnTo>
                  <a:lnTo>
                    <a:pt x="553" y="622"/>
                  </a:lnTo>
                  <a:lnTo>
                    <a:pt x="538" y="632"/>
                  </a:lnTo>
                  <a:lnTo>
                    <a:pt x="525" y="641"/>
                  </a:lnTo>
                  <a:lnTo>
                    <a:pt x="510" y="650"/>
                  </a:lnTo>
                  <a:lnTo>
                    <a:pt x="495" y="658"/>
                  </a:lnTo>
                  <a:lnTo>
                    <a:pt x="480" y="664"/>
                  </a:lnTo>
                  <a:lnTo>
                    <a:pt x="465" y="671"/>
                  </a:lnTo>
                  <a:lnTo>
                    <a:pt x="448" y="675"/>
                  </a:lnTo>
                  <a:lnTo>
                    <a:pt x="431" y="681"/>
                  </a:lnTo>
                  <a:lnTo>
                    <a:pt x="415" y="684"/>
                  </a:lnTo>
                  <a:lnTo>
                    <a:pt x="398" y="687"/>
                  </a:lnTo>
                  <a:lnTo>
                    <a:pt x="381" y="690"/>
                  </a:lnTo>
                  <a:lnTo>
                    <a:pt x="363" y="691"/>
                  </a:lnTo>
                  <a:lnTo>
                    <a:pt x="345" y="692"/>
                  </a:lnTo>
                  <a:lnTo>
                    <a:pt x="345" y="692"/>
                  </a:lnTo>
                  <a:lnTo>
                    <a:pt x="328" y="691"/>
                  </a:lnTo>
                  <a:lnTo>
                    <a:pt x="310" y="690"/>
                  </a:lnTo>
                  <a:lnTo>
                    <a:pt x="294" y="687"/>
                  </a:lnTo>
                  <a:lnTo>
                    <a:pt x="276" y="684"/>
                  </a:lnTo>
                  <a:lnTo>
                    <a:pt x="259" y="681"/>
                  </a:lnTo>
                  <a:lnTo>
                    <a:pt x="243" y="675"/>
                  </a:lnTo>
                  <a:lnTo>
                    <a:pt x="227" y="671"/>
                  </a:lnTo>
                  <a:lnTo>
                    <a:pt x="211" y="664"/>
                  </a:lnTo>
                  <a:lnTo>
                    <a:pt x="195" y="658"/>
                  </a:lnTo>
                  <a:lnTo>
                    <a:pt x="181" y="650"/>
                  </a:lnTo>
                  <a:lnTo>
                    <a:pt x="167" y="641"/>
                  </a:lnTo>
                  <a:lnTo>
                    <a:pt x="152" y="632"/>
                  </a:lnTo>
                  <a:lnTo>
                    <a:pt x="139" y="622"/>
                  </a:lnTo>
                  <a:lnTo>
                    <a:pt x="126" y="612"/>
                  </a:lnTo>
                  <a:lnTo>
                    <a:pt x="114" y="601"/>
                  </a:lnTo>
                  <a:lnTo>
                    <a:pt x="101" y="590"/>
                  </a:lnTo>
                  <a:lnTo>
                    <a:pt x="89" y="578"/>
                  </a:lnTo>
                  <a:lnTo>
                    <a:pt x="79" y="566"/>
                  </a:lnTo>
                  <a:lnTo>
                    <a:pt x="68" y="553"/>
                  </a:lnTo>
                  <a:lnTo>
                    <a:pt x="60" y="539"/>
                  </a:lnTo>
                  <a:lnTo>
                    <a:pt x="50" y="525"/>
                  </a:lnTo>
                  <a:lnTo>
                    <a:pt x="42" y="511"/>
                  </a:lnTo>
                  <a:lnTo>
                    <a:pt x="34" y="495"/>
                  </a:lnTo>
                  <a:lnTo>
                    <a:pt x="28" y="480"/>
                  </a:lnTo>
                  <a:lnTo>
                    <a:pt x="21" y="464"/>
                  </a:lnTo>
                  <a:lnTo>
                    <a:pt x="15" y="449"/>
                  </a:lnTo>
                  <a:lnTo>
                    <a:pt x="11" y="432"/>
                  </a:lnTo>
                  <a:lnTo>
                    <a:pt x="8" y="416"/>
                  </a:lnTo>
                  <a:lnTo>
                    <a:pt x="4" y="398"/>
                  </a:lnTo>
                  <a:lnTo>
                    <a:pt x="2" y="382"/>
                  </a:lnTo>
                  <a:lnTo>
                    <a:pt x="1" y="364"/>
                  </a:lnTo>
                  <a:lnTo>
                    <a:pt x="0" y="346"/>
                  </a:lnTo>
                  <a:lnTo>
                    <a:pt x="0" y="346"/>
                  </a:lnTo>
                  <a:lnTo>
                    <a:pt x="1" y="328"/>
                  </a:lnTo>
                  <a:lnTo>
                    <a:pt x="2" y="310"/>
                  </a:lnTo>
                  <a:lnTo>
                    <a:pt x="4" y="293"/>
                  </a:lnTo>
                  <a:lnTo>
                    <a:pt x="8" y="276"/>
                  </a:lnTo>
                  <a:lnTo>
                    <a:pt x="11" y="259"/>
                  </a:lnTo>
                  <a:lnTo>
                    <a:pt x="15" y="243"/>
                  </a:lnTo>
                  <a:lnTo>
                    <a:pt x="21" y="227"/>
                  </a:lnTo>
                  <a:lnTo>
                    <a:pt x="28" y="212"/>
                  </a:lnTo>
                  <a:lnTo>
                    <a:pt x="34" y="196"/>
                  </a:lnTo>
                  <a:lnTo>
                    <a:pt x="42" y="181"/>
                  </a:lnTo>
                  <a:lnTo>
                    <a:pt x="50" y="166"/>
                  </a:lnTo>
                  <a:lnTo>
                    <a:pt x="60" y="152"/>
                  </a:lnTo>
                  <a:lnTo>
                    <a:pt x="68" y="139"/>
                  </a:lnTo>
                  <a:lnTo>
                    <a:pt x="79" y="126"/>
                  </a:lnTo>
                  <a:lnTo>
                    <a:pt x="89" y="113"/>
                  </a:lnTo>
                  <a:lnTo>
                    <a:pt x="101" y="101"/>
                  </a:lnTo>
                  <a:lnTo>
                    <a:pt x="114" y="90"/>
                  </a:lnTo>
                  <a:lnTo>
                    <a:pt x="126" y="79"/>
                  </a:lnTo>
                  <a:lnTo>
                    <a:pt x="139" y="69"/>
                  </a:lnTo>
                  <a:lnTo>
                    <a:pt x="152" y="59"/>
                  </a:lnTo>
                  <a:lnTo>
                    <a:pt x="167" y="50"/>
                  </a:lnTo>
                  <a:lnTo>
                    <a:pt x="181" y="42"/>
                  </a:lnTo>
                  <a:lnTo>
                    <a:pt x="195" y="34"/>
                  </a:lnTo>
                  <a:lnTo>
                    <a:pt x="211" y="27"/>
                  </a:lnTo>
                  <a:lnTo>
                    <a:pt x="227" y="21"/>
                  </a:lnTo>
                  <a:lnTo>
                    <a:pt x="243" y="16"/>
                  </a:lnTo>
                  <a:lnTo>
                    <a:pt x="259" y="11"/>
                  </a:lnTo>
                  <a:lnTo>
                    <a:pt x="276" y="7"/>
                  </a:lnTo>
                  <a:lnTo>
                    <a:pt x="294" y="4"/>
                  </a:lnTo>
                  <a:lnTo>
                    <a:pt x="310" y="2"/>
                  </a:lnTo>
                  <a:lnTo>
                    <a:pt x="328" y="1"/>
                  </a:lnTo>
                  <a:lnTo>
                    <a:pt x="345" y="0"/>
                  </a:lnTo>
                  <a:lnTo>
                    <a:pt x="345" y="0"/>
                  </a:lnTo>
                  <a:lnTo>
                    <a:pt x="363" y="1"/>
                  </a:lnTo>
                  <a:lnTo>
                    <a:pt x="381" y="2"/>
                  </a:lnTo>
                  <a:lnTo>
                    <a:pt x="398" y="4"/>
                  </a:lnTo>
                  <a:lnTo>
                    <a:pt x="415" y="7"/>
                  </a:lnTo>
                  <a:lnTo>
                    <a:pt x="431" y="11"/>
                  </a:lnTo>
                  <a:lnTo>
                    <a:pt x="448" y="16"/>
                  </a:lnTo>
                  <a:lnTo>
                    <a:pt x="465" y="21"/>
                  </a:lnTo>
                  <a:lnTo>
                    <a:pt x="480" y="27"/>
                  </a:lnTo>
                  <a:lnTo>
                    <a:pt x="495" y="34"/>
                  </a:lnTo>
                  <a:lnTo>
                    <a:pt x="510" y="42"/>
                  </a:lnTo>
                  <a:lnTo>
                    <a:pt x="525" y="50"/>
                  </a:lnTo>
                  <a:lnTo>
                    <a:pt x="538" y="59"/>
                  </a:lnTo>
                  <a:lnTo>
                    <a:pt x="553" y="69"/>
                  </a:lnTo>
                  <a:lnTo>
                    <a:pt x="565" y="79"/>
                  </a:lnTo>
                  <a:lnTo>
                    <a:pt x="578" y="90"/>
                  </a:lnTo>
                  <a:lnTo>
                    <a:pt x="590" y="101"/>
                  </a:lnTo>
                  <a:lnTo>
                    <a:pt x="601" y="113"/>
                  </a:lnTo>
                  <a:lnTo>
                    <a:pt x="612" y="126"/>
                  </a:lnTo>
                  <a:lnTo>
                    <a:pt x="622" y="139"/>
                  </a:lnTo>
                  <a:lnTo>
                    <a:pt x="632" y="152"/>
                  </a:lnTo>
                  <a:lnTo>
                    <a:pt x="641" y="166"/>
                  </a:lnTo>
                  <a:lnTo>
                    <a:pt x="649" y="181"/>
                  </a:lnTo>
                  <a:lnTo>
                    <a:pt x="657" y="196"/>
                  </a:lnTo>
                  <a:lnTo>
                    <a:pt x="664" y="212"/>
                  </a:lnTo>
                  <a:lnTo>
                    <a:pt x="670" y="227"/>
                  </a:lnTo>
                  <a:lnTo>
                    <a:pt x="675" y="243"/>
                  </a:lnTo>
                  <a:lnTo>
                    <a:pt x="680" y="259"/>
                  </a:lnTo>
                  <a:lnTo>
                    <a:pt x="684" y="276"/>
                  </a:lnTo>
                  <a:lnTo>
                    <a:pt x="687" y="293"/>
                  </a:lnTo>
                  <a:lnTo>
                    <a:pt x="690" y="310"/>
                  </a:lnTo>
                  <a:lnTo>
                    <a:pt x="691" y="328"/>
                  </a:lnTo>
                  <a:lnTo>
                    <a:pt x="691" y="346"/>
                  </a:lnTo>
                  <a:lnTo>
                    <a:pt x="691" y="346"/>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0" name="Line 91"/>
            <p:cNvSpPr>
              <a:spLocks noChangeShapeType="1"/>
            </p:cNvSpPr>
            <p:nvPr/>
          </p:nvSpPr>
          <p:spPr bwMode="auto">
            <a:xfrm>
              <a:off x="3305229" y="2737500"/>
              <a:ext cx="8528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1" name="Line 92"/>
            <p:cNvSpPr>
              <a:spLocks noChangeShapeType="1"/>
            </p:cNvSpPr>
            <p:nvPr/>
          </p:nvSpPr>
          <p:spPr bwMode="auto">
            <a:xfrm flipV="1">
              <a:off x="3347120" y="2694113"/>
              <a:ext cx="0" cy="86776"/>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2" name="Freeform 93"/>
            <p:cNvSpPr>
              <a:spLocks/>
            </p:cNvSpPr>
            <p:nvPr/>
          </p:nvSpPr>
          <p:spPr bwMode="auto">
            <a:xfrm>
              <a:off x="3055374" y="2444257"/>
              <a:ext cx="327655" cy="137645"/>
            </a:xfrm>
            <a:custGeom>
              <a:avLst/>
              <a:gdLst>
                <a:gd name="T0" fmla="*/ 1095 w 1095"/>
                <a:gd name="T1" fmla="*/ 230 h 461"/>
                <a:gd name="T2" fmla="*/ 1092 w 1095"/>
                <a:gd name="T3" fmla="*/ 254 h 461"/>
                <a:gd name="T4" fmla="*/ 1083 w 1095"/>
                <a:gd name="T5" fmla="*/ 276 h 461"/>
                <a:gd name="T6" fmla="*/ 1070 w 1095"/>
                <a:gd name="T7" fmla="*/ 298 h 461"/>
                <a:gd name="T8" fmla="*/ 1052 w 1095"/>
                <a:gd name="T9" fmla="*/ 319 h 461"/>
                <a:gd name="T10" fmla="*/ 1029 w 1095"/>
                <a:gd name="T11" fmla="*/ 340 h 461"/>
                <a:gd name="T12" fmla="*/ 1001 w 1095"/>
                <a:gd name="T13" fmla="*/ 359 h 461"/>
                <a:gd name="T14" fmla="*/ 969 w 1095"/>
                <a:gd name="T15" fmla="*/ 377 h 461"/>
                <a:gd name="T16" fmla="*/ 934 w 1095"/>
                <a:gd name="T17" fmla="*/ 393 h 461"/>
                <a:gd name="T18" fmla="*/ 895 w 1095"/>
                <a:gd name="T19" fmla="*/ 408 h 461"/>
                <a:gd name="T20" fmla="*/ 808 w 1095"/>
                <a:gd name="T21" fmla="*/ 433 h 461"/>
                <a:gd name="T22" fmla="*/ 710 w 1095"/>
                <a:gd name="T23" fmla="*/ 451 h 461"/>
                <a:gd name="T24" fmla="*/ 604 w 1095"/>
                <a:gd name="T25" fmla="*/ 459 h 461"/>
                <a:gd name="T26" fmla="*/ 548 w 1095"/>
                <a:gd name="T27" fmla="*/ 461 h 461"/>
                <a:gd name="T28" fmla="*/ 438 w 1095"/>
                <a:gd name="T29" fmla="*/ 456 h 461"/>
                <a:gd name="T30" fmla="*/ 335 w 1095"/>
                <a:gd name="T31" fmla="*/ 443 h 461"/>
                <a:gd name="T32" fmla="*/ 242 w 1095"/>
                <a:gd name="T33" fmla="*/ 421 h 461"/>
                <a:gd name="T34" fmla="*/ 180 w 1095"/>
                <a:gd name="T35" fmla="*/ 401 h 461"/>
                <a:gd name="T36" fmla="*/ 143 w 1095"/>
                <a:gd name="T37" fmla="*/ 386 h 461"/>
                <a:gd name="T38" fmla="*/ 110 w 1095"/>
                <a:gd name="T39" fmla="*/ 368 h 461"/>
                <a:gd name="T40" fmla="*/ 80 w 1095"/>
                <a:gd name="T41" fmla="*/ 349 h 461"/>
                <a:gd name="T42" fmla="*/ 55 w 1095"/>
                <a:gd name="T43" fmla="*/ 330 h 461"/>
                <a:gd name="T44" fmla="*/ 34 w 1095"/>
                <a:gd name="T45" fmla="*/ 309 h 461"/>
                <a:gd name="T46" fmla="*/ 18 w 1095"/>
                <a:gd name="T47" fmla="*/ 287 h 461"/>
                <a:gd name="T48" fmla="*/ 7 w 1095"/>
                <a:gd name="T49" fmla="*/ 265 h 461"/>
                <a:gd name="T50" fmla="*/ 2 w 1095"/>
                <a:gd name="T51" fmla="*/ 242 h 461"/>
                <a:gd name="T52" fmla="*/ 0 w 1095"/>
                <a:gd name="T53" fmla="*/ 230 h 461"/>
                <a:gd name="T54" fmla="*/ 4 w 1095"/>
                <a:gd name="T55" fmla="*/ 207 h 461"/>
                <a:gd name="T56" fmla="*/ 12 w 1095"/>
                <a:gd name="T57" fmla="*/ 184 h 461"/>
                <a:gd name="T58" fmla="*/ 26 w 1095"/>
                <a:gd name="T59" fmla="*/ 161 h 461"/>
                <a:gd name="T60" fmla="*/ 44 w 1095"/>
                <a:gd name="T61" fmla="*/ 140 h 461"/>
                <a:gd name="T62" fmla="*/ 67 w 1095"/>
                <a:gd name="T63" fmla="*/ 121 h 461"/>
                <a:gd name="T64" fmla="*/ 94 w 1095"/>
                <a:gd name="T65" fmla="*/ 102 h 461"/>
                <a:gd name="T66" fmla="*/ 125 w 1095"/>
                <a:gd name="T67" fmla="*/ 84 h 461"/>
                <a:gd name="T68" fmla="*/ 161 w 1095"/>
                <a:gd name="T69" fmla="*/ 68 h 461"/>
                <a:gd name="T70" fmla="*/ 200 w 1095"/>
                <a:gd name="T71" fmla="*/ 52 h 461"/>
                <a:gd name="T72" fmla="*/ 287 w 1095"/>
                <a:gd name="T73" fmla="*/ 28 h 461"/>
                <a:gd name="T74" fmla="*/ 386 w 1095"/>
                <a:gd name="T75" fmla="*/ 10 h 461"/>
                <a:gd name="T76" fmla="*/ 492 w 1095"/>
                <a:gd name="T77" fmla="*/ 1 h 461"/>
                <a:gd name="T78" fmla="*/ 548 w 1095"/>
                <a:gd name="T79" fmla="*/ 0 h 461"/>
                <a:gd name="T80" fmla="*/ 658 w 1095"/>
                <a:gd name="T81" fmla="*/ 5 h 461"/>
                <a:gd name="T82" fmla="*/ 761 w 1095"/>
                <a:gd name="T83" fmla="*/ 18 h 461"/>
                <a:gd name="T84" fmla="*/ 854 w 1095"/>
                <a:gd name="T85" fmla="*/ 39 h 461"/>
                <a:gd name="T86" fmla="*/ 915 w 1095"/>
                <a:gd name="T87" fmla="*/ 60 h 461"/>
                <a:gd name="T88" fmla="*/ 953 w 1095"/>
                <a:gd name="T89" fmla="*/ 75 h 461"/>
                <a:gd name="T90" fmla="*/ 986 w 1095"/>
                <a:gd name="T91" fmla="*/ 92 h 461"/>
                <a:gd name="T92" fmla="*/ 1016 w 1095"/>
                <a:gd name="T93" fmla="*/ 111 h 461"/>
                <a:gd name="T94" fmla="*/ 1041 w 1095"/>
                <a:gd name="T95" fmla="*/ 131 h 461"/>
                <a:gd name="T96" fmla="*/ 1061 w 1095"/>
                <a:gd name="T97" fmla="*/ 152 h 461"/>
                <a:gd name="T98" fmla="*/ 1078 w 1095"/>
                <a:gd name="T99" fmla="*/ 173 h 461"/>
                <a:gd name="T100" fmla="*/ 1089 w 1095"/>
                <a:gd name="T101" fmla="*/ 195 h 461"/>
                <a:gd name="T102" fmla="*/ 1094 w 1095"/>
                <a:gd name="T103" fmla="*/ 219 h 461"/>
                <a:gd name="T104" fmla="*/ 1095 w 1095"/>
                <a:gd name="T105" fmla="*/ 23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5" h="461">
                  <a:moveTo>
                    <a:pt x="1095" y="230"/>
                  </a:moveTo>
                  <a:lnTo>
                    <a:pt x="1095" y="230"/>
                  </a:lnTo>
                  <a:lnTo>
                    <a:pt x="1094" y="242"/>
                  </a:lnTo>
                  <a:lnTo>
                    <a:pt x="1092" y="254"/>
                  </a:lnTo>
                  <a:lnTo>
                    <a:pt x="1089" y="265"/>
                  </a:lnTo>
                  <a:lnTo>
                    <a:pt x="1083" y="276"/>
                  </a:lnTo>
                  <a:lnTo>
                    <a:pt x="1078" y="287"/>
                  </a:lnTo>
                  <a:lnTo>
                    <a:pt x="1070" y="298"/>
                  </a:lnTo>
                  <a:lnTo>
                    <a:pt x="1061" y="309"/>
                  </a:lnTo>
                  <a:lnTo>
                    <a:pt x="1052" y="319"/>
                  </a:lnTo>
                  <a:lnTo>
                    <a:pt x="1041" y="330"/>
                  </a:lnTo>
                  <a:lnTo>
                    <a:pt x="1029" y="340"/>
                  </a:lnTo>
                  <a:lnTo>
                    <a:pt x="1016" y="349"/>
                  </a:lnTo>
                  <a:lnTo>
                    <a:pt x="1001" y="359"/>
                  </a:lnTo>
                  <a:lnTo>
                    <a:pt x="986" y="368"/>
                  </a:lnTo>
                  <a:lnTo>
                    <a:pt x="969" y="377"/>
                  </a:lnTo>
                  <a:lnTo>
                    <a:pt x="953" y="386"/>
                  </a:lnTo>
                  <a:lnTo>
                    <a:pt x="934" y="393"/>
                  </a:lnTo>
                  <a:lnTo>
                    <a:pt x="915" y="401"/>
                  </a:lnTo>
                  <a:lnTo>
                    <a:pt x="895" y="408"/>
                  </a:lnTo>
                  <a:lnTo>
                    <a:pt x="854" y="421"/>
                  </a:lnTo>
                  <a:lnTo>
                    <a:pt x="808" y="433"/>
                  </a:lnTo>
                  <a:lnTo>
                    <a:pt x="761" y="443"/>
                  </a:lnTo>
                  <a:lnTo>
                    <a:pt x="710" y="451"/>
                  </a:lnTo>
                  <a:lnTo>
                    <a:pt x="658" y="456"/>
                  </a:lnTo>
                  <a:lnTo>
                    <a:pt x="604" y="459"/>
                  </a:lnTo>
                  <a:lnTo>
                    <a:pt x="548" y="461"/>
                  </a:lnTo>
                  <a:lnTo>
                    <a:pt x="548" y="461"/>
                  </a:lnTo>
                  <a:lnTo>
                    <a:pt x="492" y="459"/>
                  </a:lnTo>
                  <a:lnTo>
                    <a:pt x="438" y="456"/>
                  </a:lnTo>
                  <a:lnTo>
                    <a:pt x="386" y="451"/>
                  </a:lnTo>
                  <a:lnTo>
                    <a:pt x="335" y="443"/>
                  </a:lnTo>
                  <a:lnTo>
                    <a:pt x="287" y="433"/>
                  </a:lnTo>
                  <a:lnTo>
                    <a:pt x="242" y="421"/>
                  </a:lnTo>
                  <a:lnTo>
                    <a:pt x="200" y="408"/>
                  </a:lnTo>
                  <a:lnTo>
                    <a:pt x="180" y="401"/>
                  </a:lnTo>
                  <a:lnTo>
                    <a:pt x="161" y="393"/>
                  </a:lnTo>
                  <a:lnTo>
                    <a:pt x="143" y="386"/>
                  </a:lnTo>
                  <a:lnTo>
                    <a:pt x="125" y="377"/>
                  </a:lnTo>
                  <a:lnTo>
                    <a:pt x="110" y="368"/>
                  </a:lnTo>
                  <a:lnTo>
                    <a:pt x="94" y="359"/>
                  </a:lnTo>
                  <a:lnTo>
                    <a:pt x="80" y="349"/>
                  </a:lnTo>
                  <a:lnTo>
                    <a:pt x="67" y="340"/>
                  </a:lnTo>
                  <a:lnTo>
                    <a:pt x="55" y="330"/>
                  </a:lnTo>
                  <a:lnTo>
                    <a:pt x="44" y="319"/>
                  </a:lnTo>
                  <a:lnTo>
                    <a:pt x="34" y="309"/>
                  </a:lnTo>
                  <a:lnTo>
                    <a:pt x="26" y="298"/>
                  </a:lnTo>
                  <a:lnTo>
                    <a:pt x="18" y="287"/>
                  </a:lnTo>
                  <a:lnTo>
                    <a:pt x="12" y="276"/>
                  </a:lnTo>
                  <a:lnTo>
                    <a:pt x="7" y="265"/>
                  </a:lnTo>
                  <a:lnTo>
                    <a:pt x="4" y="254"/>
                  </a:lnTo>
                  <a:lnTo>
                    <a:pt x="2" y="242"/>
                  </a:lnTo>
                  <a:lnTo>
                    <a:pt x="0" y="230"/>
                  </a:lnTo>
                  <a:lnTo>
                    <a:pt x="0" y="230"/>
                  </a:lnTo>
                  <a:lnTo>
                    <a:pt x="2" y="219"/>
                  </a:lnTo>
                  <a:lnTo>
                    <a:pt x="4" y="207"/>
                  </a:lnTo>
                  <a:lnTo>
                    <a:pt x="7" y="195"/>
                  </a:lnTo>
                  <a:lnTo>
                    <a:pt x="12" y="184"/>
                  </a:lnTo>
                  <a:lnTo>
                    <a:pt x="18" y="173"/>
                  </a:lnTo>
                  <a:lnTo>
                    <a:pt x="26" y="161"/>
                  </a:lnTo>
                  <a:lnTo>
                    <a:pt x="34" y="152"/>
                  </a:lnTo>
                  <a:lnTo>
                    <a:pt x="44" y="140"/>
                  </a:lnTo>
                  <a:lnTo>
                    <a:pt x="55" y="131"/>
                  </a:lnTo>
                  <a:lnTo>
                    <a:pt x="67" y="121"/>
                  </a:lnTo>
                  <a:lnTo>
                    <a:pt x="80" y="111"/>
                  </a:lnTo>
                  <a:lnTo>
                    <a:pt x="94" y="102"/>
                  </a:lnTo>
                  <a:lnTo>
                    <a:pt x="110" y="92"/>
                  </a:lnTo>
                  <a:lnTo>
                    <a:pt x="125" y="84"/>
                  </a:lnTo>
                  <a:lnTo>
                    <a:pt x="143" y="75"/>
                  </a:lnTo>
                  <a:lnTo>
                    <a:pt x="161" y="68"/>
                  </a:lnTo>
                  <a:lnTo>
                    <a:pt x="180" y="60"/>
                  </a:lnTo>
                  <a:lnTo>
                    <a:pt x="200" y="52"/>
                  </a:lnTo>
                  <a:lnTo>
                    <a:pt x="242" y="39"/>
                  </a:lnTo>
                  <a:lnTo>
                    <a:pt x="287" y="28"/>
                  </a:lnTo>
                  <a:lnTo>
                    <a:pt x="335" y="18"/>
                  </a:lnTo>
                  <a:lnTo>
                    <a:pt x="386" y="10"/>
                  </a:lnTo>
                  <a:lnTo>
                    <a:pt x="438" y="5"/>
                  </a:lnTo>
                  <a:lnTo>
                    <a:pt x="492" y="1"/>
                  </a:lnTo>
                  <a:lnTo>
                    <a:pt x="548" y="0"/>
                  </a:lnTo>
                  <a:lnTo>
                    <a:pt x="548" y="0"/>
                  </a:lnTo>
                  <a:lnTo>
                    <a:pt x="604" y="1"/>
                  </a:lnTo>
                  <a:lnTo>
                    <a:pt x="658" y="5"/>
                  </a:lnTo>
                  <a:lnTo>
                    <a:pt x="710" y="10"/>
                  </a:lnTo>
                  <a:lnTo>
                    <a:pt x="761" y="18"/>
                  </a:lnTo>
                  <a:lnTo>
                    <a:pt x="808" y="28"/>
                  </a:lnTo>
                  <a:lnTo>
                    <a:pt x="854" y="39"/>
                  </a:lnTo>
                  <a:lnTo>
                    <a:pt x="895" y="52"/>
                  </a:lnTo>
                  <a:lnTo>
                    <a:pt x="915" y="60"/>
                  </a:lnTo>
                  <a:lnTo>
                    <a:pt x="934" y="68"/>
                  </a:lnTo>
                  <a:lnTo>
                    <a:pt x="953" y="75"/>
                  </a:lnTo>
                  <a:lnTo>
                    <a:pt x="969" y="84"/>
                  </a:lnTo>
                  <a:lnTo>
                    <a:pt x="986" y="92"/>
                  </a:lnTo>
                  <a:lnTo>
                    <a:pt x="1001" y="102"/>
                  </a:lnTo>
                  <a:lnTo>
                    <a:pt x="1016" y="111"/>
                  </a:lnTo>
                  <a:lnTo>
                    <a:pt x="1029" y="121"/>
                  </a:lnTo>
                  <a:lnTo>
                    <a:pt x="1041" y="131"/>
                  </a:lnTo>
                  <a:lnTo>
                    <a:pt x="1052" y="140"/>
                  </a:lnTo>
                  <a:lnTo>
                    <a:pt x="1061" y="152"/>
                  </a:lnTo>
                  <a:lnTo>
                    <a:pt x="1070" y="161"/>
                  </a:lnTo>
                  <a:lnTo>
                    <a:pt x="1078" y="173"/>
                  </a:lnTo>
                  <a:lnTo>
                    <a:pt x="1083" y="184"/>
                  </a:lnTo>
                  <a:lnTo>
                    <a:pt x="1089" y="195"/>
                  </a:lnTo>
                  <a:lnTo>
                    <a:pt x="1092" y="207"/>
                  </a:lnTo>
                  <a:lnTo>
                    <a:pt x="1094" y="219"/>
                  </a:lnTo>
                  <a:lnTo>
                    <a:pt x="1095" y="230"/>
                  </a:lnTo>
                  <a:lnTo>
                    <a:pt x="1095" y="23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3" name="Line 94"/>
            <p:cNvSpPr>
              <a:spLocks noChangeShapeType="1"/>
            </p:cNvSpPr>
            <p:nvPr/>
          </p:nvSpPr>
          <p:spPr bwMode="auto">
            <a:xfrm>
              <a:off x="3055374" y="2513080"/>
              <a:ext cx="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4" name="Freeform 95"/>
            <p:cNvSpPr>
              <a:spLocks/>
            </p:cNvSpPr>
            <p:nvPr/>
          </p:nvSpPr>
          <p:spPr bwMode="auto">
            <a:xfrm>
              <a:off x="3055374" y="2581902"/>
              <a:ext cx="163079" cy="68822"/>
            </a:xfrm>
            <a:custGeom>
              <a:avLst/>
              <a:gdLst>
                <a:gd name="T0" fmla="*/ 548 w 548"/>
                <a:gd name="T1" fmla="*/ 230 h 230"/>
                <a:gd name="T2" fmla="*/ 548 w 548"/>
                <a:gd name="T3" fmla="*/ 230 h 230"/>
                <a:gd name="T4" fmla="*/ 492 w 548"/>
                <a:gd name="T5" fmla="*/ 229 h 230"/>
                <a:gd name="T6" fmla="*/ 438 w 548"/>
                <a:gd name="T7" fmla="*/ 225 h 230"/>
                <a:gd name="T8" fmla="*/ 386 w 548"/>
                <a:gd name="T9" fmla="*/ 219 h 230"/>
                <a:gd name="T10" fmla="*/ 335 w 548"/>
                <a:gd name="T11" fmla="*/ 211 h 230"/>
                <a:gd name="T12" fmla="*/ 287 w 548"/>
                <a:gd name="T13" fmla="*/ 202 h 230"/>
                <a:gd name="T14" fmla="*/ 242 w 548"/>
                <a:gd name="T15" fmla="*/ 190 h 230"/>
                <a:gd name="T16" fmla="*/ 200 w 548"/>
                <a:gd name="T17" fmla="*/ 177 h 230"/>
                <a:gd name="T18" fmla="*/ 180 w 548"/>
                <a:gd name="T19" fmla="*/ 170 h 230"/>
                <a:gd name="T20" fmla="*/ 161 w 548"/>
                <a:gd name="T21" fmla="*/ 163 h 230"/>
                <a:gd name="T22" fmla="*/ 143 w 548"/>
                <a:gd name="T23" fmla="*/ 154 h 230"/>
                <a:gd name="T24" fmla="*/ 125 w 548"/>
                <a:gd name="T25" fmla="*/ 146 h 230"/>
                <a:gd name="T26" fmla="*/ 110 w 548"/>
                <a:gd name="T27" fmla="*/ 138 h 230"/>
                <a:gd name="T28" fmla="*/ 94 w 548"/>
                <a:gd name="T29" fmla="*/ 129 h 230"/>
                <a:gd name="T30" fmla="*/ 80 w 548"/>
                <a:gd name="T31" fmla="*/ 119 h 230"/>
                <a:gd name="T32" fmla="*/ 67 w 548"/>
                <a:gd name="T33" fmla="*/ 109 h 230"/>
                <a:gd name="T34" fmla="*/ 55 w 548"/>
                <a:gd name="T35" fmla="*/ 99 h 230"/>
                <a:gd name="T36" fmla="*/ 44 w 548"/>
                <a:gd name="T37" fmla="*/ 89 h 230"/>
                <a:gd name="T38" fmla="*/ 34 w 548"/>
                <a:gd name="T39" fmla="*/ 79 h 230"/>
                <a:gd name="T40" fmla="*/ 26 w 548"/>
                <a:gd name="T41" fmla="*/ 68 h 230"/>
                <a:gd name="T42" fmla="*/ 18 w 548"/>
                <a:gd name="T43" fmla="*/ 57 h 230"/>
                <a:gd name="T44" fmla="*/ 12 w 548"/>
                <a:gd name="T45" fmla="*/ 46 h 230"/>
                <a:gd name="T46" fmla="*/ 7 w 548"/>
                <a:gd name="T47" fmla="*/ 35 h 230"/>
                <a:gd name="T48" fmla="*/ 4 w 548"/>
                <a:gd name="T49" fmla="*/ 23 h 230"/>
                <a:gd name="T50" fmla="*/ 2 w 548"/>
                <a:gd name="T51" fmla="*/ 12 h 230"/>
                <a:gd name="T52" fmla="*/ 0 w 548"/>
                <a:gd name="T53"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8" h="230">
                  <a:moveTo>
                    <a:pt x="548" y="230"/>
                  </a:moveTo>
                  <a:lnTo>
                    <a:pt x="548" y="230"/>
                  </a:lnTo>
                  <a:lnTo>
                    <a:pt x="492" y="229"/>
                  </a:lnTo>
                  <a:lnTo>
                    <a:pt x="438" y="225"/>
                  </a:lnTo>
                  <a:lnTo>
                    <a:pt x="386" y="219"/>
                  </a:lnTo>
                  <a:lnTo>
                    <a:pt x="335" y="211"/>
                  </a:lnTo>
                  <a:lnTo>
                    <a:pt x="287" y="202"/>
                  </a:lnTo>
                  <a:lnTo>
                    <a:pt x="242" y="190"/>
                  </a:lnTo>
                  <a:lnTo>
                    <a:pt x="200" y="177"/>
                  </a:lnTo>
                  <a:lnTo>
                    <a:pt x="180" y="170"/>
                  </a:lnTo>
                  <a:lnTo>
                    <a:pt x="161" y="163"/>
                  </a:lnTo>
                  <a:lnTo>
                    <a:pt x="143" y="154"/>
                  </a:lnTo>
                  <a:lnTo>
                    <a:pt x="125" y="146"/>
                  </a:lnTo>
                  <a:lnTo>
                    <a:pt x="110" y="138"/>
                  </a:lnTo>
                  <a:lnTo>
                    <a:pt x="94" y="129"/>
                  </a:lnTo>
                  <a:lnTo>
                    <a:pt x="80" y="119"/>
                  </a:lnTo>
                  <a:lnTo>
                    <a:pt x="67" y="109"/>
                  </a:lnTo>
                  <a:lnTo>
                    <a:pt x="55" y="99"/>
                  </a:lnTo>
                  <a:lnTo>
                    <a:pt x="44" y="89"/>
                  </a:lnTo>
                  <a:lnTo>
                    <a:pt x="34" y="79"/>
                  </a:lnTo>
                  <a:lnTo>
                    <a:pt x="26" y="68"/>
                  </a:lnTo>
                  <a:lnTo>
                    <a:pt x="18" y="57"/>
                  </a:lnTo>
                  <a:lnTo>
                    <a:pt x="12" y="46"/>
                  </a:lnTo>
                  <a:lnTo>
                    <a:pt x="7" y="35"/>
                  </a:lnTo>
                  <a:lnTo>
                    <a:pt x="4" y="23"/>
                  </a:lnTo>
                  <a:lnTo>
                    <a:pt x="2" y="12"/>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5" name="Freeform 96"/>
            <p:cNvSpPr>
              <a:spLocks/>
            </p:cNvSpPr>
            <p:nvPr/>
          </p:nvSpPr>
          <p:spPr bwMode="auto">
            <a:xfrm>
              <a:off x="3055374" y="2659701"/>
              <a:ext cx="137645" cy="67327"/>
            </a:xfrm>
            <a:custGeom>
              <a:avLst/>
              <a:gdLst>
                <a:gd name="T0" fmla="*/ 462 w 462"/>
                <a:gd name="T1" fmla="*/ 227 h 227"/>
                <a:gd name="T2" fmla="*/ 462 w 462"/>
                <a:gd name="T3" fmla="*/ 227 h 227"/>
                <a:gd name="T4" fmla="*/ 413 w 462"/>
                <a:gd name="T5" fmla="*/ 223 h 227"/>
                <a:gd name="T6" fmla="*/ 367 w 462"/>
                <a:gd name="T7" fmla="*/ 217 h 227"/>
                <a:gd name="T8" fmla="*/ 322 w 462"/>
                <a:gd name="T9" fmla="*/ 210 h 227"/>
                <a:gd name="T10" fmla="*/ 280 w 462"/>
                <a:gd name="T11" fmla="*/ 201 h 227"/>
                <a:gd name="T12" fmla="*/ 239 w 462"/>
                <a:gd name="T13" fmla="*/ 190 h 227"/>
                <a:gd name="T14" fmla="*/ 201 w 462"/>
                <a:gd name="T15" fmla="*/ 178 h 227"/>
                <a:gd name="T16" fmla="*/ 166 w 462"/>
                <a:gd name="T17" fmla="*/ 164 h 227"/>
                <a:gd name="T18" fmla="*/ 133 w 462"/>
                <a:gd name="T19" fmla="*/ 150 h 227"/>
                <a:gd name="T20" fmla="*/ 104 w 462"/>
                <a:gd name="T21" fmla="*/ 135 h 227"/>
                <a:gd name="T22" fmla="*/ 90 w 462"/>
                <a:gd name="T23" fmla="*/ 126 h 227"/>
                <a:gd name="T24" fmla="*/ 78 w 462"/>
                <a:gd name="T25" fmla="*/ 117 h 227"/>
                <a:gd name="T26" fmla="*/ 66 w 462"/>
                <a:gd name="T27" fmla="*/ 109 h 227"/>
                <a:gd name="T28" fmla="*/ 55 w 462"/>
                <a:gd name="T29" fmla="*/ 99 h 227"/>
                <a:gd name="T30" fmla="*/ 45 w 462"/>
                <a:gd name="T31" fmla="*/ 90 h 227"/>
                <a:gd name="T32" fmla="*/ 36 w 462"/>
                <a:gd name="T33" fmla="*/ 82 h 227"/>
                <a:gd name="T34" fmla="*/ 28 w 462"/>
                <a:gd name="T35" fmla="*/ 72 h 227"/>
                <a:gd name="T36" fmla="*/ 21 w 462"/>
                <a:gd name="T37" fmla="*/ 62 h 227"/>
                <a:gd name="T38" fmla="*/ 15 w 462"/>
                <a:gd name="T39" fmla="*/ 52 h 227"/>
                <a:gd name="T40" fmla="*/ 10 w 462"/>
                <a:gd name="T41" fmla="*/ 42 h 227"/>
                <a:gd name="T42" fmla="*/ 6 w 462"/>
                <a:gd name="T43" fmla="*/ 31 h 227"/>
                <a:gd name="T44" fmla="*/ 3 w 462"/>
                <a:gd name="T45" fmla="*/ 21 h 227"/>
                <a:gd name="T46" fmla="*/ 2 w 462"/>
                <a:gd name="T47" fmla="*/ 10 h 227"/>
                <a:gd name="T48" fmla="*/ 0 w 462"/>
                <a:gd name="T4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2" h="227">
                  <a:moveTo>
                    <a:pt x="462" y="227"/>
                  </a:moveTo>
                  <a:lnTo>
                    <a:pt x="462" y="227"/>
                  </a:lnTo>
                  <a:lnTo>
                    <a:pt x="413" y="223"/>
                  </a:lnTo>
                  <a:lnTo>
                    <a:pt x="367" y="217"/>
                  </a:lnTo>
                  <a:lnTo>
                    <a:pt x="322" y="210"/>
                  </a:lnTo>
                  <a:lnTo>
                    <a:pt x="280" y="201"/>
                  </a:lnTo>
                  <a:lnTo>
                    <a:pt x="239" y="190"/>
                  </a:lnTo>
                  <a:lnTo>
                    <a:pt x="201" y="178"/>
                  </a:lnTo>
                  <a:lnTo>
                    <a:pt x="166" y="164"/>
                  </a:lnTo>
                  <a:lnTo>
                    <a:pt x="133" y="150"/>
                  </a:lnTo>
                  <a:lnTo>
                    <a:pt x="104" y="135"/>
                  </a:lnTo>
                  <a:lnTo>
                    <a:pt x="90" y="126"/>
                  </a:lnTo>
                  <a:lnTo>
                    <a:pt x="78" y="117"/>
                  </a:lnTo>
                  <a:lnTo>
                    <a:pt x="66" y="109"/>
                  </a:lnTo>
                  <a:lnTo>
                    <a:pt x="55" y="99"/>
                  </a:lnTo>
                  <a:lnTo>
                    <a:pt x="45" y="90"/>
                  </a:lnTo>
                  <a:lnTo>
                    <a:pt x="36" y="82"/>
                  </a:lnTo>
                  <a:lnTo>
                    <a:pt x="28" y="72"/>
                  </a:lnTo>
                  <a:lnTo>
                    <a:pt x="21" y="62"/>
                  </a:lnTo>
                  <a:lnTo>
                    <a:pt x="15" y="52"/>
                  </a:lnTo>
                  <a:lnTo>
                    <a:pt x="10" y="42"/>
                  </a:lnTo>
                  <a:lnTo>
                    <a:pt x="6" y="31"/>
                  </a:lnTo>
                  <a:lnTo>
                    <a:pt x="3" y="21"/>
                  </a:lnTo>
                  <a:lnTo>
                    <a:pt x="2" y="10"/>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6" name="Freeform 97"/>
            <p:cNvSpPr>
              <a:spLocks/>
            </p:cNvSpPr>
            <p:nvPr/>
          </p:nvSpPr>
          <p:spPr bwMode="auto">
            <a:xfrm>
              <a:off x="3055374" y="2513080"/>
              <a:ext cx="146621" cy="293243"/>
            </a:xfrm>
            <a:custGeom>
              <a:avLst/>
              <a:gdLst>
                <a:gd name="T0" fmla="*/ 490 w 490"/>
                <a:gd name="T1" fmla="*/ 978 h 978"/>
                <a:gd name="T2" fmla="*/ 490 w 490"/>
                <a:gd name="T3" fmla="*/ 978 h 978"/>
                <a:gd name="T4" fmla="*/ 440 w 490"/>
                <a:gd name="T5" fmla="*/ 974 h 978"/>
                <a:gd name="T6" fmla="*/ 390 w 490"/>
                <a:gd name="T7" fmla="*/ 969 h 978"/>
                <a:gd name="T8" fmla="*/ 343 w 490"/>
                <a:gd name="T9" fmla="*/ 962 h 978"/>
                <a:gd name="T10" fmla="*/ 297 w 490"/>
                <a:gd name="T11" fmla="*/ 953 h 978"/>
                <a:gd name="T12" fmla="*/ 254 w 490"/>
                <a:gd name="T13" fmla="*/ 944 h 978"/>
                <a:gd name="T14" fmla="*/ 215 w 490"/>
                <a:gd name="T15" fmla="*/ 931 h 978"/>
                <a:gd name="T16" fmla="*/ 177 w 490"/>
                <a:gd name="T17" fmla="*/ 918 h 978"/>
                <a:gd name="T18" fmla="*/ 143 w 490"/>
                <a:gd name="T19" fmla="*/ 904 h 978"/>
                <a:gd name="T20" fmla="*/ 111 w 490"/>
                <a:gd name="T21" fmla="*/ 887 h 978"/>
                <a:gd name="T22" fmla="*/ 96 w 490"/>
                <a:gd name="T23" fmla="*/ 880 h 978"/>
                <a:gd name="T24" fmla="*/ 83 w 490"/>
                <a:gd name="T25" fmla="*/ 871 h 978"/>
                <a:gd name="T26" fmla="*/ 70 w 490"/>
                <a:gd name="T27" fmla="*/ 862 h 978"/>
                <a:gd name="T28" fmla="*/ 59 w 490"/>
                <a:gd name="T29" fmla="*/ 852 h 978"/>
                <a:gd name="T30" fmla="*/ 48 w 490"/>
                <a:gd name="T31" fmla="*/ 843 h 978"/>
                <a:gd name="T32" fmla="*/ 39 w 490"/>
                <a:gd name="T33" fmla="*/ 833 h 978"/>
                <a:gd name="T34" fmla="*/ 30 w 490"/>
                <a:gd name="T35" fmla="*/ 823 h 978"/>
                <a:gd name="T36" fmla="*/ 23 w 490"/>
                <a:gd name="T37" fmla="*/ 813 h 978"/>
                <a:gd name="T38" fmla="*/ 16 w 490"/>
                <a:gd name="T39" fmla="*/ 802 h 978"/>
                <a:gd name="T40" fmla="*/ 10 w 490"/>
                <a:gd name="T41" fmla="*/ 792 h 978"/>
                <a:gd name="T42" fmla="*/ 6 w 490"/>
                <a:gd name="T43" fmla="*/ 781 h 978"/>
                <a:gd name="T44" fmla="*/ 4 w 490"/>
                <a:gd name="T45" fmla="*/ 770 h 978"/>
                <a:gd name="T46" fmla="*/ 2 w 490"/>
                <a:gd name="T47" fmla="*/ 760 h 978"/>
                <a:gd name="T48" fmla="*/ 0 w 490"/>
                <a:gd name="T49" fmla="*/ 749 h 978"/>
                <a:gd name="T50" fmla="*/ 0 w 490"/>
                <a:gd name="T51" fmla="*/ 0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0" h="978">
                  <a:moveTo>
                    <a:pt x="490" y="978"/>
                  </a:moveTo>
                  <a:lnTo>
                    <a:pt x="490" y="978"/>
                  </a:lnTo>
                  <a:lnTo>
                    <a:pt x="440" y="974"/>
                  </a:lnTo>
                  <a:lnTo>
                    <a:pt x="390" y="969"/>
                  </a:lnTo>
                  <a:lnTo>
                    <a:pt x="343" y="962"/>
                  </a:lnTo>
                  <a:lnTo>
                    <a:pt x="297" y="953"/>
                  </a:lnTo>
                  <a:lnTo>
                    <a:pt x="254" y="944"/>
                  </a:lnTo>
                  <a:lnTo>
                    <a:pt x="215" y="931"/>
                  </a:lnTo>
                  <a:lnTo>
                    <a:pt x="177" y="918"/>
                  </a:lnTo>
                  <a:lnTo>
                    <a:pt x="143" y="904"/>
                  </a:lnTo>
                  <a:lnTo>
                    <a:pt x="111" y="887"/>
                  </a:lnTo>
                  <a:lnTo>
                    <a:pt x="96" y="880"/>
                  </a:lnTo>
                  <a:lnTo>
                    <a:pt x="83" y="871"/>
                  </a:lnTo>
                  <a:lnTo>
                    <a:pt x="70" y="862"/>
                  </a:lnTo>
                  <a:lnTo>
                    <a:pt x="59" y="852"/>
                  </a:lnTo>
                  <a:lnTo>
                    <a:pt x="48" y="843"/>
                  </a:lnTo>
                  <a:lnTo>
                    <a:pt x="39" y="833"/>
                  </a:lnTo>
                  <a:lnTo>
                    <a:pt x="30" y="823"/>
                  </a:lnTo>
                  <a:lnTo>
                    <a:pt x="23" y="813"/>
                  </a:lnTo>
                  <a:lnTo>
                    <a:pt x="16" y="802"/>
                  </a:lnTo>
                  <a:lnTo>
                    <a:pt x="10" y="792"/>
                  </a:lnTo>
                  <a:lnTo>
                    <a:pt x="6" y="781"/>
                  </a:lnTo>
                  <a:lnTo>
                    <a:pt x="4" y="770"/>
                  </a:lnTo>
                  <a:lnTo>
                    <a:pt x="2" y="760"/>
                  </a:lnTo>
                  <a:lnTo>
                    <a:pt x="0" y="749"/>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7" name="Line 98"/>
            <p:cNvSpPr>
              <a:spLocks noChangeShapeType="1"/>
            </p:cNvSpPr>
            <p:nvPr/>
          </p:nvSpPr>
          <p:spPr bwMode="auto">
            <a:xfrm>
              <a:off x="3383028" y="2513080"/>
              <a:ext cx="0" cy="77799"/>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88" name="Gruppieren 287"/>
          <p:cNvGrpSpPr/>
          <p:nvPr/>
        </p:nvGrpSpPr>
        <p:grpSpPr>
          <a:xfrm>
            <a:off x="2927920" y="1599677"/>
            <a:ext cx="396477" cy="396478"/>
            <a:chOff x="573282" y="2444257"/>
            <a:chExt cx="396477" cy="396478"/>
          </a:xfrm>
        </p:grpSpPr>
        <p:sp>
          <p:nvSpPr>
            <p:cNvPr id="289" name="Freeform 99"/>
            <p:cNvSpPr>
              <a:spLocks/>
            </p:cNvSpPr>
            <p:nvPr/>
          </p:nvSpPr>
          <p:spPr bwMode="auto">
            <a:xfrm>
              <a:off x="573282" y="2444257"/>
              <a:ext cx="327655" cy="137645"/>
            </a:xfrm>
            <a:custGeom>
              <a:avLst/>
              <a:gdLst>
                <a:gd name="T0" fmla="*/ 1095 w 1095"/>
                <a:gd name="T1" fmla="*/ 230 h 461"/>
                <a:gd name="T2" fmla="*/ 1092 w 1095"/>
                <a:gd name="T3" fmla="*/ 254 h 461"/>
                <a:gd name="T4" fmla="*/ 1084 w 1095"/>
                <a:gd name="T5" fmla="*/ 276 h 461"/>
                <a:gd name="T6" fmla="*/ 1070 w 1095"/>
                <a:gd name="T7" fmla="*/ 298 h 461"/>
                <a:gd name="T8" fmla="*/ 1052 w 1095"/>
                <a:gd name="T9" fmla="*/ 319 h 461"/>
                <a:gd name="T10" fmla="*/ 1029 w 1095"/>
                <a:gd name="T11" fmla="*/ 340 h 461"/>
                <a:gd name="T12" fmla="*/ 1001 w 1095"/>
                <a:gd name="T13" fmla="*/ 359 h 461"/>
                <a:gd name="T14" fmla="*/ 970 w 1095"/>
                <a:gd name="T15" fmla="*/ 377 h 461"/>
                <a:gd name="T16" fmla="*/ 935 w 1095"/>
                <a:gd name="T17" fmla="*/ 393 h 461"/>
                <a:gd name="T18" fmla="*/ 895 w 1095"/>
                <a:gd name="T19" fmla="*/ 408 h 461"/>
                <a:gd name="T20" fmla="*/ 808 w 1095"/>
                <a:gd name="T21" fmla="*/ 433 h 461"/>
                <a:gd name="T22" fmla="*/ 710 w 1095"/>
                <a:gd name="T23" fmla="*/ 451 h 461"/>
                <a:gd name="T24" fmla="*/ 604 w 1095"/>
                <a:gd name="T25" fmla="*/ 459 h 461"/>
                <a:gd name="T26" fmla="*/ 548 w 1095"/>
                <a:gd name="T27" fmla="*/ 461 h 461"/>
                <a:gd name="T28" fmla="*/ 437 w 1095"/>
                <a:gd name="T29" fmla="*/ 456 h 461"/>
                <a:gd name="T30" fmla="*/ 335 w 1095"/>
                <a:gd name="T31" fmla="*/ 443 h 461"/>
                <a:gd name="T32" fmla="*/ 242 w 1095"/>
                <a:gd name="T33" fmla="*/ 421 h 461"/>
                <a:gd name="T34" fmla="*/ 180 w 1095"/>
                <a:gd name="T35" fmla="*/ 401 h 461"/>
                <a:gd name="T36" fmla="*/ 143 w 1095"/>
                <a:gd name="T37" fmla="*/ 386 h 461"/>
                <a:gd name="T38" fmla="*/ 109 w 1095"/>
                <a:gd name="T39" fmla="*/ 368 h 461"/>
                <a:gd name="T40" fmla="*/ 80 w 1095"/>
                <a:gd name="T41" fmla="*/ 349 h 461"/>
                <a:gd name="T42" fmla="*/ 54 w 1095"/>
                <a:gd name="T43" fmla="*/ 330 h 461"/>
                <a:gd name="T44" fmla="*/ 34 w 1095"/>
                <a:gd name="T45" fmla="*/ 309 h 461"/>
                <a:gd name="T46" fmla="*/ 18 w 1095"/>
                <a:gd name="T47" fmla="*/ 287 h 461"/>
                <a:gd name="T48" fmla="*/ 7 w 1095"/>
                <a:gd name="T49" fmla="*/ 265 h 461"/>
                <a:gd name="T50" fmla="*/ 1 w 1095"/>
                <a:gd name="T51" fmla="*/ 242 h 461"/>
                <a:gd name="T52" fmla="*/ 0 w 1095"/>
                <a:gd name="T53" fmla="*/ 230 h 461"/>
                <a:gd name="T54" fmla="*/ 4 w 1095"/>
                <a:gd name="T55" fmla="*/ 207 h 461"/>
                <a:gd name="T56" fmla="*/ 12 w 1095"/>
                <a:gd name="T57" fmla="*/ 184 h 461"/>
                <a:gd name="T58" fmla="*/ 26 w 1095"/>
                <a:gd name="T59" fmla="*/ 161 h 461"/>
                <a:gd name="T60" fmla="*/ 43 w 1095"/>
                <a:gd name="T61" fmla="*/ 140 h 461"/>
                <a:gd name="T62" fmla="*/ 66 w 1095"/>
                <a:gd name="T63" fmla="*/ 121 h 461"/>
                <a:gd name="T64" fmla="*/ 94 w 1095"/>
                <a:gd name="T65" fmla="*/ 102 h 461"/>
                <a:gd name="T66" fmla="*/ 126 w 1095"/>
                <a:gd name="T67" fmla="*/ 84 h 461"/>
                <a:gd name="T68" fmla="*/ 161 w 1095"/>
                <a:gd name="T69" fmla="*/ 68 h 461"/>
                <a:gd name="T70" fmla="*/ 200 w 1095"/>
                <a:gd name="T71" fmla="*/ 52 h 461"/>
                <a:gd name="T72" fmla="*/ 287 w 1095"/>
                <a:gd name="T73" fmla="*/ 28 h 461"/>
                <a:gd name="T74" fmla="*/ 385 w 1095"/>
                <a:gd name="T75" fmla="*/ 10 h 461"/>
                <a:gd name="T76" fmla="*/ 491 w 1095"/>
                <a:gd name="T77" fmla="*/ 1 h 461"/>
                <a:gd name="T78" fmla="*/ 548 w 1095"/>
                <a:gd name="T79" fmla="*/ 0 h 461"/>
                <a:gd name="T80" fmla="*/ 658 w 1095"/>
                <a:gd name="T81" fmla="*/ 5 h 461"/>
                <a:gd name="T82" fmla="*/ 761 w 1095"/>
                <a:gd name="T83" fmla="*/ 18 h 461"/>
                <a:gd name="T84" fmla="*/ 853 w 1095"/>
                <a:gd name="T85" fmla="*/ 39 h 461"/>
                <a:gd name="T86" fmla="*/ 915 w 1095"/>
                <a:gd name="T87" fmla="*/ 60 h 461"/>
                <a:gd name="T88" fmla="*/ 953 w 1095"/>
                <a:gd name="T89" fmla="*/ 75 h 461"/>
                <a:gd name="T90" fmla="*/ 986 w 1095"/>
                <a:gd name="T91" fmla="*/ 92 h 461"/>
                <a:gd name="T92" fmla="*/ 1016 w 1095"/>
                <a:gd name="T93" fmla="*/ 111 h 461"/>
                <a:gd name="T94" fmla="*/ 1041 w 1095"/>
                <a:gd name="T95" fmla="*/ 131 h 461"/>
                <a:gd name="T96" fmla="*/ 1062 w 1095"/>
                <a:gd name="T97" fmla="*/ 152 h 461"/>
                <a:gd name="T98" fmla="*/ 1077 w 1095"/>
                <a:gd name="T99" fmla="*/ 173 h 461"/>
                <a:gd name="T100" fmla="*/ 1088 w 1095"/>
                <a:gd name="T101" fmla="*/ 195 h 461"/>
                <a:gd name="T102" fmla="*/ 1094 w 1095"/>
                <a:gd name="T103" fmla="*/ 219 h 461"/>
                <a:gd name="T104" fmla="*/ 1095 w 1095"/>
                <a:gd name="T105" fmla="*/ 23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5" h="461">
                  <a:moveTo>
                    <a:pt x="1095" y="230"/>
                  </a:moveTo>
                  <a:lnTo>
                    <a:pt x="1095" y="230"/>
                  </a:lnTo>
                  <a:lnTo>
                    <a:pt x="1094" y="242"/>
                  </a:lnTo>
                  <a:lnTo>
                    <a:pt x="1092" y="254"/>
                  </a:lnTo>
                  <a:lnTo>
                    <a:pt x="1088" y="265"/>
                  </a:lnTo>
                  <a:lnTo>
                    <a:pt x="1084" y="276"/>
                  </a:lnTo>
                  <a:lnTo>
                    <a:pt x="1077" y="287"/>
                  </a:lnTo>
                  <a:lnTo>
                    <a:pt x="1070" y="298"/>
                  </a:lnTo>
                  <a:lnTo>
                    <a:pt x="1062" y="309"/>
                  </a:lnTo>
                  <a:lnTo>
                    <a:pt x="1052" y="319"/>
                  </a:lnTo>
                  <a:lnTo>
                    <a:pt x="1041" y="330"/>
                  </a:lnTo>
                  <a:lnTo>
                    <a:pt x="1029" y="340"/>
                  </a:lnTo>
                  <a:lnTo>
                    <a:pt x="1016" y="349"/>
                  </a:lnTo>
                  <a:lnTo>
                    <a:pt x="1001" y="359"/>
                  </a:lnTo>
                  <a:lnTo>
                    <a:pt x="986" y="368"/>
                  </a:lnTo>
                  <a:lnTo>
                    <a:pt x="970" y="377"/>
                  </a:lnTo>
                  <a:lnTo>
                    <a:pt x="953" y="386"/>
                  </a:lnTo>
                  <a:lnTo>
                    <a:pt x="935" y="393"/>
                  </a:lnTo>
                  <a:lnTo>
                    <a:pt x="915" y="401"/>
                  </a:lnTo>
                  <a:lnTo>
                    <a:pt x="895" y="408"/>
                  </a:lnTo>
                  <a:lnTo>
                    <a:pt x="853" y="421"/>
                  </a:lnTo>
                  <a:lnTo>
                    <a:pt x="808" y="433"/>
                  </a:lnTo>
                  <a:lnTo>
                    <a:pt x="761" y="443"/>
                  </a:lnTo>
                  <a:lnTo>
                    <a:pt x="710" y="451"/>
                  </a:lnTo>
                  <a:lnTo>
                    <a:pt x="658" y="456"/>
                  </a:lnTo>
                  <a:lnTo>
                    <a:pt x="604" y="459"/>
                  </a:lnTo>
                  <a:lnTo>
                    <a:pt x="548" y="461"/>
                  </a:lnTo>
                  <a:lnTo>
                    <a:pt x="548" y="461"/>
                  </a:lnTo>
                  <a:lnTo>
                    <a:pt x="491" y="459"/>
                  </a:lnTo>
                  <a:lnTo>
                    <a:pt x="437" y="456"/>
                  </a:lnTo>
                  <a:lnTo>
                    <a:pt x="385" y="451"/>
                  </a:lnTo>
                  <a:lnTo>
                    <a:pt x="335" y="443"/>
                  </a:lnTo>
                  <a:lnTo>
                    <a:pt x="287" y="433"/>
                  </a:lnTo>
                  <a:lnTo>
                    <a:pt x="242" y="421"/>
                  </a:lnTo>
                  <a:lnTo>
                    <a:pt x="200" y="408"/>
                  </a:lnTo>
                  <a:lnTo>
                    <a:pt x="180" y="401"/>
                  </a:lnTo>
                  <a:lnTo>
                    <a:pt x="161" y="393"/>
                  </a:lnTo>
                  <a:lnTo>
                    <a:pt x="143" y="386"/>
                  </a:lnTo>
                  <a:lnTo>
                    <a:pt x="126" y="377"/>
                  </a:lnTo>
                  <a:lnTo>
                    <a:pt x="109" y="368"/>
                  </a:lnTo>
                  <a:lnTo>
                    <a:pt x="94" y="359"/>
                  </a:lnTo>
                  <a:lnTo>
                    <a:pt x="80" y="349"/>
                  </a:lnTo>
                  <a:lnTo>
                    <a:pt x="66" y="340"/>
                  </a:lnTo>
                  <a:lnTo>
                    <a:pt x="54" y="330"/>
                  </a:lnTo>
                  <a:lnTo>
                    <a:pt x="43" y="319"/>
                  </a:lnTo>
                  <a:lnTo>
                    <a:pt x="34" y="309"/>
                  </a:lnTo>
                  <a:lnTo>
                    <a:pt x="26" y="298"/>
                  </a:lnTo>
                  <a:lnTo>
                    <a:pt x="18" y="287"/>
                  </a:lnTo>
                  <a:lnTo>
                    <a:pt x="12" y="276"/>
                  </a:lnTo>
                  <a:lnTo>
                    <a:pt x="7" y="265"/>
                  </a:lnTo>
                  <a:lnTo>
                    <a:pt x="4" y="254"/>
                  </a:lnTo>
                  <a:lnTo>
                    <a:pt x="1" y="242"/>
                  </a:lnTo>
                  <a:lnTo>
                    <a:pt x="0" y="230"/>
                  </a:lnTo>
                  <a:lnTo>
                    <a:pt x="0" y="230"/>
                  </a:lnTo>
                  <a:lnTo>
                    <a:pt x="1" y="219"/>
                  </a:lnTo>
                  <a:lnTo>
                    <a:pt x="4" y="207"/>
                  </a:lnTo>
                  <a:lnTo>
                    <a:pt x="7" y="195"/>
                  </a:lnTo>
                  <a:lnTo>
                    <a:pt x="12" y="184"/>
                  </a:lnTo>
                  <a:lnTo>
                    <a:pt x="18" y="173"/>
                  </a:lnTo>
                  <a:lnTo>
                    <a:pt x="26" y="161"/>
                  </a:lnTo>
                  <a:lnTo>
                    <a:pt x="34" y="152"/>
                  </a:lnTo>
                  <a:lnTo>
                    <a:pt x="43" y="140"/>
                  </a:lnTo>
                  <a:lnTo>
                    <a:pt x="54" y="131"/>
                  </a:lnTo>
                  <a:lnTo>
                    <a:pt x="66" y="121"/>
                  </a:lnTo>
                  <a:lnTo>
                    <a:pt x="80" y="111"/>
                  </a:lnTo>
                  <a:lnTo>
                    <a:pt x="94" y="102"/>
                  </a:lnTo>
                  <a:lnTo>
                    <a:pt x="109" y="92"/>
                  </a:lnTo>
                  <a:lnTo>
                    <a:pt x="126" y="84"/>
                  </a:lnTo>
                  <a:lnTo>
                    <a:pt x="143" y="75"/>
                  </a:lnTo>
                  <a:lnTo>
                    <a:pt x="161" y="68"/>
                  </a:lnTo>
                  <a:lnTo>
                    <a:pt x="180" y="60"/>
                  </a:lnTo>
                  <a:lnTo>
                    <a:pt x="200" y="52"/>
                  </a:lnTo>
                  <a:lnTo>
                    <a:pt x="242" y="39"/>
                  </a:lnTo>
                  <a:lnTo>
                    <a:pt x="287" y="28"/>
                  </a:lnTo>
                  <a:lnTo>
                    <a:pt x="335" y="18"/>
                  </a:lnTo>
                  <a:lnTo>
                    <a:pt x="385" y="10"/>
                  </a:lnTo>
                  <a:lnTo>
                    <a:pt x="437" y="5"/>
                  </a:lnTo>
                  <a:lnTo>
                    <a:pt x="491" y="1"/>
                  </a:lnTo>
                  <a:lnTo>
                    <a:pt x="548" y="0"/>
                  </a:lnTo>
                  <a:lnTo>
                    <a:pt x="548" y="0"/>
                  </a:lnTo>
                  <a:lnTo>
                    <a:pt x="604" y="1"/>
                  </a:lnTo>
                  <a:lnTo>
                    <a:pt x="658" y="5"/>
                  </a:lnTo>
                  <a:lnTo>
                    <a:pt x="710" y="10"/>
                  </a:lnTo>
                  <a:lnTo>
                    <a:pt x="761" y="18"/>
                  </a:lnTo>
                  <a:lnTo>
                    <a:pt x="808" y="28"/>
                  </a:lnTo>
                  <a:lnTo>
                    <a:pt x="853" y="39"/>
                  </a:lnTo>
                  <a:lnTo>
                    <a:pt x="895" y="52"/>
                  </a:lnTo>
                  <a:lnTo>
                    <a:pt x="915" y="60"/>
                  </a:lnTo>
                  <a:lnTo>
                    <a:pt x="935" y="68"/>
                  </a:lnTo>
                  <a:lnTo>
                    <a:pt x="953" y="75"/>
                  </a:lnTo>
                  <a:lnTo>
                    <a:pt x="970" y="84"/>
                  </a:lnTo>
                  <a:lnTo>
                    <a:pt x="986" y="92"/>
                  </a:lnTo>
                  <a:lnTo>
                    <a:pt x="1001" y="102"/>
                  </a:lnTo>
                  <a:lnTo>
                    <a:pt x="1016" y="111"/>
                  </a:lnTo>
                  <a:lnTo>
                    <a:pt x="1029" y="121"/>
                  </a:lnTo>
                  <a:lnTo>
                    <a:pt x="1041" y="131"/>
                  </a:lnTo>
                  <a:lnTo>
                    <a:pt x="1052" y="140"/>
                  </a:lnTo>
                  <a:lnTo>
                    <a:pt x="1062" y="152"/>
                  </a:lnTo>
                  <a:lnTo>
                    <a:pt x="1070" y="161"/>
                  </a:lnTo>
                  <a:lnTo>
                    <a:pt x="1077" y="173"/>
                  </a:lnTo>
                  <a:lnTo>
                    <a:pt x="1084" y="184"/>
                  </a:lnTo>
                  <a:lnTo>
                    <a:pt x="1088" y="195"/>
                  </a:lnTo>
                  <a:lnTo>
                    <a:pt x="1092" y="207"/>
                  </a:lnTo>
                  <a:lnTo>
                    <a:pt x="1094" y="219"/>
                  </a:lnTo>
                  <a:lnTo>
                    <a:pt x="1095" y="230"/>
                  </a:lnTo>
                  <a:lnTo>
                    <a:pt x="1095" y="23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0" name="Line 100"/>
            <p:cNvSpPr>
              <a:spLocks noChangeShapeType="1"/>
            </p:cNvSpPr>
            <p:nvPr/>
          </p:nvSpPr>
          <p:spPr bwMode="auto">
            <a:xfrm>
              <a:off x="573282" y="2513080"/>
              <a:ext cx="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1" name="Freeform 101"/>
            <p:cNvSpPr>
              <a:spLocks/>
            </p:cNvSpPr>
            <p:nvPr/>
          </p:nvSpPr>
          <p:spPr bwMode="auto">
            <a:xfrm>
              <a:off x="573282" y="2581902"/>
              <a:ext cx="164575" cy="68822"/>
            </a:xfrm>
            <a:custGeom>
              <a:avLst/>
              <a:gdLst>
                <a:gd name="T0" fmla="*/ 548 w 548"/>
                <a:gd name="T1" fmla="*/ 230 h 230"/>
                <a:gd name="T2" fmla="*/ 548 w 548"/>
                <a:gd name="T3" fmla="*/ 230 h 230"/>
                <a:gd name="T4" fmla="*/ 491 w 548"/>
                <a:gd name="T5" fmla="*/ 229 h 230"/>
                <a:gd name="T6" fmla="*/ 437 w 548"/>
                <a:gd name="T7" fmla="*/ 225 h 230"/>
                <a:gd name="T8" fmla="*/ 385 w 548"/>
                <a:gd name="T9" fmla="*/ 219 h 230"/>
                <a:gd name="T10" fmla="*/ 335 w 548"/>
                <a:gd name="T11" fmla="*/ 211 h 230"/>
                <a:gd name="T12" fmla="*/ 287 w 548"/>
                <a:gd name="T13" fmla="*/ 202 h 230"/>
                <a:gd name="T14" fmla="*/ 242 w 548"/>
                <a:gd name="T15" fmla="*/ 190 h 230"/>
                <a:gd name="T16" fmla="*/ 200 w 548"/>
                <a:gd name="T17" fmla="*/ 177 h 230"/>
                <a:gd name="T18" fmla="*/ 180 w 548"/>
                <a:gd name="T19" fmla="*/ 170 h 230"/>
                <a:gd name="T20" fmla="*/ 161 w 548"/>
                <a:gd name="T21" fmla="*/ 163 h 230"/>
                <a:gd name="T22" fmla="*/ 143 w 548"/>
                <a:gd name="T23" fmla="*/ 154 h 230"/>
                <a:gd name="T24" fmla="*/ 126 w 548"/>
                <a:gd name="T25" fmla="*/ 146 h 230"/>
                <a:gd name="T26" fmla="*/ 109 w 548"/>
                <a:gd name="T27" fmla="*/ 138 h 230"/>
                <a:gd name="T28" fmla="*/ 94 w 548"/>
                <a:gd name="T29" fmla="*/ 129 h 230"/>
                <a:gd name="T30" fmla="*/ 80 w 548"/>
                <a:gd name="T31" fmla="*/ 119 h 230"/>
                <a:gd name="T32" fmla="*/ 66 w 548"/>
                <a:gd name="T33" fmla="*/ 109 h 230"/>
                <a:gd name="T34" fmla="*/ 54 w 548"/>
                <a:gd name="T35" fmla="*/ 99 h 230"/>
                <a:gd name="T36" fmla="*/ 43 w 548"/>
                <a:gd name="T37" fmla="*/ 89 h 230"/>
                <a:gd name="T38" fmla="*/ 34 w 548"/>
                <a:gd name="T39" fmla="*/ 79 h 230"/>
                <a:gd name="T40" fmla="*/ 26 w 548"/>
                <a:gd name="T41" fmla="*/ 68 h 230"/>
                <a:gd name="T42" fmla="*/ 18 w 548"/>
                <a:gd name="T43" fmla="*/ 57 h 230"/>
                <a:gd name="T44" fmla="*/ 12 w 548"/>
                <a:gd name="T45" fmla="*/ 46 h 230"/>
                <a:gd name="T46" fmla="*/ 7 w 548"/>
                <a:gd name="T47" fmla="*/ 35 h 230"/>
                <a:gd name="T48" fmla="*/ 4 w 548"/>
                <a:gd name="T49" fmla="*/ 23 h 230"/>
                <a:gd name="T50" fmla="*/ 1 w 548"/>
                <a:gd name="T51" fmla="*/ 12 h 230"/>
                <a:gd name="T52" fmla="*/ 0 w 548"/>
                <a:gd name="T53"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8" h="230">
                  <a:moveTo>
                    <a:pt x="548" y="230"/>
                  </a:moveTo>
                  <a:lnTo>
                    <a:pt x="548" y="230"/>
                  </a:lnTo>
                  <a:lnTo>
                    <a:pt x="491" y="229"/>
                  </a:lnTo>
                  <a:lnTo>
                    <a:pt x="437" y="225"/>
                  </a:lnTo>
                  <a:lnTo>
                    <a:pt x="385" y="219"/>
                  </a:lnTo>
                  <a:lnTo>
                    <a:pt x="335" y="211"/>
                  </a:lnTo>
                  <a:lnTo>
                    <a:pt x="287" y="202"/>
                  </a:lnTo>
                  <a:lnTo>
                    <a:pt x="242" y="190"/>
                  </a:lnTo>
                  <a:lnTo>
                    <a:pt x="200" y="177"/>
                  </a:lnTo>
                  <a:lnTo>
                    <a:pt x="180" y="170"/>
                  </a:lnTo>
                  <a:lnTo>
                    <a:pt x="161" y="163"/>
                  </a:lnTo>
                  <a:lnTo>
                    <a:pt x="143" y="154"/>
                  </a:lnTo>
                  <a:lnTo>
                    <a:pt x="126" y="146"/>
                  </a:lnTo>
                  <a:lnTo>
                    <a:pt x="109" y="138"/>
                  </a:lnTo>
                  <a:lnTo>
                    <a:pt x="94" y="129"/>
                  </a:lnTo>
                  <a:lnTo>
                    <a:pt x="80" y="119"/>
                  </a:lnTo>
                  <a:lnTo>
                    <a:pt x="66" y="109"/>
                  </a:lnTo>
                  <a:lnTo>
                    <a:pt x="54" y="99"/>
                  </a:lnTo>
                  <a:lnTo>
                    <a:pt x="43" y="89"/>
                  </a:lnTo>
                  <a:lnTo>
                    <a:pt x="34" y="79"/>
                  </a:lnTo>
                  <a:lnTo>
                    <a:pt x="26" y="68"/>
                  </a:lnTo>
                  <a:lnTo>
                    <a:pt x="18" y="57"/>
                  </a:lnTo>
                  <a:lnTo>
                    <a:pt x="12" y="46"/>
                  </a:lnTo>
                  <a:lnTo>
                    <a:pt x="7" y="35"/>
                  </a:lnTo>
                  <a:lnTo>
                    <a:pt x="4" y="23"/>
                  </a:lnTo>
                  <a:lnTo>
                    <a:pt x="1" y="12"/>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2" name="Freeform 102"/>
            <p:cNvSpPr>
              <a:spLocks/>
            </p:cNvSpPr>
            <p:nvPr/>
          </p:nvSpPr>
          <p:spPr bwMode="auto">
            <a:xfrm>
              <a:off x="573282" y="2659701"/>
              <a:ext cx="139141" cy="67327"/>
            </a:xfrm>
            <a:custGeom>
              <a:avLst/>
              <a:gdLst>
                <a:gd name="T0" fmla="*/ 462 w 462"/>
                <a:gd name="T1" fmla="*/ 227 h 227"/>
                <a:gd name="T2" fmla="*/ 462 w 462"/>
                <a:gd name="T3" fmla="*/ 227 h 227"/>
                <a:gd name="T4" fmla="*/ 413 w 462"/>
                <a:gd name="T5" fmla="*/ 223 h 227"/>
                <a:gd name="T6" fmla="*/ 367 w 462"/>
                <a:gd name="T7" fmla="*/ 217 h 227"/>
                <a:gd name="T8" fmla="*/ 322 w 462"/>
                <a:gd name="T9" fmla="*/ 210 h 227"/>
                <a:gd name="T10" fmla="*/ 279 w 462"/>
                <a:gd name="T11" fmla="*/ 201 h 227"/>
                <a:gd name="T12" fmla="*/ 239 w 462"/>
                <a:gd name="T13" fmla="*/ 190 h 227"/>
                <a:gd name="T14" fmla="*/ 201 w 462"/>
                <a:gd name="T15" fmla="*/ 178 h 227"/>
                <a:gd name="T16" fmla="*/ 166 w 462"/>
                <a:gd name="T17" fmla="*/ 164 h 227"/>
                <a:gd name="T18" fmla="*/ 133 w 462"/>
                <a:gd name="T19" fmla="*/ 150 h 227"/>
                <a:gd name="T20" fmla="*/ 104 w 462"/>
                <a:gd name="T21" fmla="*/ 135 h 227"/>
                <a:gd name="T22" fmla="*/ 91 w 462"/>
                <a:gd name="T23" fmla="*/ 126 h 227"/>
                <a:gd name="T24" fmla="*/ 77 w 462"/>
                <a:gd name="T25" fmla="*/ 117 h 227"/>
                <a:gd name="T26" fmla="*/ 66 w 462"/>
                <a:gd name="T27" fmla="*/ 109 h 227"/>
                <a:gd name="T28" fmla="*/ 55 w 462"/>
                <a:gd name="T29" fmla="*/ 99 h 227"/>
                <a:gd name="T30" fmla="*/ 45 w 462"/>
                <a:gd name="T31" fmla="*/ 90 h 227"/>
                <a:gd name="T32" fmla="*/ 36 w 462"/>
                <a:gd name="T33" fmla="*/ 82 h 227"/>
                <a:gd name="T34" fmla="*/ 28 w 462"/>
                <a:gd name="T35" fmla="*/ 72 h 227"/>
                <a:gd name="T36" fmla="*/ 21 w 462"/>
                <a:gd name="T37" fmla="*/ 62 h 227"/>
                <a:gd name="T38" fmla="*/ 15 w 462"/>
                <a:gd name="T39" fmla="*/ 52 h 227"/>
                <a:gd name="T40" fmla="*/ 10 w 462"/>
                <a:gd name="T41" fmla="*/ 42 h 227"/>
                <a:gd name="T42" fmla="*/ 6 w 462"/>
                <a:gd name="T43" fmla="*/ 31 h 227"/>
                <a:gd name="T44" fmla="*/ 4 w 462"/>
                <a:gd name="T45" fmla="*/ 21 h 227"/>
                <a:gd name="T46" fmla="*/ 1 w 462"/>
                <a:gd name="T47" fmla="*/ 10 h 227"/>
                <a:gd name="T48" fmla="*/ 0 w 462"/>
                <a:gd name="T4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2" h="227">
                  <a:moveTo>
                    <a:pt x="462" y="227"/>
                  </a:moveTo>
                  <a:lnTo>
                    <a:pt x="462" y="227"/>
                  </a:lnTo>
                  <a:lnTo>
                    <a:pt x="413" y="223"/>
                  </a:lnTo>
                  <a:lnTo>
                    <a:pt x="367" y="217"/>
                  </a:lnTo>
                  <a:lnTo>
                    <a:pt x="322" y="210"/>
                  </a:lnTo>
                  <a:lnTo>
                    <a:pt x="279" y="201"/>
                  </a:lnTo>
                  <a:lnTo>
                    <a:pt x="239" y="190"/>
                  </a:lnTo>
                  <a:lnTo>
                    <a:pt x="201" y="178"/>
                  </a:lnTo>
                  <a:lnTo>
                    <a:pt x="166" y="164"/>
                  </a:lnTo>
                  <a:lnTo>
                    <a:pt x="133" y="150"/>
                  </a:lnTo>
                  <a:lnTo>
                    <a:pt x="104" y="135"/>
                  </a:lnTo>
                  <a:lnTo>
                    <a:pt x="91" y="126"/>
                  </a:lnTo>
                  <a:lnTo>
                    <a:pt x="77" y="117"/>
                  </a:lnTo>
                  <a:lnTo>
                    <a:pt x="66" y="109"/>
                  </a:lnTo>
                  <a:lnTo>
                    <a:pt x="55" y="99"/>
                  </a:lnTo>
                  <a:lnTo>
                    <a:pt x="45" y="90"/>
                  </a:lnTo>
                  <a:lnTo>
                    <a:pt x="36" y="82"/>
                  </a:lnTo>
                  <a:lnTo>
                    <a:pt x="28" y="72"/>
                  </a:lnTo>
                  <a:lnTo>
                    <a:pt x="21" y="62"/>
                  </a:lnTo>
                  <a:lnTo>
                    <a:pt x="15" y="52"/>
                  </a:lnTo>
                  <a:lnTo>
                    <a:pt x="10" y="42"/>
                  </a:lnTo>
                  <a:lnTo>
                    <a:pt x="6" y="31"/>
                  </a:lnTo>
                  <a:lnTo>
                    <a:pt x="4" y="21"/>
                  </a:lnTo>
                  <a:lnTo>
                    <a:pt x="1" y="10"/>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3" name="Freeform 103"/>
            <p:cNvSpPr>
              <a:spLocks/>
            </p:cNvSpPr>
            <p:nvPr/>
          </p:nvSpPr>
          <p:spPr bwMode="auto">
            <a:xfrm>
              <a:off x="573282" y="2513080"/>
              <a:ext cx="146621" cy="293243"/>
            </a:xfrm>
            <a:custGeom>
              <a:avLst/>
              <a:gdLst>
                <a:gd name="T0" fmla="*/ 490 w 490"/>
                <a:gd name="T1" fmla="*/ 978 h 978"/>
                <a:gd name="T2" fmla="*/ 490 w 490"/>
                <a:gd name="T3" fmla="*/ 978 h 978"/>
                <a:gd name="T4" fmla="*/ 439 w 490"/>
                <a:gd name="T5" fmla="*/ 974 h 978"/>
                <a:gd name="T6" fmla="*/ 390 w 490"/>
                <a:gd name="T7" fmla="*/ 969 h 978"/>
                <a:gd name="T8" fmla="*/ 342 w 490"/>
                <a:gd name="T9" fmla="*/ 962 h 978"/>
                <a:gd name="T10" fmla="*/ 298 w 490"/>
                <a:gd name="T11" fmla="*/ 953 h 978"/>
                <a:gd name="T12" fmla="*/ 255 w 490"/>
                <a:gd name="T13" fmla="*/ 944 h 978"/>
                <a:gd name="T14" fmla="*/ 214 w 490"/>
                <a:gd name="T15" fmla="*/ 931 h 978"/>
                <a:gd name="T16" fmla="*/ 177 w 490"/>
                <a:gd name="T17" fmla="*/ 918 h 978"/>
                <a:gd name="T18" fmla="*/ 143 w 490"/>
                <a:gd name="T19" fmla="*/ 904 h 978"/>
                <a:gd name="T20" fmla="*/ 111 w 490"/>
                <a:gd name="T21" fmla="*/ 887 h 978"/>
                <a:gd name="T22" fmla="*/ 96 w 490"/>
                <a:gd name="T23" fmla="*/ 880 h 978"/>
                <a:gd name="T24" fmla="*/ 83 w 490"/>
                <a:gd name="T25" fmla="*/ 871 h 978"/>
                <a:gd name="T26" fmla="*/ 71 w 490"/>
                <a:gd name="T27" fmla="*/ 862 h 978"/>
                <a:gd name="T28" fmla="*/ 59 w 490"/>
                <a:gd name="T29" fmla="*/ 852 h 978"/>
                <a:gd name="T30" fmla="*/ 48 w 490"/>
                <a:gd name="T31" fmla="*/ 843 h 978"/>
                <a:gd name="T32" fmla="*/ 39 w 490"/>
                <a:gd name="T33" fmla="*/ 833 h 978"/>
                <a:gd name="T34" fmla="*/ 30 w 490"/>
                <a:gd name="T35" fmla="*/ 823 h 978"/>
                <a:gd name="T36" fmla="*/ 22 w 490"/>
                <a:gd name="T37" fmla="*/ 813 h 978"/>
                <a:gd name="T38" fmla="*/ 16 w 490"/>
                <a:gd name="T39" fmla="*/ 802 h 978"/>
                <a:gd name="T40" fmla="*/ 10 w 490"/>
                <a:gd name="T41" fmla="*/ 792 h 978"/>
                <a:gd name="T42" fmla="*/ 6 w 490"/>
                <a:gd name="T43" fmla="*/ 781 h 978"/>
                <a:gd name="T44" fmla="*/ 4 w 490"/>
                <a:gd name="T45" fmla="*/ 770 h 978"/>
                <a:gd name="T46" fmla="*/ 1 w 490"/>
                <a:gd name="T47" fmla="*/ 760 h 978"/>
                <a:gd name="T48" fmla="*/ 0 w 490"/>
                <a:gd name="T49" fmla="*/ 749 h 978"/>
                <a:gd name="T50" fmla="*/ 0 w 490"/>
                <a:gd name="T51" fmla="*/ 0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0" h="978">
                  <a:moveTo>
                    <a:pt x="490" y="978"/>
                  </a:moveTo>
                  <a:lnTo>
                    <a:pt x="490" y="978"/>
                  </a:lnTo>
                  <a:lnTo>
                    <a:pt x="439" y="974"/>
                  </a:lnTo>
                  <a:lnTo>
                    <a:pt x="390" y="969"/>
                  </a:lnTo>
                  <a:lnTo>
                    <a:pt x="342" y="962"/>
                  </a:lnTo>
                  <a:lnTo>
                    <a:pt x="298" y="953"/>
                  </a:lnTo>
                  <a:lnTo>
                    <a:pt x="255" y="944"/>
                  </a:lnTo>
                  <a:lnTo>
                    <a:pt x="214" y="931"/>
                  </a:lnTo>
                  <a:lnTo>
                    <a:pt x="177" y="918"/>
                  </a:lnTo>
                  <a:lnTo>
                    <a:pt x="143" y="904"/>
                  </a:lnTo>
                  <a:lnTo>
                    <a:pt x="111" y="887"/>
                  </a:lnTo>
                  <a:lnTo>
                    <a:pt x="96" y="880"/>
                  </a:lnTo>
                  <a:lnTo>
                    <a:pt x="83" y="871"/>
                  </a:lnTo>
                  <a:lnTo>
                    <a:pt x="71" y="862"/>
                  </a:lnTo>
                  <a:lnTo>
                    <a:pt x="59" y="852"/>
                  </a:lnTo>
                  <a:lnTo>
                    <a:pt x="48" y="843"/>
                  </a:lnTo>
                  <a:lnTo>
                    <a:pt x="39" y="833"/>
                  </a:lnTo>
                  <a:lnTo>
                    <a:pt x="30" y="823"/>
                  </a:lnTo>
                  <a:lnTo>
                    <a:pt x="22" y="813"/>
                  </a:lnTo>
                  <a:lnTo>
                    <a:pt x="16" y="802"/>
                  </a:lnTo>
                  <a:lnTo>
                    <a:pt x="10" y="792"/>
                  </a:lnTo>
                  <a:lnTo>
                    <a:pt x="6" y="781"/>
                  </a:lnTo>
                  <a:lnTo>
                    <a:pt x="4" y="770"/>
                  </a:lnTo>
                  <a:lnTo>
                    <a:pt x="1" y="760"/>
                  </a:lnTo>
                  <a:lnTo>
                    <a:pt x="0" y="749"/>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4" name="Line 104"/>
            <p:cNvSpPr>
              <a:spLocks noChangeShapeType="1"/>
            </p:cNvSpPr>
            <p:nvPr/>
          </p:nvSpPr>
          <p:spPr bwMode="auto">
            <a:xfrm>
              <a:off x="900937" y="2513080"/>
              <a:ext cx="0" cy="77799"/>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5" name="Rectangle 105"/>
            <p:cNvSpPr>
              <a:spLocks noChangeArrowheads="1"/>
            </p:cNvSpPr>
            <p:nvPr/>
          </p:nvSpPr>
          <p:spPr bwMode="auto">
            <a:xfrm>
              <a:off x="797703" y="2703090"/>
              <a:ext cx="172056" cy="137645"/>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6" name="Line 106"/>
            <p:cNvSpPr>
              <a:spLocks noChangeShapeType="1"/>
            </p:cNvSpPr>
            <p:nvPr/>
          </p:nvSpPr>
          <p:spPr bwMode="auto">
            <a:xfrm flipV="1">
              <a:off x="884479" y="2762935"/>
              <a:ext cx="0" cy="34412"/>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7" name="Freeform 107"/>
            <p:cNvSpPr>
              <a:spLocks/>
            </p:cNvSpPr>
            <p:nvPr/>
          </p:nvSpPr>
          <p:spPr bwMode="auto">
            <a:xfrm>
              <a:off x="866525" y="2737500"/>
              <a:ext cx="34412" cy="34412"/>
            </a:xfrm>
            <a:custGeom>
              <a:avLst/>
              <a:gdLst>
                <a:gd name="T0" fmla="*/ 59 w 116"/>
                <a:gd name="T1" fmla="*/ 0 h 115"/>
                <a:gd name="T2" fmla="*/ 59 w 116"/>
                <a:gd name="T3" fmla="*/ 0 h 115"/>
                <a:gd name="T4" fmla="*/ 46 w 116"/>
                <a:gd name="T5" fmla="*/ 1 h 115"/>
                <a:gd name="T6" fmla="*/ 35 w 116"/>
                <a:gd name="T7" fmla="*/ 5 h 115"/>
                <a:gd name="T8" fmla="*/ 25 w 116"/>
                <a:gd name="T9" fmla="*/ 10 h 115"/>
                <a:gd name="T10" fmla="*/ 18 w 116"/>
                <a:gd name="T11" fmla="*/ 17 h 115"/>
                <a:gd name="T12" fmla="*/ 10 w 116"/>
                <a:gd name="T13" fmla="*/ 26 h 115"/>
                <a:gd name="T14" fmla="*/ 6 w 116"/>
                <a:gd name="T15" fmla="*/ 36 h 115"/>
                <a:gd name="T16" fmla="*/ 1 w 116"/>
                <a:gd name="T17" fmla="*/ 46 h 115"/>
                <a:gd name="T18" fmla="*/ 0 w 116"/>
                <a:gd name="T19" fmla="*/ 58 h 115"/>
                <a:gd name="T20" fmla="*/ 0 w 116"/>
                <a:gd name="T21" fmla="*/ 58 h 115"/>
                <a:gd name="T22" fmla="*/ 1 w 116"/>
                <a:gd name="T23" fmla="*/ 69 h 115"/>
                <a:gd name="T24" fmla="*/ 6 w 116"/>
                <a:gd name="T25" fmla="*/ 80 h 115"/>
                <a:gd name="T26" fmla="*/ 10 w 116"/>
                <a:gd name="T27" fmla="*/ 90 h 115"/>
                <a:gd name="T28" fmla="*/ 18 w 116"/>
                <a:gd name="T29" fmla="*/ 99 h 115"/>
                <a:gd name="T30" fmla="*/ 25 w 116"/>
                <a:gd name="T31" fmla="*/ 105 h 115"/>
                <a:gd name="T32" fmla="*/ 35 w 116"/>
                <a:gd name="T33" fmla="*/ 111 h 115"/>
                <a:gd name="T34" fmla="*/ 46 w 116"/>
                <a:gd name="T35" fmla="*/ 114 h 115"/>
                <a:gd name="T36" fmla="*/ 59 w 116"/>
                <a:gd name="T37" fmla="*/ 115 h 115"/>
                <a:gd name="T38" fmla="*/ 59 w 116"/>
                <a:gd name="T39" fmla="*/ 115 h 115"/>
                <a:gd name="T40" fmla="*/ 70 w 116"/>
                <a:gd name="T41" fmla="*/ 114 h 115"/>
                <a:gd name="T42" fmla="*/ 81 w 116"/>
                <a:gd name="T43" fmla="*/ 111 h 115"/>
                <a:gd name="T44" fmla="*/ 91 w 116"/>
                <a:gd name="T45" fmla="*/ 105 h 115"/>
                <a:gd name="T46" fmla="*/ 98 w 116"/>
                <a:gd name="T47" fmla="*/ 99 h 115"/>
                <a:gd name="T48" fmla="*/ 106 w 116"/>
                <a:gd name="T49" fmla="*/ 90 h 115"/>
                <a:gd name="T50" fmla="*/ 112 w 116"/>
                <a:gd name="T51" fmla="*/ 80 h 115"/>
                <a:gd name="T52" fmla="*/ 115 w 116"/>
                <a:gd name="T53" fmla="*/ 69 h 115"/>
                <a:gd name="T54" fmla="*/ 116 w 116"/>
                <a:gd name="T55" fmla="*/ 58 h 115"/>
                <a:gd name="T56" fmla="*/ 116 w 116"/>
                <a:gd name="T57" fmla="*/ 58 h 115"/>
                <a:gd name="T58" fmla="*/ 115 w 116"/>
                <a:gd name="T59" fmla="*/ 46 h 115"/>
                <a:gd name="T60" fmla="*/ 112 w 116"/>
                <a:gd name="T61" fmla="*/ 36 h 115"/>
                <a:gd name="T62" fmla="*/ 106 w 116"/>
                <a:gd name="T63" fmla="*/ 26 h 115"/>
                <a:gd name="T64" fmla="*/ 98 w 116"/>
                <a:gd name="T65" fmla="*/ 17 h 115"/>
                <a:gd name="T66" fmla="*/ 91 w 116"/>
                <a:gd name="T67" fmla="*/ 10 h 115"/>
                <a:gd name="T68" fmla="*/ 81 w 116"/>
                <a:gd name="T69" fmla="*/ 5 h 115"/>
                <a:gd name="T70" fmla="*/ 70 w 116"/>
                <a:gd name="T71" fmla="*/ 1 h 115"/>
                <a:gd name="T72" fmla="*/ 59 w 116"/>
                <a:gd name="T73" fmla="*/ 0 h 115"/>
                <a:gd name="T74" fmla="*/ 59 w 116"/>
                <a:gd name="T7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115">
                  <a:moveTo>
                    <a:pt x="59" y="0"/>
                  </a:moveTo>
                  <a:lnTo>
                    <a:pt x="59" y="0"/>
                  </a:lnTo>
                  <a:lnTo>
                    <a:pt x="46" y="1"/>
                  </a:lnTo>
                  <a:lnTo>
                    <a:pt x="35" y="5"/>
                  </a:lnTo>
                  <a:lnTo>
                    <a:pt x="25" y="10"/>
                  </a:lnTo>
                  <a:lnTo>
                    <a:pt x="18" y="17"/>
                  </a:lnTo>
                  <a:lnTo>
                    <a:pt x="10" y="26"/>
                  </a:lnTo>
                  <a:lnTo>
                    <a:pt x="6" y="36"/>
                  </a:lnTo>
                  <a:lnTo>
                    <a:pt x="1" y="46"/>
                  </a:lnTo>
                  <a:lnTo>
                    <a:pt x="0" y="58"/>
                  </a:lnTo>
                  <a:lnTo>
                    <a:pt x="0" y="58"/>
                  </a:lnTo>
                  <a:lnTo>
                    <a:pt x="1" y="69"/>
                  </a:lnTo>
                  <a:lnTo>
                    <a:pt x="6" y="80"/>
                  </a:lnTo>
                  <a:lnTo>
                    <a:pt x="10" y="90"/>
                  </a:lnTo>
                  <a:lnTo>
                    <a:pt x="18" y="99"/>
                  </a:lnTo>
                  <a:lnTo>
                    <a:pt x="25" y="105"/>
                  </a:lnTo>
                  <a:lnTo>
                    <a:pt x="35" y="111"/>
                  </a:lnTo>
                  <a:lnTo>
                    <a:pt x="46" y="114"/>
                  </a:lnTo>
                  <a:lnTo>
                    <a:pt x="59" y="115"/>
                  </a:lnTo>
                  <a:lnTo>
                    <a:pt x="59" y="115"/>
                  </a:lnTo>
                  <a:lnTo>
                    <a:pt x="70" y="114"/>
                  </a:lnTo>
                  <a:lnTo>
                    <a:pt x="81" y="111"/>
                  </a:lnTo>
                  <a:lnTo>
                    <a:pt x="91" y="105"/>
                  </a:lnTo>
                  <a:lnTo>
                    <a:pt x="98" y="99"/>
                  </a:lnTo>
                  <a:lnTo>
                    <a:pt x="106" y="90"/>
                  </a:lnTo>
                  <a:lnTo>
                    <a:pt x="112" y="80"/>
                  </a:lnTo>
                  <a:lnTo>
                    <a:pt x="115" y="69"/>
                  </a:lnTo>
                  <a:lnTo>
                    <a:pt x="116" y="58"/>
                  </a:lnTo>
                  <a:lnTo>
                    <a:pt x="116" y="58"/>
                  </a:lnTo>
                  <a:lnTo>
                    <a:pt x="115" y="46"/>
                  </a:lnTo>
                  <a:lnTo>
                    <a:pt x="112" y="36"/>
                  </a:lnTo>
                  <a:lnTo>
                    <a:pt x="106" y="26"/>
                  </a:lnTo>
                  <a:lnTo>
                    <a:pt x="98" y="17"/>
                  </a:lnTo>
                  <a:lnTo>
                    <a:pt x="91" y="10"/>
                  </a:lnTo>
                  <a:lnTo>
                    <a:pt x="81" y="5"/>
                  </a:lnTo>
                  <a:lnTo>
                    <a:pt x="70" y="1"/>
                  </a:lnTo>
                  <a:lnTo>
                    <a:pt x="59" y="0"/>
                  </a:lnTo>
                  <a:lnTo>
                    <a:pt x="59"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8" name="Freeform 108"/>
            <p:cNvSpPr>
              <a:spLocks/>
            </p:cNvSpPr>
            <p:nvPr/>
          </p:nvSpPr>
          <p:spPr bwMode="auto">
            <a:xfrm>
              <a:off x="832114" y="2634267"/>
              <a:ext cx="103234" cy="68822"/>
            </a:xfrm>
            <a:custGeom>
              <a:avLst/>
              <a:gdLst>
                <a:gd name="T0" fmla="*/ 0 w 346"/>
                <a:gd name="T1" fmla="*/ 230 h 230"/>
                <a:gd name="T2" fmla="*/ 0 w 346"/>
                <a:gd name="T3" fmla="*/ 173 h 230"/>
                <a:gd name="T4" fmla="*/ 0 w 346"/>
                <a:gd name="T5" fmla="*/ 173 h 230"/>
                <a:gd name="T6" fmla="*/ 1 w 346"/>
                <a:gd name="T7" fmla="*/ 155 h 230"/>
                <a:gd name="T8" fmla="*/ 4 w 346"/>
                <a:gd name="T9" fmla="*/ 138 h 230"/>
                <a:gd name="T10" fmla="*/ 8 w 346"/>
                <a:gd name="T11" fmla="*/ 121 h 230"/>
                <a:gd name="T12" fmla="*/ 14 w 346"/>
                <a:gd name="T13" fmla="*/ 106 h 230"/>
                <a:gd name="T14" fmla="*/ 21 w 346"/>
                <a:gd name="T15" fmla="*/ 90 h 230"/>
                <a:gd name="T16" fmla="*/ 30 w 346"/>
                <a:gd name="T17" fmla="*/ 76 h 230"/>
                <a:gd name="T18" fmla="*/ 40 w 346"/>
                <a:gd name="T19" fmla="*/ 63 h 230"/>
                <a:gd name="T20" fmla="*/ 51 w 346"/>
                <a:gd name="T21" fmla="*/ 50 h 230"/>
                <a:gd name="T22" fmla="*/ 63 w 346"/>
                <a:gd name="T23" fmla="*/ 39 h 230"/>
                <a:gd name="T24" fmla="*/ 76 w 346"/>
                <a:gd name="T25" fmla="*/ 30 h 230"/>
                <a:gd name="T26" fmla="*/ 91 w 346"/>
                <a:gd name="T27" fmla="*/ 21 h 230"/>
                <a:gd name="T28" fmla="*/ 106 w 346"/>
                <a:gd name="T29" fmla="*/ 14 h 230"/>
                <a:gd name="T30" fmla="*/ 122 w 346"/>
                <a:gd name="T31" fmla="*/ 9 h 230"/>
                <a:gd name="T32" fmla="*/ 138 w 346"/>
                <a:gd name="T33" fmla="*/ 4 h 230"/>
                <a:gd name="T34" fmla="*/ 156 w 346"/>
                <a:gd name="T35" fmla="*/ 1 h 230"/>
                <a:gd name="T36" fmla="*/ 174 w 346"/>
                <a:gd name="T37" fmla="*/ 0 h 230"/>
                <a:gd name="T38" fmla="*/ 174 w 346"/>
                <a:gd name="T39" fmla="*/ 0 h 230"/>
                <a:gd name="T40" fmla="*/ 191 w 346"/>
                <a:gd name="T41" fmla="*/ 1 h 230"/>
                <a:gd name="T42" fmla="*/ 208 w 346"/>
                <a:gd name="T43" fmla="*/ 4 h 230"/>
                <a:gd name="T44" fmla="*/ 224 w 346"/>
                <a:gd name="T45" fmla="*/ 9 h 230"/>
                <a:gd name="T46" fmla="*/ 241 w 346"/>
                <a:gd name="T47" fmla="*/ 14 h 230"/>
                <a:gd name="T48" fmla="*/ 255 w 346"/>
                <a:gd name="T49" fmla="*/ 21 h 230"/>
                <a:gd name="T50" fmla="*/ 270 w 346"/>
                <a:gd name="T51" fmla="*/ 30 h 230"/>
                <a:gd name="T52" fmla="*/ 283 w 346"/>
                <a:gd name="T53" fmla="*/ 39 h 230"/>
                <a:gd name="T54" fmla="*/ 295 w 346"/>
                <a:gd name="T55" fmla="*/ 50 h 230"/>
                <a:gd name="T56" fmla="*/ 306 w 346"/>
                <a:gd name="T57" fmla="*/ 63 h 230"/>
                <a:gd name="T58" fmla="*/ 316 w 346"/>
                <a:gd name="T59" fmla="*/ 76 h 230"/>
                <a:gd name="T60" fmla="*/ 325 w 346"/>
                <a:gd name="T61" fmla="*/ 90 h 230"/>
                <a:gd name="T62" fmla="*/ 332 w 346"/>
                <a:gd name="T63" fmla="*/ 106 h 230"/>
                <a:gd name="T64" fmla="*/ 338 w 346"/>
                <a:gd name="T65" fmla="*/ 121 h 230"/>
                <a:gd name="T66" fmla="*/ 342 w 346"/>
                <a:gd name="T67" fmla="*/ 138 h 230"/>
                <a:gd name="T68" fmla="*/ 345 w 346"/>
                <a:gd name="T69" fmla="*/ 155 h 230"/>
                <a:gd name="T70" fmla="*/ 346 w 346"/>
                <a:gd name="T71" fmla="*/ 173 h 230"/>
                <a:gd name="T72" fmla="*/ 346 w 346"/>
                <a:gd name="T7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6" h="230">
                  <a:moveTo>
                    <a:pt x="0" y="230"/>
                  </a:moveTo>
                  <a:lnTo>
                    <a:pt x="0" y="173"/>
                  </a:lnTo>
                  <a:lnTo>
                    <a:pt x="0" y="173"/>
                  </a:lnTo>
                  <a:lnTo>
                    <a:pt x="1" y="155"/>
                  </a:lnTo>
                  <a:lnTo>
                    <a:pt x="4" y="138"/>
                  </a:lnTo>
                  <a:lnTo>
                    <a:pt x="8" y="121"/>
                  </a:lnTo>
                  <a:lnTo>
                    <a:pt x="14" y="106"/>
                  </a:lnTo>
                  <a:lnTo>
                    <a:pt x="21" y="90"/>
                  </a:lnTo>
                  <a:lnTo>
                    <a:pt x="30" y="76"/>
                  </a:lnTo>
                  <a:lnTo>
                    <a:pt x="40" y="63"/>
                  </a:lnTo>
                  <a:lnTo>
                    <a:pt x="51" y="50"/>
                  </a:lnTo>
                  <a:lnTo>
                    <a:pt x="63" y="39"/>
                  </a:lnTo>
                  <a:lnTo>
                    <a:pt x="76" y="30"/>
                  </a:lnTo>
                  <a:lnTo>
                    <a:pt x="91" y="21"/>
                  </a:lnTo>
                  <a:lnTo>
                    <a:pt x="106" y="14"/>
                  </a:lnTo>
                  <a:lnTo>
                    <a:pt x="122" y="9"/>
                  </a:lnTo>
                  <a:lnTo>
                    <a:pt x="138" y="4"/>
                  </a:lnTo>
                  <a:lnTo>
                    <a:pt x="156" y="1"/>
                  </a:lnTo>
                  <a:lnTo>
                    <a:pt x="174" y="0"/>
                  </a:lnTo>
                  <a:lnTo>
                    <a:pt x="174" y="0"/>
                  </a:lnTo>
                  <a:lnTo>
                    <a:pt x="191" y="1"/>
                  </a:lnTo>
                  <a:lnTo>
                    <a:pt x="208" y="4"/>
                  </a:lnTo>
                  <a:lnTo>
                    <a:pt x="224" y="9"/>
                  </a:lnTo>
                  <a:lnTo>
                    <a:pt x="241" y="14"/>
                  </a:lnTo>
                  <a:lnTo>
                    <a:pt x="255" y="21"/>
                  </a:lnTo>
                  <a:lnTo>
                    <a:pt x="270" y="30"/>
                  </a:lnTo>
                  <a:lnTo>
                    <a:pt x="283" y="39"/>
                  </a:lnTo>
                  <a:lnTo>
                    <a:pt x="295" y="50"/>
                  </a:lnTo>
                  <a:lnTo>
                    <a:pt x="306" y="63"/>
                  </a:lnTo>
                  <a:lnTo>
                    <a:pt x="316" y="76"/>
                  </a:lnTo>
                  <a:lnTo>
                    <a:pt x="325" y="90"/>
                  </a:lnTo>
                  <a:lnTo>
                    <a:pt x="332" y="106"/>
                  </a:lnTo>
                  <a:lnTo>
                    <a:pt x="338" y="121"/>
                  </a:lnTo>
                  <a:lnTo>
                    <a:pt x="342" y="138"/>
                  </a:lnTo>
                  <a:lnTo>
                    <a:pt x="345" y="155"/>
                  </a:lnTo>
                  <a:lnTo>
                    <a:pt x="346" y="173"/>
                  </a:lnTo>
                  <a:lnTo>
                    <a:pt x="346" y="23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99" name="Gruppieren 298"/>
          <p:cNvGrpSpPr/>
          <p:nvPr/>
        </p:nvGrpSpPr>
        <p:grpSpPr>
          <a:xfrm>
            <a:off x="2332740" y="1601162"/>
            <a:ext cx="396476" cy="396477"/>
            <a:chOff x="3020963" y="1818872"/>
            <a:chExt cx="396476" cy="396477"/>
          </a:xfrm>
        </p:grpSpPr>
        <p:sp>
          <p:nvSpPr>
            <p:cNvPr id="300" name="Freeform 109"/>
            <p:cNvSpPr>
              <a:spLocks/>
            </p:cNvSpPr>
            <p:nvPr/>
          </p:nvSpPr>
          <p:spPr bwMode="auto">
            <a:xfrm>
              <a:off x="3020963" y="1818872"/>
              <a:ext cx="326158" cy="137645"/>
            </a:xfrm>
            <a:custGeom>
              <a:avLst/>
              <a:gdLst>
                <a:gd name="T0" fmla="*/ 1093 w 1093"/>
                <a:gd name="T1" fmla="*/ 231 h 460"/>
                <a:gd name="T2" fmla="*/ 1091 w 1093"/>
                <a:gd name="T3" fmla="*/ 254 h 460"/>
                <a:gd name="T4" fmla="*/ 1082 w 1093"/>
                <a:gd name="T5" fmla="*/ 277 h 460"/>
                <a:gd name="T6" fmla="*/ 1069 w 1093"/>
                <a:gd name="T7" fmla="*/ 299 h 460"/>
                <a:gd name="T8" fmla="*/ 1050 w 1093"/>
                <a:gd name="T9" fmla="*/ 320 h 460"/>
                <a:gd name="T10" fmla="*/ 1027 w 1093"/>
                <a:gd name="T11" fmla="*/ 340 h 460"/>
                <a:gd name="T12" fmla="*/ 1001 w 1093"/>
                <a:gd name="T13" fmla="*/ 359 h 460"/>
                <a:gd name="T14" fmla="*/ 969 w 1093"/>
                <a:gd name="T15" fmla="*/ 377 h 460"/>
                <a:gd name="T16" fmla="*/ 933 w 1093"/>
                <a:gd name="T17" fmla="*/ 393 h 460"/>
                <a:gd name="T18" fmla="*/ 895 w 1093"/>
                <a:gd name="T19" fmla="*/ 409 h 460"/>
                <a:gd name="T20" fmla="*/ 808 w 1093"/>
                <a:gd name="T21" fmla="*/ 433 h 460"/>
                <a:gd name="T22" fmla="*/ 709 w 1093"/>
                <a:gd name="T23" fmla="*/ 451 h 460"/>
                <a:gd name="T24" fmla="*/ 602 w 1093"/>
                <a:gd name="T25" fmla="*/ 459 h 460"/>
                <a:gd name="T26" fmla="*/ 547 w 1093"/>
                <a:gd name="T27" fmla="*/ 460 h 460"/>
                <a:gd name="T28" fmla="*/ 437 w 1093"/>
                <a:gd name="T29" fmla="*/ 456 h 460"/>
                <a:gd name="T30" fmla="*/ 334 w 1093"/>
                <a:gd name="T31" fmla="*/ 443 h 460"/>
                <a:gd name="T32" fmla="*/ 240 w 1093"/>
                <a:gd name="T33" fmla="*/ 422 h 460"/>
                <a:gd name="T34" fmla="*/ 178 w 1093"/>
                <a:gd name="T35" fmla="*/ 401 h 460"/>
                <a:gd name="T36" fmla="*/ 142 w 1093"/>
                <a:gd name="T37" fmla="*/ 385 h 460"/>
                <a:gd name="T38" fmla="*/ 108 w 1093"/>
                <a:gd name="T39" fmla="*/ 368 h 460"/>
                <a:gd name="T40" fmla="*/ 79 w 1093"/>
                <a:gd name="T41" fmla="*/ 350 h 460"/>
                <a:gd name="T42" fmla="*/ 54 w 1093"/>
                <a:gd name="T43" fmla="*/ 330 h 460"/>
                <a:gd name="T44" fmla="*/ 33 w 1093"/>
                <a:gd name="T45" fmla="*/ 309 h 460"/>
                <a:gd name="T46" fmla="*/ 17 w 1093"/>
                <a:gd name="T47" fmla="*/ 288 h 460"/>
                <a:gd name="T48" fmla="*/ 6 w 1093"/>
                <a:gd name="T49" fmla="*/ 265 h 460"/>
                <a:gd name="T50" fmla="*/ 1 w 1093"/>
                <a:gd name="T51" fmla="*/ 242 h 460"/>
                <a:gd name="T52" fmla="*/ 0 w 1093"/>
                <a:gd name="T53" fmla="*/ 231 h 460"/>
                <a:gd name="T54" fmla="*/ 2 w 1093"/>
                <a:gd name="T55" fmla="*/ 207 h 460"/>
                <a:gd name="T56" fmla="*/ 11 w 1093"/>
                <a:gd name="T57" fmla="*/ 185 h 460"/>
                <a:gd name="T58" fmla="*/ 24 w 1093"/>
                <a:gd name="T59" fmla="*/ 162 h 460"/>
                <a:gd name="T60" fmla="*/ 43 w 1093"/>
                <a:gd name="T61" fmla="*/ 140 h 460"/>
                <a:gd name="T62" fmla="*/ 66 w 1093"/>
                <a:gd name="T63" fmla="*/ 121 h 460"/>
                <a:gd name="T64" fmla="*/ 94 w 1093"/>
                <a:gd name="T65" fmla="*/ 102 h 460"/>
                <a:gd name="T66" fmla="*/ 124 w 1093"/>
                <a:gd name="T67" fmla="*/ 84 h 460"/>
                <a:gd name="T68" fmla="*/ 160 w 1093"/>
                <a:gd name="T69" fmla="*/ 68 h 460"/>
                <a:gd name="T70" fmla="*/ 198 w 1093"/>
                <a:gd name="T71" fmla="*/ 53 h 460"/>
                <a:gd name="T72" fmla="*/ 286 w 1093"/>
                <a:gd name="T73" fmla="*/ 28 h 460"/>
                <a:gd name="T74" fmla="*/ 384 w 1093"/>
                <a:gd name="T75" fmla="*/ 10 h 460"/>
                <a:gd name="T76" fmla="*/ 491 w 1093"/>
                <a:gd name="T77" fmla="*/ 1 h 460"/>
                <a:gd name="T78" fmla="*/ 547 w 1093"/>
                <a:gd name="T79" fmla="*/ 0 h 460"/>
                <a:gd name="T80" fmla="*/ 656 w 1093"/>
                <a:gd name="T81" fmla="*/ 5 h 460"/>
                <a:gd name="T82" fmla="*/ 759 w 1093"/>
                <a:gd name="T83" fmla="*/ 18 h 460"/>
                <a:gd name="T84" fmla="*/ 853 w 1093"/>
                <a:gd name="T85" fmla="*/ 40 h 460"/>
                <a:gd name="T86" fmla="*/ 915 w 1093"/>
                <a:gd name="T87" fmla="*/ 60 h 460"/>
                <a:gd name="T88" fmla="*/ 951 w 1093"/>
                <a:gd name="T89" fmla="*/ 75 h 460"/>
                <a:gd name="T90" fmla="*/ 985 w 1093"/>
                <a:gd name="T91" fmla="*/ 93 h 460"/>
                <a:gd name="T92" fmla="*/ 1014 w 1093"/>
                <a:gd name="T93" fmla="*/ 111 h 460"/>
                <a:gd name="T94" fmla="*/ 1039 w 1093"/>
                <a:gd name="T95" fmla="*/ 130 h 460"/>
                <a:gd name="T96" fmla="*/ 1060 w 1093"/>
                <a:gd name="T97" fmla="*/ 151 h 460"/>
                <a:gd name="T98" fmla="*/ 1077 w 1093"/>
                <a:gd name="T99" fmla="*/ 172 h 460"/>
                <a:gd name="T100" fmla="*/ 1087 w 1093"/>
                <a:gd name="T101" fmla="*/ 196 h 460"/>
                <a:gd name="T102" fmla="*/ 1093 w 1093"/>
                <a:gd name="T103" fmla="*/ 219 h 460"/>
                <a:gd name="T104" fmla="*/ 1093 w 1093"/>
                <a:gd name="T105" fmla="*/ 23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3" h="460">
                  <a:moveTo>
                    <a:pt x="1093" y="231"/>
                  </a:moveTo>
                  <a:lnTo>
                    <a:pt x="1093" y="231"/>
                  </a:lnTo>
                  <a:lnTo>
                    <a:pt x="1093" y="242"/>
                  </a:lnTo>
                  <a:lnTo>
                    <a:pt x="1091" y="254"/>
                  </a:lnTo>
                  <a:lnTo>
                    <a:pt x="1087" y="265"/>
                  </a:lnTo>
                  <a:lnTo>
                    <a:pt x="1082" y="277"/>
                  </a:lnTo>
                  <a:lnTo>
                    <a:pt x="1077" y="288"/>
                  </a:lnTo>
                  <a:lnTo>
                    <a:pt x="1069" y="299"/>
                  </a:lnTo>
                  <a:lnTo>
                    <a:pt x="1060" y="309"/>
                  </a:lnTo>
                  <a:lnTo>
                    <a:pt x="1050" y="320"/>
                  </a:lnTo>
                  <a:lnTo>
                    <a:pt x="1039" y="330"/>
                  </a:lnTo>
                  <a:lnTo>
                    <a:pt x="1027" y="340"/>
                  </a:lnTo>
                  <a:lnTo>
                    <a:pt x="1014" y="350"/>
                  </a:lnTo>
                  <a:lnTo>
                    <a:pt x="1001" y="359"/>
                  </a:lnTo>
                  <a:lnTo>
                    <a:pt x="985" y="368"/>
                  </a:lnTo>
                  <a:lnTo>
                    <a:pt x="969" y="377"/>
                  </a:lnTo>
                  <a:lnTo>
                    <a:pt x="951" y="385"/>
                  </a:lnTo>
                  <a:lnTo>
                    <a:pt x="933" y="393"/>
                  </a:lnTo>
                  <a:lnTo>
                    <a:pt x="915" y="401"/>
                  </a:lnTo>
                  <a:lnTo>
                    <a:pt x="895" y="409"/>
                  </a:lnTo>
                  <a:lnTo>
                    <a:pt x="853" y="422"/>
                  </a:lnTo>
                  <a:lnTo>
                    <a:pt x="808" y="433"/>
                  </a:lnTo>
                  <a:lnTo>
                    <a:pt x="759" y="443"/>
                  </a:lnTo>
                  <a:lnTo>
                    <a:pt x="709" y="451"/>
                  </a:lnTo>
                  <a:lnTo>
                    <a:pt x="656" y="456"/>
                  </a:lnTo>
                  <a:lnTo>
                    <a:pt x="602" y="459"/>
                  </a:lnTo>
                  <a:lnTo>
                    <a:pt x="547" y="460"/>
                  </a:lnTo>
                  <a:lnTo>
                    <a:pt x="547" y="460"/>
                  </a:lnTo>
                  <a:lnTo>
                    <a:pt x="491" y="459"/>
                  </a:lnTo>
                  <a:lnTo>
                    <a:pt x="437" y="456"/>
                  </a:lnTo>
                  <a:lnTo>
                    <a:pt x="384" y="451"/>
                  </a:lnTo>
                  <a:lnTo>
                    <a:pt x="334" y="443"/>
                  </a:lnTo>
                  <a:lnTo>
                    <a:pt x="286" y="433"/>
                  </a:lnTo>
                  <a:lnTo>
                    <a:pt x="240" y="422"/>
                  </a:lnTo>
                  <a:lnTo>
                    <a:pt x="198" y="409"/>
                  </a:lnTo>
                  <a:lnTo>
                    <a:pt x="178" y="401"/>
                  </a:lnTo>
                  <a:lnTo>
                    <a:pt x="160" y="393"/>
                  </a:lnTo>
                  <a:lnTo>
                    <a:pt x="142" y="385"/>
                  </a:lnTo>
                  <a:lnTo>
                    <a:pt x="124" y="377"/>
                  </a:lnTo>
                  <a:lnTo>
                    <a:pt x="108" y="368"/>
                  </a:lnTo>
                  <a:lnTo>
                    <a:pt x="94" y="359"/>
                  </a:lnTo>
                  <a:lnTo>
                    <a:pt x="79" y="350"/>
                  </a:lnTo>
                  <a:lnTo>
                    <a:pt x="66" y="340"/>
                  </a:lnTo>
                  <a:lnTo>
                    <a:pt x="54" y="330"/>
                  </a:lnTo>
                  <a:lnTo>
                    <a:pt x="43" y="320"/>
                  </a:lnTo>
                  <a:lnTo>
                    <a:pt x="33" y="309"/>
                  </a:lnTo>
                  <a:lnTo>
                    <a:pt x="24" y="299"/>
                  </a:lnTo>
                  <a:lnTo>
                    <a:pt x="17" y="288"/>
                  </a:lnTo>
                  <a:lnTo>
                    <a:pt x="11" y="277"/>
                  </a:lnTo>
                  <a:lnTo>
                    <a:pt x="6" y="265"/>
                  </a:lnTo>
                  <a:lnTo>
                    <a:pt x="2" y="254"/>
                  </a:lnTo>
                  <a:lnTo>
                    <a:pt x="1" y="242"/>
                  </a:lnTo>
                  <a:lnTo>
                    <a:pt x="0" y="231"/>
                  </a:lnTo>
                  <a:lnTo>
                    <a:pt x="0" y="231"/>
                  </a:lnTo>
                  <a:lnTo>
                    <a:pt x="1" y="219"/>
                  </a:lnTo>
                  <a:lnTo>
                    <a:pt x="2" y="207"/>
                  </a:lnTo>
                  <a:lnTo>
                    <a:pt x="6" y="196"/>
                  </a:lnTo>
                  <a:lnTo>
                    <a:pt x="11" y="185"/>
                  </a:lnTo>
                  <a:lnTo>
                    <a:pt x="17" y="172"/>
                  </a:lnTo>
                  <a:lnTo>
                    <a:pt x="24" y="162"/>
                  </a:lnTo>
                  <a:lnTo>
                    <a:pt x="33" y="151"/>
                  </a:lnTo>
                  <a:lnTo>
                    <a:pt x="43" y="140"/>
                  </a:lnTo>
                  <a:lnTo>
                    <a:pt x="54" y="130"/>
                  </a:lnTo>
                  <a:lnTo>
                    <a:pt x="66" y="121"/>
                  </a:lnTo>
                  <a:lnTo>
                    <a:pt x="79" y="111"/>
                  </a:lnTo>
                  <a:lnTo>
                    <a:pt x="94" y="102"/>
                  </a:lnTo>
                  <a:lnTo>
                    <a:pt x="108" y="93"/>
                  </a:lnTo>
                  <a:lnTo>
                    <a:pt x="124" y="84"/>
                  </a:lnTo>
                  <a:lnTo>
                    <a:pt x="142" y="75"/>
                  </a:lnTo>
                  <a:lnTo>
                    <a:pt x="160" y="68"/>
                  </a:lnTo>
                  <a:lnTo>
                    <a:pt x="178" y="60"/>
                  </a:lnTo>
                  <a:lnTo>
                    <a:pt x="198" y="53"/>
                  </a:lnTo>
                  <a:lnTo>
                    <a:pt x="240" y="40"/>
                  </a:lnTo>
                  <a:lnTo>
                    <a:pt x="286" y="28"/>
                  </a:lnTo>
                  <a:lnTo>
                    <a:pt x="334" y="18"/>
                  </a:lnTo>
                  <a:lnTo>
                    <a:pt x="384" y="10"/>
                  </a:lnTo>
                  <a:lnTo>
                    <a:pt x="437" y="5"/>
                  </a:lnTo>
                  <a:lnTo>
                    <a:pt x="491" y="1"/>
                  </a:lnTo>
                  <a:lnTo>
                    <a:pt x="547" y="0"/>
                  </a:lnTo>
                  <a:lnTo>
                    <a:pt x="547" y="0"/>
                  </a:lnTo>
                  <a:lnTo>
                    <a:pt x="602" y="1"/>
                  </a:lnTo>
                  <a:lnTo>
                    <a:pt x="656" y="5"/>
                  </a:lnTo>
                  <a:lnTo>
                    <a:pt x="709" y="10"/>
                  </a:lnTo>
                  <a:lnTo>
                    <a:pt x="759" y="18"/>
                  </a:lnTo>
                  <a:lnTo>
                    <a:pt x="808" y="28"/>
                  </a:lnTo>
                  <a:lnTo>
                    <a:pt x="853" y="40"/>
                  </a:lnTo>
                  <a:lnTo>
                    <a:pt x="895" y="53"/>
                  </a:lnTo>
                  <a:lnTo>
                    <a:pt x="915" y="60"/>
                  </a:lnTo>
                  <a:lnTo>
                    <a:pt x="933" y="68"/>
                  </a:lnTo>
                  <a:lnTo>
                    <a:pt x="951" y="75"/>
                  </a:lnTo>
                  <a:lnTo>
                    <a:pt x="969" y="84"/>
                  </a:lnTo>
                  <a:lnTo>
                    <a:pt x="985" y="93"/>
                  </a:lnTo>
                  <a:lnTo>
                    <a:pt x="1001" y="102"/>
                  </a:lnTo>
                  <a:lnTo>
                    <a:pt x="1014" y="111"/>
                  </a:lnTo>
                  <a:lnTo>
                    <a:pt x="1027" y="121"/>
                  </a:lnTo>
                  <a:lnTo>
                    <a:pt x="1039" y="130"/>
                  </a:lnTo>
                  <a:lnTo>
                    <a:pt x="1050" y="140"/>
                  </a:lnTo>
                  <a:lnTo>
                    <a:pt x="1060" y="151"/>
                  </a:lnTo>
                  <a:lnTo>
                    <a:pt x="1069" y="162"/>
                  </a:lnTo>
                  <a:lnTo>
                    <a:pt x="1077" y="172"/>
                  </a:lnTo>
                  <a:lnTo>
                    <a:pt x="1082" y="185"/>
                  </a:lnTo>
                  <a:lnTo>
                    <a:pt x="1087" y="196"/>
                  </a:lnTo>
                  <a:lnTo>
                    <a:pt x="1091" y="207"/>
                  </a:lnTo>
                  <a:lnTo>
                    <a:pt x="1093" y="219"/>
                  </a:lnTo>
                  <a:lnTo>
                    <a:pt x="1093" y="231"/>
                  </a:lnTo>
                  <a:lnTo>
                    <a:pt x="1093" y="231"/>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1" name="Line 110"/>
            <p:cNvSpPr>
              <a:spLocks noChangeShapeType="1"/>
            </p:cNvSpPr>
            <p:nvPr/>
          </p:nvSpPr>
          <p:spPr bwMode="auto">
            <a:xfrm>
              <a:off x="3020963" y="1889191"/>
              <a:ext cx="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2" name="Freeform 111"/>
            <p:cNvSpPr>
              <a:spLocks/>
            </p:cNvSpPr>
            <p:nvPr/>
          </p:nvSpPr>
          <p:spPr bwMode="auto">
            <a:xfrm>
              <a:off x="3020963" y="1956517"/>
              <a:ext cx="188513" cy="70319"/>
            </a:xfrm>
            <a:custGeom>
              <a:avLst/>
              <a:gdLst>
                <a:gd name="T0" fmla="*/ 633 w 633"/>
                <a:gd name="T1" fmla="*/ 228 h 231"/>
                <a:gd name="T2" fmla="*/ 633 w 633"/>
                <a:gd name="T3" fmla="*/ 228 h 231"/>
                <a:gd name="T4" fmla="*/ 590 w 633"/>
                <a:gd name="T5" fmla="*/ 230 h 231"/>
                <a:gd name="T6" fmla="*/ 547 w 633"/>
                <a:gd name="T7" fmla="*/ 231 h 231"/>
                <a:gd name="T8" fmla="*/ 547 w 633"/>
                <a:gd name="T9" fmla="*/ 231 h 231"/>
                <a:gd name="T10" fmla="*/ 491 w 633"/>
                <a:gd name="T11" fmla="*/ 230 h 231"/>
                <a:gd name="T12" fmla="*/ 437 w 633"/>
                <a:gd name="T13" fmla="*/ 227 h 231"/>
                <a:gd name="T14" fmla="*/ 384 w 633"/>
                <a:gd name="T15" fmla="*/ 221 h 231"/>
                <a:gd name="T16" fmla="*/ 334 w 633"/>
                <a:gd name="T17" fmla="*/ 213 h 231"/>
                <a:gd name="T18" fmla="*/ 286 w 633"/>
                <a:gd name="T19" fmla="*/ 204 h 231"/>
                <a:gd name="T20" fmla="*/ 240 w 633"/>
                <a:gd name="T21" fmla="*/ 191 h 231"/>
                <a:gd name="T22" fmla="*/ 198 w 633"/>
                <a:gd name="T23" fmla="*/ 178 h 231"/>
                <a:gd name="T24" fmla="*/ 178 w 633"/>
                <a:gd name="T25" fmla="*/ 172 h 231"/>
                <a:gd name="T26" fmla="*/ 160 w 633"/>
                <a:gd name="T27" fmla="*/ 164 h 231"/>
                <a:gd name="T28" fmla="*/ 142 w 633"/>
                <a:gd name="T29" fmla="*/ 156 h 231"/>
                <a:gd name="T30" fmla="*/ 124 w 633"/>
                <a:gd name="T31" fmla="*/ 147 h 231"/>
                <a:gd name="T32" fmla="*/ 108 w 633"/>
                <a:gd name="T33" fmla="*/ 138 h 231"/>
                <a:gd name="T34" fmla="*/ 94 w 633"/>
                <a:gd name="T35" fmla="*/ 130 h 231"/>
                <a:gd name="T36" fmla="*/ 79 w 633"/>
                <a:gd name="T37" fmla="*/ 121 h 231"/>
                <a:gd name="T38" fmla="*/ 66 w 633"/>
                <a:gd name="T39" fmla="*/ 111 h 231"/>
                <a:gd name="T40" fmla="*/ 54 w 633"/>
                <a:gd name="T41" fmla="*/ 101 h 231"/>
                <a:gd name="T42" fmla="*/ 43 w 633"/>
                <a:gd name="T43" fmla="*/ 91 h 231"/>
                <a:gd name="T44" fmla="*/ 33 w 633"/>
                <a:gd name="T45" fmla="*/ 80 h 231"/>
                <a:gd name="T46" fmla="*/ 24 w 633"/>
                <a:gd name="T47" fmla="*/ 69 h 231"/>
                <a:gd name="T48" fmla="*/ 17 w 633"/>
                <a:gd name="T49" fmla="*/ 58 h 231"/>
                <a:gd name="T50" fmla="*/ 11 w 633"/>
                <a:gd name="T51" fmla="*/ 47 h 231"/>
                <a:gd name="T52" fmla="*/ 6 w 633"/>
                <a:gd name="T53" fmla="*/ 36 h 231"/>
                <a:gd name="T54" fmla="*/ 2 w 633"/>
                <a:gd name="T55" fmla="*/ 25 h 231"/>
                <a:gd name="T56" fmla="*/ 1 w 633"/>
                <a:gd name="T57" fmla="*/ 13 h 231"/>
                <a:gd name="T58" fmla="*/ 0 w 633"/>
                <a:gd name="T59"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3" h="231">
                  <a:moveTo>
                    <a:pt x="633" y="228"/>
                  </a:moveTo>
                  <a:lnTo>
                    <a:pt x="633" y="228"/>
                  </a:lnTo>
                  <a:lnTo>
                    <a:pt x="590" y="230"/>
                  </a:lnTo>
                  <a:lnTo>
                    <a:pt x="547" y="231"/>
                  </a:lnTo>
                  <a:lnTo>
                    <a:pt x="547" y="231"/>
                  </a:lnTo>
                  <a:lnTo>
                    <a:pt x="491" y="230"/>
                  </a:lnTo>
                  <a:lnTo>
                    <a:pt x="437" y="227"/>
                  </a:lnTo>
                  <a:lnTo>
                    <a:pt x="384" y="221"/>
                  </a:lnTo>
                  <a:lnTo>
                    <a:pt x="334" y="213"/>
                  </a:lnTo>
                  <a:lnTo>
                    <a:pt x="286" y="204"/>
                  </a:lnTo>
                  <a:lnTo>
                    <a:pt x="240" y="191"/>
                  </a:lnTo>
                  <a:lnTo>
                    <a:pt x="198" y="178"/>
                  </a:lnTo>
                  <a:lnTo>
                    <a:pt x="178" y="172"/>
                  </a:lnTo>
                  <a:lnTo>
                    <a:pt x="160" y="164"/>
                  </a:lnTo>
                  <a:lnTo>
                    <a:pt x="142" y="156"/>
                  </a:lnTo>
                  <a:lnTo>
                    <a:pt x="124" y="147"/>
                  </a:lnTo>
                  <a:lnTo>
                    <a:pt x="108" y="138"/>
                  </a:lnTo>
                  <a:lnTo>
                    <a:pt x="94" y="130"/>
                  </a:lnTo>
                  <a:lnTo>
                    <a:pt x="79" y="121"/>
                  </a:lnTo>
                  <a:lnTo>
                    <a:pt x="66" y="111"/>
                  </a:lnTo>
                  <a:lnTo>
                    <a:pt x="54" y="101"/>
                  </a:lnTo>
                  <a:lnTo>
                    <a:pt x="43" y="91"/>
                  </a:lnTo>
                  <a:lnTo>
                    <a:pt x="33" y="80"/>
                  </a:lnTo>
                  <a:lnTo>
                    <a:pt x="24" y="69"/>
                  </a:lnTo>
                  <a:lnTo>
                    <a:pt x="17" y="58"/>
                  </a:lnTo>
                  <a:lnTo>
                    <a:pt x="11" y="47"/>
                  </a:lnTo>
                  <a:lnTo>
                    <a:pt x="6" y="36"/>
                  </a:lnTo>
                  <a:lnTo>
                    <a:pt x="2" y="25"/>
                  </a:lnTo>
                  <a:lnTo>
                    <a:pt x="1" y="13"/>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3" name="Freeform 112"/>
            <p:cNvSpPr>
              <a:spLocks/>
            </p:cNvSpPr>
            <p:nvPr/>
          </p:nvSpPr>
          <p:spPr bwMode="auto">
            <a:xfrm>
              <a:off x="3020963" y="2034316"/>
              <a:ext cx="163079" cy="68822"/>
            </a:xfrm>
            <a:custGeom>
              <a:avLst/>
              <a:gdLst>
                <a:gd name="T0" fmla="*/ 547 w 547"/>
                <a:gd name="T1" fmla="*/ 230 h 230"/>
                <a:gd name="T2" fmla="*/ 547 w 547"/>
                <a:gd name="T3" fmla="*/ 230 h 230"/>
                <a:gd name="T4" fmla="*/ 491 w 547"/>
                <a:gd name="T5" fmla="*/ 229 h 230"/>
                <a:gd name="T6" fmla="*/ 437 w 547"/>
                <a:gd name="T7" fmla="*/ 226 h 230"/>
                <a:gd name="T8" fmla="*/ 384 w 547"/>
                <a:gd name="T9" fmla="*/ 219 h 230"/>
                <a:gd name="T10" fmla="*/ 334 w 547"/>
                <a:gd name="T11" fmla="*/ 212 h 230"/>
                <a:gd name="T12" fmla="*/ 286 w 547"/>
                <a:gd name="T13" fmla="*/ 203 h 230"/>
                <a:gd name="T14" fmla="*/ 240 w 547"/>
                <a:gd name="T15" fmla="*/ 191 h 230"/>
                <a:gd name="T16" fmla="*/ 198 w 547"/>
                <a:gd name="T17" fmla="*/ 177 h 230"/>
                <a:gd name="T18" fmla="*/ 178 w 547"/>
                <a:gd name="T19" fmla="*/ 171 h 230"/>
                <a:gd name="T20" fmla="*/ 160 w 547"/>
                <a:gd name="T21" fmla="*/ 163 h 230"/>
                <a:gd name="T22" fmla="*/ 142 w 547"/>
                <a:gd name="T23" fmla="*/ 154 h 230"/>
                <a:gd name="T24" fmla="*/ 124 w 547"/>
                <a:gd name="T25" fmla="*/ 147 h 230"/>
                <a:gd name="T26" fmla="*/ 108 w 547"/>
                <a:gd name="T27" fmla="*/ 138 h 230"/>
                <a:gd name="T28" fmla="*/ 94 w 547"/>
                <a:gd name="T29" fmla="*/ 129 h 230"/>
                <a:gd name="T30" fmla="*/ 79 w 547"/>
                <a:gd name="T31" fmla="*/ 119 h 230"/>
                <a:gd name="T32" fmla="*/ 66 w 547"/>
                <a:gd name="T33" fmla="*/ 110 h 230"/>
                <a:gd name="T34" fmla="*/ 54 w 547"/>
                <a:gd name="T35" fmla="*/ 100 h 230"/>
                <a:gd name="T36" fmla="*/ 43 w 547"/>
                <a:gd name="T37" fmla="*/ 89 h 230"/>
                <a:gd name="T38" fmla="*/ 33 w 547"/>
                <a:gd name="T39" fmla="*/ 79 h 230"/>
                <a:gd name="T40" fmla="*/ 24 w 547"/>
                <a:gd name="T41" fmla="*/ 68 h 230"/>
                <a:gd name="T42" fmla="*/ 17 w 547"/>
                <a:gd name="T43" fmla="*/ 57 h 230"/>
                <a:gd name="T44" fmla="*/ 11 w 547"/>
                <a:gd name="T45" fmla="*/ 46 h 230"/>
                <a:gd name="T46" fmla="*/ 6 w 547"/>
                <a:gd name="T47" fmla="*/ 35 h 230"/>
                <a:gd name="T48" fmla="*/ 2 w 547"/>
                <a:gd name="T49" fmla="*/ 23 h 230"/>
                <a:gd name="T50" fmla="*/ 1 w 547"/>
                <a:gd name="T51" fmla="*/ 12 h 230"/>
                <a:gd name="T52" fmla="*/ 0 w 547"/>
                <a:gd name="T53"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7" h="230">
                  <a:moveTo>
                    <a:pt x="547" y="230"/>
                  </a:moveTo>
                  <a:lnTo>
                    <a:pt x="547" y="230"/>
                  </a:lnTo>
                  <a:lnTo>
                    <a:pt x="491" y="229"/>
                  </a:lnTo>
                  <a:lnTo>
                    <a:pt x="437" y="226"/>
                  </a:lnTo>
                  <a:lnTo>
                    <a:pt x="384" y="219"/>
                  </a:lnTo>
                  <a:lnTo>
                    <a:pt x="334" y="212"/>
                  </a:lnTo>
                  <a:lnTo>
                    <a:pt x="286" y="203"/>
                  </a:lnTo>
                  <a:lnTo>
                    <a:pt x="240" y="191"/>
                  </a:lnTo>
                  <a:lnTo>
                    <a:pt x="198" y="177"/>
                  </a:lnTo>
                  <a:lnTo>
                    <a:pt x="178" y="171"/>
                  </a:lnTo>
                  <a:lnTo>
                    <a:pt x="160" y="163"/>
                  </a:lnTo>
                  <a:lnTo>
                    <a:pt x="142" y="154"/>
                  </a:lnTo>
                  <a:lnTo>
                    <a:pt x="124" y="147"/>
                  </a:lnTo>
                  <a:lnTo>
                    <a:pt x="108" y="138"/>
                  </a:lnTo>
                  <a:lnTo>
                    <a:pt x="94" y="129"/>
                  </a:lnTo>
                  <a:lnTo>
                    <a:pt x="79" y="119"/>
                  </a:lnTo>
                  <a:lnTo>
                    <a:pt x="66" y="110"/>
                  </a:lnTo>
                  <a:lnTo>
                    <a:pt x="54" y="100"/>
                  </a:lnTo>
                  <a:lnTo>
                    <a:pt x="43" y="89"/>
                  </a:lnTo>
                  <a:lnTo>
                    <a:pt x="33" y="79"/>
                  </a:lnTo>
                  <a:lnTo>
                    <a:pt x="24" y="68"/>
                  </a:lnTo>
                  <a:lnTo>
                    <a:pt x="17" y="57"/>
                  </a:lnTo>
                  <a:lnTo>
                    <a:pt x="11" y="46"/>
                  </a:lnTo>
                  <a:lnTo>
                    <a:pt x="6" y="35"/>
                  </a:lnTo>
                  <a:lnTo>
                    <a:pt x="2" y="23"/>
                  </a:lnTo>
                  <a:lnTo>
                    <a:pt x="1" y="12"/>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4" name="Freeform 113"/>
            <p:cNvSpPr>
              <a:spLocks/>
            </p:cNvSpPr>
            <p:nvPr/>
          </p:nvSpPr>
          <p:spPr bwMode="auto">
            <a:xfrm>
              <a:off x="3020963" y="1889191"/>
              <a:ext cx="163079" cy="291747"/>
            </a:xfrm>
            <a:custGeom>
              <a:avLst/>
              <a:gdLst>
                <a:gd name="T0" fmla="*/ 547 w 547"/>
                <a:gd name="T1" fmla="*/ 979 h 979"/>
                <a:gd name="T2" fmla="*/ 547 w 547"/>
                <a:gd name="T3" fmla="*/ 979 h 979"/>
                <a:gd name="T4" fmla="*/ 491 w 547"/>
                <a:gd name="T5" fmla="*/ 977 h 979"/>
                <a:gd name="T6" fmla="*/ 437 w 547"/>
                <a:gd name="T7" fmla="*/ 973 h 979"/>
                <a:gd name="T8" fmla="*/ 384 w 547"/>
                <a:gd name="T9" fmla="*/ 968 h 979"/>
                <a:gd name="T10" fmla="*/ 334 w 547"/>
                <a:gd name="T11" fmla="*/ 960 h 979"/>
                <a:gd name="T12" fmla="*/ 286 w 547"/>
                <a:gd name="T13" fmla="*/ 950 h 979"/>
                <a:gd name="T14" fmla="*/ 240 w 547"/>
                <a:gd name="T15" fmla="*/ 939 h 979"/>
                <a:gd name="T16" fmla="*/ 198 w 547"/>
                <a:gd name="T17" fmla="*/ 926 h 979"/>
                <a:gd name="T18" fmla="*/ 178 w 547"/>
                <a:gd name="T19" fmla="*/ 918 h 979"/>
                <a:gd name="T20" fmla="*/ 160 w 547"/>
                <a:gd name="T21" fmla="*/ 910 h 979"/>
                <a:gd name="T22" fmla="*/ 142 w 547"/>
                <a:gd name="T23" fmla="*/ 903 h 979"/>
                <a:gd name="T24" fmla="*/ 124 w 547"/>
                <a:gd name="T25" fmla="*/ 895 h 979"/>
                <a:gd name="T26" fmla="*/ 108 w 547"/>
                <a:gd name="T27" fmla="*/ 886 h 979"/>
                <a:gd name="T28" fmla="*/ 94 w 547"/>
                <a:gd name="T29" fmla="*/ 877 h 979"/>
                <a:gd name="T30" fmla="*/ 79 w 547"/>
                <a:gd name="T31" fmla="*/ 867 h 979"/>
                <a:gd name="T32" fmla="*/ 66 w 547"/>
                <a:gd name="T33" fmla="*/ 857 h 979"/>
                <a:gd name="T34" fmla="*/ 54 w 547"/>
                <a:gd name="T35" fmla="*/ 847 h 979"/>
                <a:gd name="T36" fmla="*/ 43 w 547"/>
                <a:gd name="T37" fmla="*/ 838 h 979"/>
                <a:gd name="T38" fmla="*/ 33 w 547"/>
                <a:gd name="T39" fmla="*/ 828 h 979"/>
                <a:gd name="T40" fmla="*/ 24 w 547"/>
                <a:gd name="T41" fmla="*/ 817 h 979"/>
                <a:gd name="T42" fmla="*/ 17 w 547"/>
                <a:gd name="T43" fmla="*/ 806 h 979"/>
                <a:gd name="T44" fmla="*/ 11 w 547"/>
                <a:gd name="T45" fmla="*/ 795 h 979"/>
                <a:gd name="T46" fmla="*/ 6 w 547"/>
                <a:gd name="T47" fmla="*/ 783 h 979"/>
                <a:gd name="T48" fmla="*/ 2 w 547"/>
                <a:gd name="T49" fmla="*/ 771 h 979"/>
                <a:gd name="T50" fmla="*/ 1 w 547"/>
                <a:gd name="T51" fmla="*/ 760 h 979"/>
                <a:gd name="T52" fmla="*/ 0 w 547"/>
                <a:gd name="T53" fmla="*/ 748 h 979"/>
                <a:gd name="T54" fmla="*/ 0 w 547"/>
                <a:gd name="T55" fmla="*/ 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7" h="979">
                  <a:moveTo>
                    <a:pt x="547" y="979"/>
                  </a:moveTo>
                  <a:lnTo>
                    <a:pt x="547" y="979"/>
                  </a:lnTo>
                  <a:lnTo>
                    <a:pt x="491" y="977"/>
                  </a:lnTo>
                  <a:lnTo>
                    <a:pt x="437" y="973"/>
                  </a:lnTo>
                  <a:lnTo>
                    <a:pt x="384" y="968"/>
                  </a:lnTo>
                  <a:lnTo>
                    <a:pt x="334" y="960"/>
                  </a:lnTo>
                  <a:lnTo>
                    <a:pt x="286" y="950"/>
                  </a:lnTo>
                  <a:lnTo>
                    <a:pt x="240" y="939"/>
                  </a:lnTo>
                  <a:lnTo>
                    <a:pt x="198" y="926"/>
                  </a:lnTo>
                  <a:lnTo>
                    <a:pt x="178" y="918"/>
                  </a:lnTo>
                  <a:lnTo>
                    <a:pt x="160" y="910"/>
                  </a:lnTo>
                  <a:lnTo>
                    <a:pt x="142" y="903"/>
                  </a:lnTo>
                  <a:lnTo>
                    <a:pt x="124" y="895"/>
                  </a:lnTo>
                  <a:lnTo>
                    <a:pt x="108" y="886"/>
                  </a:lnTo>
                  <a:lnTo>
                    <a:pt x="94" y="877"/>
                  </a:lnTo>
                  <a:lnTo>
                    <a:pt x="79" y="867"/>
                  </a:lnTo>
                  <a:lnTo>
                    <a:pt x="66" y="857"/>
                  </a:lnTo>
                  <a:lnTo>
                    <a:pt x="54" y="847"/>
                  </a:lnTo>
                  <a:lnTo>
                    <a:pt x="43" y="838"/>
                  </a:lnTo>
                  <a:lnTo>
                    <a:pt x="33" y="828"/>
                  </a:lnTo>
                  <a:lnTo>
                    <a:pt x="24" y="817"/>
                  </a:lnTo>
                  <a:lnTo>
                    <a:pt x="17" y="806"/>
                  </a:lnTo>
                  <a:lnTo>
                    <a:pt x="11" y="795"/>
                  </a:lnTo>
                  <a:lnTo>
                    <a:pt x="6" y="783"/>
                  </a:lnTo>
                  <a:lnTo>
                    <a:pt x="2" y="771"/>
                  </a:lnTo>
                  <a:lnTo>
                    <a:pt x="1" y="760"/>
                  </a:lnTo>
                  <a:lnTo>
                    <a:pt x="0" y="748"/>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5" name="Line 114"/>
            <p:cNvSpPr>
              <a:spLocks noChangeShapeType="1"/>
            </p:cNvSpPr>
            <p:nvPr/>
          </p:nvSpPr>
          <p:spPr bwMode="auto">
            <a:xfrm>
              <a:off x="3347120" y="1889191"/>
              <a:ext cx="0" cy="94257"/>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6" name="Freeform 115"/>
            <p:cNvSpPr>
              <a:spLocks/>
            </p:cNvSpPr>
            <p:nvPr/>
          </p:nvSpPr>
          <p:spPr bwMode="auto">
            <a:xfrm>
              <a:off x="3374051" y="2068727"/>
              <a:ext cx="43388" cy="43388"/>
            </a:xfrm>
            <a:custGeom>
              <a:avLst/>
              <a:gdLst>
                <a:gd name="T0" fmla="*/ 145 w 145"/>
                <a:gd name="T1" fmla="*/ 0 h 144"/>
                <a:gd name="T2" fmla="*/ 145 w 145"/>
                <a:gd name="T3" fmla="*/ 144 h 144"/>
                <a:gd name="T4" fmla="*/ 0 w 145"/>
                <a:gd name="T5" fmla="*/ 144 h 144"/>
              </a:gdLst>
              <a:ahLst/>
              <a:cxnLst>
                <a:cxn ang="0">
                  <a:pos x="T0" y="T1"/>
                </a:cxn>
                <a:cxn ang="0">
                  <a:pos x="T2" y="T3"/>
                </a:cxn>
                <a:cxn ang="0">
                  <a:pos x="T4" y="T5"/>
                </a:cxn>
              </a:cxnLst>
              <a:rect l="0" t="0" r="r" b="b"/>
              <a:pathLst>
                <a:path w="145" h="144">
                  <a:moveTo>
                    <a:pt x="145" y="0"/>
                  </a:moveTo>
                  <a:lnTo>
                    <a:pt x="145" y="144"/>
                  </a:lnTo>
                  <a:lnTo>
                    <a:pt x="0" y="144"/>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7" name="Freeform 116"/>
            <p:cNvSpPr>
              <a:spLocks/>
            </p:cNvSpPr>
            <p:nvPr/>
          </p:nvSpPr>
          <p:spPr bwMode="auto">
            <a:xfrm>
              <a:off x="3261841" y="2164480"/>
              <a:ext cx="34412" cy="34412"/>
            </a:xfrm>
            <a:custGeom>
              <a:avLst/>
              <a:gdLst>
                <a:gd name="T0" fmla="*/ 0 w 116"/>
                <a:gd name="T1" fmla="*/ 116 h 116"/>
                <a:gd name="T2" fmla="*/ 0 w 116"/>
                <a:gd name="T3" fmla="*/ 0 h 116"/>
                <a:gd name="T4" fmla="*/ 116 w 116"/>
                <a:gd name="T5" fmla="*/ 0 h 116"/>
              </a:gdLst>
              <a:ahLst/>
              <a:cxnLst>
                <a:cxn ang="0">
                  <a:pos x="T0" y="T1"/>
                </a:cxn>
                <a:cxn ang="0">
                  <a:pos x="T2" y="T3"/>
                </a:cxn>
                <a:cxn ang="0">
                  <a:pos x="T4" y="T5"/>
                </a:cxn>
              </a:cxnLst>
              <a:rect l="0" t="0" r="r" b="b"/>
              <a:pathLst>
                <a:path w="116" h="116">
                  <a:moveTo>
                    <a:pt x="0" y="116"/>
                  </a:moveTo>
                  <a:lnTo>
                    <a:pt x="0" y="0"/>
                  </a:lnTo>
                  <a:lnTo>
                    <a:pt x="116"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8" name="Freeform 117"/>
            <p:cNvSpPr>
              <a:spLocks/>
            </p:cNvSpPr>
            <p:nvPr/>
          </p:nvSpPr>
          <p:spPr bwMode="auto">
            <a:xfrm>
              <a:off x="3266329" y="2061246"/>
              <a:ext cx="149614" cy="50869"/>
            </a:xfrm>
            <a:custGeom>
              <a:avLst/>
              <a:gdLst>
                <a:gd name="T0" fmla="*/ 0 w 501"/>
                <a:gd name="T1" fmla="*/ 173 h 173"/>
                <a:gd name="T2" fmla="*/ 0 w 501"/>
                <a:gd name="T3" fmla="*/ 173 h 173"/>
                <a:gd name="T4" fmla="*/ 6 w 501"/>
                <a:gd name="T5" fmla="*/ 154 h 173"/>
                <a:gd name="T6" fmla="*/ 15 w 501"/>
                <a:gd name="T7" fmla="*/ 137 h 173"/>
                <a:gd name="T8" fmla="*/ 25 w 501"/>
                <a:gd name="T9" fmla="*/ 120 h 173"/>
                <a:gd name="T10" fmla="*/ 36 w 501"/>
                <a:gd name="T11" fmla="*/ 104 h 173"/>
                <a:gd name="T12" fmla="*/ 49 w 501"/>
                <a:gd name="T13" fmla="*/ 88 h 173"/>
                <a:gd name="T14" fmla="*/ 63 w 501"/>
                <a:gd name="T15" fmla="*/ 74 h 173"/>
                <a:gd name="T16" fmla="*/ 77 w 501"/>
                <a:gd name="T17" fmla="*/ 61 h 173"/>
                <a:gd name="T18" fmla="*/ 92 w 501"/>
                <a:gd name="T19" fmla="*/ 48 h 173"/>
                <a:gd name="T20" fmla="*/ 109 w 501"/>
                <a:gd name="T21" fmla="*/ 39 h 173"/>
                <a:gd name="T22" fmla="*/ 127 w 501"/>
                <a:gd name="T23" fmla="*/ 29 h 173"/>
                <a:gd name="T24" fmla="*/ 144 w 501"/>
                <a:gd name="T25" fmla="*/ 20 h 173"/>
                <a:gd name="T26" fmla="*/ 163 w 501"/>
                <a:gd name="T27" fmla="*/ 13 h 173"/>
                <a:gd name="T28" fmla="*/ 182 w 501"/>
                <a:gd name="T29" fmla="*/ 8 h 173"/>
                <a:gd name="T30" fmla="*/ 203 w 501"/>
                <a:gd name="T31" fmla="*/ 3 h 173"/>
                <a:gd name="T32" fmla="*/ 223 w 501"/>
                <a:gd name="T33" fmla="*/ 1 h 173"/>
                <a:gd name="T34" fmla="*/ 244 w 501"/>
                <a:gd name="T35" fmla="*/ 0 h 173"/>
                <a:gd name="T36" fmla="*/ 244 w 501"/>
                <a:gd name="T37" fmla="*/ 0 h 173"/>
                <a:gd name="T38" fmla="*/ 265 w 501"/>
                <a:gd name="T39" fmla="*/ 1 h 173"/>
                <a:gd name="T40" fmla="*/ 286 w 501"/>
                <a:gd name="T41" fmla="*/ 3 h 173"/>
                <a:gd name="T42" fmla="*/ 307 w 501"/>
                <a:gd name="T43" fmla="*/ 8 h 173"/>
                <a:gd name="T44" fmla="*/ 326 w 501"/>
                <a:gd name="T45" fmla="*/ 13 h 173"/>
                <a:gd name="T46" fmla="*/ 346 w 501"/>
                <a:gd name="T47" fmla="*/ 20 h 173"/>
                <a:gd name="T48" fmla="*/ 365 w 501"/>
                <a:gd name="T49" fmla="*/ 29 h 173"/>
                <a:gd name="T50" fmla="*/ 384 w 501"/>
                <a:gd name="T51" fmla="*/ 37 h 173"/>
                <a:gd name="T52" fmla="*/ 401 w 501"/>
                <a:gd name="T53" fmla="*/ 48 h 173"/>
                <a:gd name="T54" fmla="*/ 418 w 501"/>
                <a:gd name="T55" fmla="*/ 61 h 173"/>
                <a:gd name="T56" fmla="*/ 433 w 501"/>
                <a:gd name="T57" fmla="*/ 74 h 173"/>
                <a:gd name="T58" fmla="*/ 448 w 501"/>
                <a:gd name="T59" fmla="*/ 87 h 173"/>
                <a:gd name="T60" fmla="*/ 461 w 501"/>
                <a:gd name="T61" fmla="*/ 103 h 173"/>
                <a:gd name="T62" fmla="*/ 473 w 501"/>
                <a:gd name="T63" fmla="*/ 119 h 173"/>
                <a:gd name="T64" fmla="*/ 484 w 501"/>
                <a:gd name="T65" fmla="*/ 136 h 173"/>
                <a:gd name="T66" fmla="*/ 493 w 501"/>
                <a:gd name="T67" fmla="*/ 153 h 173"/>
                <a:gd name="T68" fmla="*/ 501 w 501"/>
                <a:gd name="T69" fmla="*/ 17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1" h="173">
                  <a:moveTo>
                    <a:pt x="0" y="173"/>
                  </a:moveTo>
                  <a:lnTo>
                    <a:pt x="0" y="173"/>
                  </a:lnTo>
                  <a:lnTo>
                    <a:pt x="6" y="154"/>
                  </a:lnTo>
                  <a:lnTo>
                    <a:pt x="15" y="137"/>
                  </a:lnTo>
                  <a:lnTo>
                    <a:pt x="25" y="120"/>
                  </a:lnTo>
                  <a:lnTo>
                    <a:pt x="36" y="104"/>
                  </a:lnTo>
                  <a:lnTo>
                    <a:pt x="49" y="88"/>
                  </a:lnTo>
                  <a:lnTo>
                    <a:pt x="63" y="74"/>
                  </a:lnTo>
                  <a:lnTo>
                    <a:pt x="77" y="61"/>
                  </a:lnTo>
                  <a:lnTo>
                    <a:pt x="92" y="48"/>
                  </a:lnTo>
                  <a:lnTo>
                    <a:pt x="109" y="39"/>
                  </a:lnTo>
                  <a:lnTo>
                    <a:pt x="127" y="29"/>
                  </a:lnTo>
                  <a:lnTo>
                    <a:pt x="144" y="20"/>
                  </a:lnTo>
                  <a:lnTo>
                    <a:pt x="163" y="13"/>
                  </a:lnTo>
                  <a:lnTo>
                    <a:pt x="182" y="8"/>
                  </a:lnTo>
                  <a:lnTo>
                    <a:pt x="203" y="3"/>
                  </a:lnTo>
                  <a:lnTo>
                    <a:pt x="223" y="1"/>
                  </a:lnTo>
                  <a:lnTo>
                    <a:pt x="244" y="0"/>
                  </a:lnTo>
                  <a:lnTo>
                    <a:pt x="244" y="0"/>
                  </a:lnTo>
                  <a:lnTo>
                    <a:pt x="265" y="1"/>
                  </a:lnTo>
                  <a:lnTo>
                    <a:pt x="286" y="3"/>
                  </a:lnTo>
                  <a:lnTo>
                    <a:pt x="307" y="8"/>
                  </a:lnTo>
                  <a:lnTo>
                    <a:pt x="326" y="13"/>
                  </a:lnTo>
                  <a:lnTo>
                    <a:pt x="346" y="20"/>
                  </a:lnTo>
                  <a:lnTo>
                    <a:pt x="365" y="29"/>
                  </a:lnTo>
                  <a:lnTo>
                    <a:pt x="384" y="37"/>
                  </a:lnTo>
                  <a:lnTo>
                    <a:pt x="401" y="48"/>
                  </a:lnTo>
                  <a:lnTo>
                    <a:pt x="418" y="61"/>
                  </a:lnTo>
                  <a:lnTo>
                    <a:pt x="433" y="74"/>
                  </a:lnTo>
                  <a:lnTo>
                    <a:pt x="448" y="87"/>
                  </a:lnTo>
                  <a:lnTo>
                    <a:pt x="461" y="103"/>
                  </a:lnTo>
                  <a:lnTo>
                    <a:pt x="473" y="119"/>
                  </a:lnTo>
                  <a:lnTo>
                    <a:pt x="484" y="136"/>
                  </a:lnTo>
                  <a:lnTo>
                    <a:pt x="493" y="153"/>
                  </a:lnTo>
                  <a:lnTo>
                    <a:pt x="501" y="172"/>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9" name="Freeform 118"/>
            <p:cNvSpPr>
              <a:spLocks/>
            </p:cNvSpPr>
            <p:nvPr/>
          </p:nvSpPr>
          <p:spPr bwMode="auto">
            <a:xfrm>
              <a:off x="3261841" y="2164480"/>
              <a:ext cx="151110" cy="50869"/>
            </a:xfrm>
            <a:custGeom>
              <a:avLst/>
              <a:gdLst>
                <a:gd name="T0" fmla="*/ 504 w 504"/>
                <a:gd name="T1" fmla="*/ 0 h 174"/>
                <a:gd name="T2" fmla="*/ 504 w 504"/>
                <a:gd name="T3" fmla="*/ 0 h 174"/>
                <a:gd name="T4" fmla="*/ 496 w 504"/>
                <a:gd name="T5" fmla="*/ 19 h 174"/>
                <a:gd name="T6" fmla="*/ 487 w 504"/>
                <a:gd name="T7" fmla="*/ 37 h 174"/>
                <a:gd name="T8" fmla="*/ 477 w 504"/>
                <a:gd name="T9" fmla="*/ 54 h 174"/>
                <a:gd name="T10" fmla="*/ 466 w 504"/>
                <a:gd name="T11" fmla="*/ 70 h 174"/>
                <a:gd name="T12" fmla="*/ 453 w 504"/>
                <a:gd name="T13" fmla="*/ 85 h 174"/>
                <a:gd name="T14" fmla="*/ 440 w 504"/>
                <a:gd name="T15" fmla="*/ 100 h 174"/>
                <a:gd name="T16" fmla="*/ 425 w 504"/>
                <a:gd name="T17" fmla="*/ 113 h 174"/>
                <a:gd name="T18" fmla="*/ 410 w 504"/>
                <a:gd name="T19" fmla="*/ 125 h 174"/>
                <a:gd name="T20" fmla="*/ 393 w 504"/>
                <a:gd name="T21" fmla="*/ 136 h 174"/>
                <a:gd name="T22" fmla="*/ 377 w 504"/>
                <a:gd name="T23" fmla="*/ 145 h 174"/>
                <a:gd name="T24" fmla="*/ 358 w 504"/>
                <a:gd name="T25" fmla="*/ 154 h 174"/>
                <a:gd name="T26" fmla="*/ 339 w 504"/>
                <a:gd name="T27" fmla="*/ 160 h 174"/>
                <a:gd name="T28" fmla="*/ 320 w 504"/>
                <a:gd name="T29" fmla="*/ 166 h 174"/>
                <a:gd name="T30" fmla="*/ 301 w 504"/>
                <a:gd name="T31" fmla="*/ 170 h 174"/>
                <a:gd name="T32" fmla="*/ 280 w 504"/>
                <a:gd name="T33" fmla="*/ 172 h 174"/>
                <a:gd name="T34" fmla="*/ 259 w 504"/>
                <a:gd name="T35" fmla="*/ 174 h 174"/>
                <a:gd name="T36" fmla="*/ 259 w 504"/>
                <a:gd name="T37" fmla="*/ 174 h 174"/>
                <a:gd name="T38" fmla="*/ 238 w 504"/>
                <a:gd name="T39" fmla="*/ 172 h 174"/>
                <a:gd name="T40" fmla="*/ 217 w 504"/>
                <a:gd name="T41" fmla="*/ 170 h 174"/>
                <a:gd name="T42" fmla="*/ 196 w 504"/>
                <a:gd name="T43" fmla="*/ 166 h 174"/>
                <a:gd name="T44" fmla="*/ 176 w 504"/>
                <a:gd name="T45" fmla="*/ 160 h 174"/>
                <a:gd name="T46" fmla="*/ 156 w 504"/>
                <a:gd name="T47" fmla="*/ 154 h 174"/>
                <a:gd name="T48" fmla="*/ 137 w 504"/>
                <a:gd name="T49" fmla="*/ 146 h 174"/>
                <a:gd name="T50" fmla="*/ 119 w 504"/>
                <a:gd name="T51" fmla="*/ 136 h 174"/>
                <a:gd name="T52" fmla="*/ 101 w 504"/>
                <a:gd name="T53" fmla="*/ 125 h 174"/>
                <a:gd name="T54" fmla="*/ 84 w 504"/>
                <a:gd name="T55" fmla="*/ 114 h 174"/>
                <a:gd name="T56" fmla="*/ 69 w 504"/>
                <a:gd name="T57" fmla="*/ 101 h 174"/>
                <a:gd name="T58" fmla="*/ 53 w 504"/>
                <a:gd name="T59" fmla="*/ 86 h 174"/>
                <a:gd name="T60" fmla="*/ 40 w 504"/>
                <a:gd name="T61" fmla="*/ 71 h 174"/>
                <a:gd name="T62" fmla="*/ 28 w 504"/>
                <a:gd name="T63" fmla="*/ 56 h 174"/>
                <a:gd name="T64" fmla="*/ 17 w 504"/>
                <a:gd name="T65" fmla="*/ 38 h 174"/>
                <a:gd name="T66" fmla="*/ 8 w 504"/>
                <a:gd name="T67" fmla="*/ 20 h 174"/>
                <a:gd name="T68" fmla="*/ 0 w 504"/>
                <a:gd name="T69" fmla="*/ 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4" h="174">
                  <a:moveTo>
                    <a:pt x="504" y="0"/>
                  </a:moveTo>
                  <a:lnTo>
                    <a:pt x="504" y="0"/>
                  </a:lnTo>
                  <a:lnTo>
                    <a:pt x="496" y="19"/>
                  </a:lnTo>
                  <a:lnTo>
                    <a:pt x="487" y="37"/>
                  </a:lnTo>
                  <a:lnTo>
                    <a:pt x="477" y="54"/>
                  </a:lnTo>
                  <a:lnTo>
                    <a:pt x="466" y="70"/>
                  </a:lnTo>
                  <a:lnTo>
                    <a:pt x="453" y="85"/>
                  </a:lnTo>
                  <a:lnTo>
                    <a:pt x="440" y="100"/>
                  </a:lnTo>
                  <a:lnTo>
                    <a:pt x="425" y="113"/>
                  </a:lnTo>
                  <a:lnTo>
                    <a:pt x="410" y="125"/>
                  </a:lnTo>
                  <a:lnTo>
                    <a:pt x="393" y="136"/>
                  </a:lnTo>
                  <a:lnTo>
                    <a:pt x="377" y="145"/>
                  </a:lnTo>
                  <a:lnTo>
                    <a:pt x="358" y="154"/>
                  </a:lnTo>
                  <a:lnTo>
                    <a:pt x="339" y="160"/>
                  </a:lnTo>
                  <a:lnTo>
                    <a:pt x="320" y="166"/>
                  </a:lnTo>
                  <a:lnTo>
                    <a:pt x="301" y="170"/>
                  </a:lnTo>
                  <a:lnTo>
                    <a:pt x="280" y="172"/>
                  </a:lnTo>
                  <a:lnTo>
                    <a:pt x="259" y="174"/>
                  </a:lnTo>
                  <a:lnTo>
                    <a:pt x="259" y="174"/>
                  </a:lnTo>
                  <a:lnTo>
                    <a:pt x="238" y="172"/>
                  </a:lnTo>
                  <a:lnTo>
                    <a:pt x="217" y="170"/>
                  </a:lnTo>
                  <a:lnTo>
                    <a:pt x="196" y="166"/>
                  </a:lnTo>
                  <a:lnTo>
                    <a:pt x="176" y="160"/>
                  </a:lnTo>
                  <a:lnTo>
                    <a:pt x="156" y="154"/>
                  </a:lnTo>
                  <a:lnTo>
                    <a:pt x="137" y="146"/>
                  </a:lnTo>
                  <a:lnTo>
                    <a:pt x="119" y="136"/>
                  </a:lnTo>
                  <a:lnTo>
                    <a:pt x="101" y="125"/>
                  </a:lnTo>
                  <a:lnTo>
                    <a:pt x="84" y="114"/>
                  </a:lnTo>
                  <a:lnTo>
                    <a:pt x="69" y="101"/>
                  </a:lnTo>
                  <a:lnTo>
                    <a:pt x="53" y="86"/>
                  </a:lnTo>
                  <a:lnTo>
                    <a:pt x="40" y="71"/>
                  </a:lnTo>
                  <a:lnTo>
                    <a:pt x="28" y="56"/>
                  </a:lnTo>
                  <a:lnTo>
                    <a:pt x="17" y="38"/>
                  </a:lnTo>
                  <a:lnTo>
                    <a:pt x="8" y="20"/>
                  </a:lnTo>
                  <a:lnTo>
                    <a:pt x="0" y="1"/>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310" name="Freeform 123"/>
          <p:cNvSpPr>
            <a:spLocks/>
          </p:cNvSpPr>
          <p:nvPr/>
        </p:nvSpPr>
        <p:spPr bwMode="auto">
          <a:xfrm>
            <a:off x="566555" y="2255615"/>
            <a:ext cx="441325" cy="268288"/>
          </a:xfrm>
          <a:custGeom>
            <a:avLst/>
            <a:gdLst>
              <a:gd name="T0" fmla="*/ 2221 w 2222"/>
              <a:gd name="T1" fmla="*/ 842 h 1350"/>
              <a:gd name="T2" fmla="*/ 2212 w 2222"/>
              <a:gd name="T3" fmla="*/ 769 h 1350"/>
              <a:gd name="T4" fmla="*/ 2191 w 2222"/>
              <a:gd name="T5" fmla="*/ 699 h 1350"/>
              <a:gd name="T6" fmla="*/ 2161 w 2222"/>
              <a:gd name="T7" fmla="*/ 634 h 1350"/>
              <a:gd name="T8" fmla="*/ 2123 w 2222"/>
              <a:gd name="T9" fmla="*/ 575 h 1350"/>
              <a:gd name="T10" fmla="*/ 2075 w 2222"/>
              <a:gd name="T11" fmla="*/ 522 h 1350"/>
              <a:gd name="T12" fmla="*/ 2021 w 2222"/>
              <a:gd name="T13" fmla="*/ 477 h 1350"/>
              <a:gd name="T14" fmla="*/ 1960 w 2222"/>
              <a:gd name="T15" fmla="*/ 439 h 1350"/>
              <a:gd name="T16" fmla="*/ 1894 w 2222"/>
              <a:gd name="T17" fmla="*/ 410 h 1350"/>
              <a:gd name="T18" fmla="*/ 1823 w 2222"/>
              <a:gd name="T19" fmla="*/ 393 h 1350"/>
              <a:gd name="T20" fmla="*/ 1748 w 2222"/>
              <a:gd name="T21" fmla="*/ 386 h 1350"/>
              <a:gd name="T22" fmla="*/ 1711 w 2222"/>
              <a:gd name="T23" fmla="*/ 365 h 1350"/>
              <a:gd name="T24" fmla="*/ 1675 w 2222"/>
              <a:gd name="T25" fmla="*/ 304 h 1350"/>
              <a:gd name="T26" fmla="*/ 1633 w 2222"/>
              <a:gd name="T27" fmla="*/ 247 h 1350"/>
              <a:gd name="T28" fmla="*/ 1587 w 2222"/>
              <a:gd name="T29" fmla="*/ 196 h 1350"/>
              <a:gd name="T30" fmla="*/ 1534 w 2222"/>
              <a:gd name="T31" fmla="*/ 148 h 1350"/>
              <a:gd name="T32" fmla="*/ 1476 w 2222"/>
              <a:gd name="T33" fmla="*/ 108 h 1350"/>
              <a:gd name="T34" fmla="*/ 1416 w 2222"/>
              <a:gd name="T35" fmla="*/ 72 h 1350"/>
              <a:gd name="T36" fmla="*/ 1351 w 2222"/>
              <a:gd name="T37" fmla="*/ 43 h 1350"/>
              <a:gd name="T38" fmla="*/ 1281 w 2222"/>
              <a:gd name="T39" fmla="*/ 22 h 1350"/>
              <a:gd name="T40" fmla="*/ 1211 w 2222"/>
              <a:gd name="T41" fmla="*/ 6 h 1350"/>
              <a:gd name="T42" fmla="*/ 1136 w 2222"/>
              <a:gd name="T43" fmla="*/ 0 h 1350"/>
              <a:gd name="T44" fmla="*/ 1077 w 2222"/>
              <a:gd name="T45" fmla="*/ 0 h 1350"/>
              <a:gd name="T46" fmla="*/ 979 w 2222"/>
              <a:gd name="T47" fmla="*/ 12 h 1350"/>
              <a:gd name="T48" fmla="*/ 886 w 2222"/>
              <a:gd name="T49" fmla="*/ 37 h 1350"/>
              <a:gd name="T50" fmla="*/ 799 w 2222"/>
              <a:gd name="T51" fmla="*/ 76 h 1350"/>
              <a:gd name="T52" fmla="*/ 719 w 2222"/>
              <a:gd name="T53" fmla="*/ 124 h 1350"/>
              <a:gd name="T54" fmla="*/ 647 w 2222"/>
              <a:gd name="T55" fmla="*/ 184 h 1350"/>
              <a:gd name="T56" fmla="*/ 583 w 2222"/>
              <a:gd name="T57" fmla="*/ 253 h 1350"/>
              <a:gd name="T58" fmla="*/ 530 w 2222"/>
              <a:gd name="T59" fmla="*/ 330 h 1350"/>
              <a:gd name="T60" fmla="*/ 487 w 2222"/>
              <a:gd name="T61" fmla="*/ 415 h 1350"/>
              <a:gd name="T62" fmla="*/ 457 w 2222"/>
              <a:gd name="T63" fmla="*/ 505 h 1350"/>
              <a:gd name="T64" fmla="*/ 440 w 2222"/>
              <a:gd name="T65" fmla="*/ 601 h 1350"/>
              <a:gd name="T66" fmla="*/ 415 w 2222"/>
              <a:gd name="T67" fmla="*/ 631 h 1350"/>
              <a:gd name="T68" fmla="*/ 354 w 2222"/>
              <a:gd name="T69" fmla="*/ 626 h 1350"/>
              <a:gd name="T70" fmla="*/ 293 w 2222"/>
              <a:gd name="T71" fmla="*/ 633 h 1350"/>
              <a:gd name="T72" fmla="*/ 236 w 2222"/>
              <a:gd name="T73" fmla="*/ 649 h 1350"/>
              <a:gd name="T74" fmla="*/ 183 w 2222"/>
              <a:gd name="T75" fmla="*/ 674 h 1350"/>
              <a:gd name="T76" fmla="*/ 134 w 2222"/>
              <a:gd name="T77" fmla="*/ 708 h 1350"/>
              <a:gd name="T78" fmla="*/ 91 w 2222"/>
              <a:gd name="T79" fmla="*/ 747 h 1350"/>
              <a:gd name="T80" fmla="*/ 56 w 2222"/>
              <a:gd name="T81" fmla="*/ 795 h 1350"/>
              <a:gd name="T82" fmla="*/ 28 w 2222"/>
              <a:gd name="T83" fmla="*/ 848 h 1350"/>
              <a:gd name="T84" fmla="*/ 10 w 2222"/>
              <a:gd name="T85" fmla="*/ 905 h 1350"/>
              <a:gd name="T86" fmla="*/ 1 w 2222"/>
              <a:gd name="T87" fmla="*/ 967 h 1350"/>
              <a:gd name="T88" fmla="*/ 1 w 2222"/>
              <a:gd name="T89" fmla="*/ 1022 h 1350"/>
              <a:gd name="T90" fmla="*/ 16 w 2222"/>
              <a:gd name="T91" fmla="*/ 1109 h 1350"/>
              <a:gd name="T92" fmla="*/ 47 w 2222"/>
              <a:gd name="T93" fmla="*/ 1179 h 1350"/>
              <a:gd name="T94" fmla="*/ 90 w 2222"/>
              <a:gd name="T95" fmla="*/ 1235 h 1350"/>
              <a:gd name="T96" fmla="*/ 140 w 2222"/>
              <a:gd name="T97" fmla="*/ 1276 h 1350"/>
              <a:gd name="T98" fmla="*/ 193 w 2222"/>
              <a:gd name="T99" fmla="*/ 1307 h 1350"/>
              <a:gd name="T100" fmla="*/ 247 w 2222"/>
              <a:gd name="T101" fmla="*/ 1328 h 1350"/>
              <a:gd name="T102" fmla="*/ 326 w 2222"/>
              <a:gd name="T103" fmla="*/ 1346 h 1350"/>
              <a:gd name="T104" fmla="*/ 387 w 2222"/>
              <a:gd name="T105" fmla="*/ 1350 h 1350"/>
              <a:gd name="T106" fmla="*/ 1806 w 2222"/>
              <a:gd name="T107" fmla="*/ 1347 h 1350"/>
              <a:gd name="T108" fmla="*/ 1888 w 2222"/>
              <a:gd name="T109" fmla="*/ 1323 h 1350"/>
              <a:gd name="T110" fmla="*/ 1964 w 2222"/>
              <a:gd name="T111" fmla="*/ 1292 h 1350"/>
              <a:gd name="T112" fmla="*/ 2024 w 2222"/>
              <a:gd name="T113" fmla="*/ 1255 h 1350"/>
              <a:gd name="T114" fmla="*/ 2084 w 2222"/>
              <a:gd name="T115" fmla="*/ 1208 h 1350"/>
              <a:gd name="T116" fmla="*/ 2138 w 2222"/>
              <a:gd name="T117" fmla="*/ 1146 h 1350"/>
              <a:gd name="T118" fmla="*/ 2182 w 2222"/>
              <a:gd name="T119" fmla="*/ 1070 h 1350"/>
              <a:gd name="T120" fmla="*/ 2211 w 2222"/>
              <a:gd name="T121" fmla="*/ 978 h 1350"/>
              <a:gd name="T122" fmla="*/ 2222 w 2222"/>
              <a:gd name="T123" fmla="*/ 868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22" h="1350">
                <a:moveTo>
                  <a:pt x="2222" y="868"/>
                </a:moveTo>
                <a:lnTo>
                  <a:pt x="2222" y="868"/>
                </a:lnTo>
                <a:lnTo>
                  <a:pt x="2221" y="842"/>
                </a:lnTo>
                <a:lnTo>
                  <a:pt x="2220" y="818"/>
                </a:lnTo>
                <a:lnTo>
                  <a:pt x="2216" y="793"/>
                </a:lnTo>
                <a:lnTo>
                  <a:pt x="2212" y="769"/>
                </a:lnTo>
                <a:lnTo>
                  <a:pt x="2206" y="745"/>
                </a:lnTo>
                <a:lnTo>
                  <a:pt x="2200" y="722"/>
                </a:lnTo>
                <a:lnTo>
                  <a:pt x="2191" y="699"/>
                </a:lnTo>
                <a:lnTo>
                  <a:pt x="2182" y="677"/>
                </a:lnTo>
                <a:lnTo>
                  <a:pt x="2172" y="655"/>
                </a:lnTo>
                <a:lnTo>
                  <a:pt x="2161" y="634"/>
                </a:lnTo>
                <a:lnTo>
                  <a:pt x="2149" y="614"/>
                </a:lnTo>
                <a:lnTo>
                  <a:pt x="2137" y="594"/>
                </a:lnTo>
                <a:lnTo>
                  <a:pt x="2123" y="575"/>
                </a:lnTo>
                <a:lnTo>
                  <a:pt x="2108" y="556"/>
                </a:lnTo>
                <a:lnTo>
                  <a:pt x="2092" y="538"/>
                </a:lnTo>
                <a:lnTo>
                  <a:pt x="2075" y="522"/>
                </a:lnTo>
                <a:lnTo>
                  <a:pt x="2059" y="506"/>
                </a:lnTo>
                <a:lnTo>
                  <a:pt x="2040" y="491"/>
                </a:lnTo>
                <a:lnTo>
                  <a:pt x="2021" y="477"/>
                </a:lnTo>
                <a:lnTo>
                  <a:pt x="2001" y="463"/>
                </a:lnTo>
                <a:lnTo>
                  <a:pt x="1981" y="450"/>
                </a:lnTo>
                <a:lnTo>
                  <a:pt x="1960" y="439"/>
                </a:lnTo>
                <a:lnTo>
                  <a:pt x="1938" y="428"/>
                </a:lnTo>
                <a:lnTo>
                  <a:pt x="1916" y="419"/>
                </a:lnTo>
                <a:lnTo>
                  <a:pt x="1894" y="410"/>
                </a:lnTo>
                <a:lnTo>
                  <a:pt x="1870" y="404"/>
                </a:lnTo>
                <a:lnTo>
                  <a:pt x="1847" y="397"/>
                </a:lnTo>
                <a:lnTo>
                  <a:pt x="1823" y="393"/>
                </a:lnTo>
                <a:lnTo>
                  <a:pt x="1798" y="389"/>
                </a:lnTo>
                <a:lnTo>
                  <a:pt x="1773" y="387"/>
                </a:lnTo>
                <a:lnTo>
                  <a:pt x="1748" y="386"/>
                </a:lnTo>
                <a:lnTo>
                  <a:pt x="1721" y="386"/>
                </a:lnTo>
                <a:lnTo>
                  <a:pt x="1721" y="386"/>
                </a:lnTo>
                <a:lnTo>
                  <a:pt x="1711" y="365"/>
                </a:lnTo>
                <a:lnTo>
                  <a:pt x="1699" y="344"/>
                </a:lnTo>
                <a:lnTo>
                  <a:pt x="1688" y="323"/>
                </a:lnTo>
                <a:lnTo>
                  <a:pt x="1675" y="304"/>
                </a:lnTo>
                <a:lnTo>
                  <a:pt x="1662" y="285"/>
                </a:lnTo>
                <a:lnTo>
                  <a:pt x="1648" y="265"/>
                </a:lnTo>
                <a:lnTo>
                  <a:pt x="1633" y="247"/>
                </a:lnTo>
                <a:lnTo>
                  <a:pt x="1619" y="230"/>
                </a:lnTo>
                <a:lnTo>
                  <a:pt x="1602" y="212"/>
                </a:lnTo>
                <a:lnTo>
                  <a:pt x="1587" y="196"/>
                </a:lnTo>
                <a:lnTo>
                  <a:pt x="1569" y="179"/>
                </a:lnTo>
                <a:lnTo>
                  <a:pt x="1551" y="164"/>
                </a:lnTo>
                <a:lnTo>
                  <a:pt x="1534" y="148"/>
                </a:lnTo>
                <a:lnTo>
                  <a:pt x="1515" y="134"/>
                </a:lnTo>
                <a:lnTo>
                  <a:pt x="1496" y="120"/>
                </a:lnTo>
                <a:lnTo>
                  <a:pt x="1476" y="108"/>
                </a:lnTo>
                <a:lnTo>
                  <a:pt x="1456" y="94"/>
                </a:lnTo>
                <a:lnTo>
                  <a:pt x="1437" y="83"/>
                </a:lnTo>
                <a:lnTo>
                  <a:pt x="1416" y="72"/>
                </a:lnTo>
                <a:lnTo>
                  <a:pt x="1394" y="61"/>
                </a:lnTo>
                <a:lnTo>
                  <a:pt x="1373" y="51"/>
                </a:lnTo>
                <a:lnTo>
                  <a:pt x="1351" y="43"/>
                </a:lnTo>
                <a:lnTo>
                  <a:pt x="1327" y="35"/>
                </a:lnTo>
                <a:lnTo>
                  <a:pt x="1304" y="27"/>
                </a:lnTo>
                <a:lnTo>
                  <a:pt x="1281" y="22"/>
                </a:lnTo>
                <a:lnTo>
                  <a:pt x="1258" y="15"/>
                </a:lnTo>
                <a:lnTo>
                  <a:pt x="1234" y="11"/>
                </a:lnTo>
                <a:lnTo>
                  <a:pt x="1211" y="6"/>
                </a:lnTo>
                <a:lnTo>
                  <a:pt x="1185" y="3"/>
                </a:lnTo>
                <a:lnTo>
                  <a:pt x="1161" y="1"/>
                </a:lnTo>
                <a:lnTo>
                  <a:pt x="1136" y="0"/>
                </a:lnTo>
                <a:lnTo>
                  <a:pt x="1111" y="0"/>
                </a:lnTo>
                <a:lnTo>
                  <a:pt x="1111" y="0"/>
                </a:lnTo>
                <a:lnTo>
                  <a:pt x="1077" y="0"/>
                </a:lnTo>
                <a:lnTo>
                  <a:pt x="1044" y="3"/>
                </a:lnTo>
                <a:lnTo>
                  <a:pt x="1012" y="6"/>
                </a:lnTo>
                <a:lnTo>
                  <a:pt x="979" y="12"/>
                </a:lnTo>
                <a:lnTo>
                  <a:pt x="948" y="19"/>
                </a:lnTo>
                <a:lnTo>
                  <a:pt x="917" y="27"/>
                </a:lnTo>
                <a:lnTo>
                  <a:pt x="886" y="37"/>
                </a:lnTo>
                <a:lnTo>
                  <a:pt x="857" y="49"/>
                </a:lnTo>
                <a:lnTo>
                  <a:pt x="828" y="61"/>
                </a:lnTo>
                <a:lnTo>
                  <a:pt x="799" y="76"/>
                </a:lnTo>
                <a:lnTo>
                  <a:pt x="772" y="90"/>
                </a:lnTo>
                <a:lnTo>
                  <a:pt x="745" y="106"/>
                </a:lnTo>
                <a:lnTo>
                  <a:pt x="719" y="124"/>
                </a:lnTo>
                <a:lnTo>
                  <a:pt x="694" y="143"/>
                </a:lnTo>
                <a:lnTo>
                  <a:pt x="670" y="163"/>
                </a:lnTo>
                <a:lnTo>
                  <a:pt x="647" y="184"/>
                </a:lnTo>
                <a:lnTo>
                  <a:pt x="625" y="206"/>
                </a:lnTo>
                <a:lnTo>
                  <a:pt x="603" y="229"/>
                </a:lnTo>
                <a:lnTo>
                  <a:pt x="583" y="253"/>
                </a:lnTo>
                <a:lnTo>
                  <a:pt x="564" y="277"/>
                </a:lnTo>
                <a:lnTo>
                  <a:pt x="547" y="304"/>
                </a:lnTo>
                <a:lnTo>
                  <a:pt x="530" y="330"/>
                </a:lnTo>
                <a:lnTo>
                  <a:pt x="515" y="358"/>
                </a:lnTo>
                <a:lnTo>
                  <a:pt x="500" y="385"/>
                </a:lnTo>
                <a:lnTo>
                  <a:pt x="487" y="415"/>
                </a:lnTo>
                <a:lnTo>
                  <a:pt x="476" y="445"/>
                </a:lnTo>
                <a:lnTo>
                  <a:pt x="466" y="474"/>
                </a:lnTo>
                <a:lnTo>
                  <a:pt x="457" y="505"/>
                </a:lnTo>
                <a:lnTo>
                  <a:pt x="450" y="537"/>
                </a:lnTo>
                <a:lnTo>
                  <a:pt x="444" y="569"/>
                </a:lnTo>
                <a:lnTo>
                  <a:pt x="440" y="601"/>
                </a:lnTo>
                <a:lnTo>
                  <a:pt x="436" y="634"/>
                </a:lnTo>
                <a:lnTo>
                  <a:pt x="436" y="634"/>
                </a:lnTo>
                <a:lnTo>
                  <a:pt x="415" y="631"/>
                </a:lnTo>
                <a:lnTo>
                  <a:pt x="394" y="627"/>
                </a:lnTo>
                <a:lnTo>
                  <a:pt x="374" y="626"/>
                </a:lnTo>
                <a:lnTo>
                  <a:pt x="354" y="626"/>
                </a:lnTo>
                <a:lnTo>
                  <a:pt x="333" y="627"/>
                </a:lnTo>
                <a:lnTo>
                  <a:pt x="313" y="630"/>
                </a:lnTo>
                <a:lnTo>
                  <a:pt x="293" y="633"/>
                </a:lnTo>
                <a:lnTo>
                  <a:pt x="273" y="637"/>
                </a:lnTo>
                <a:lnTo>
                  <a:pt x="254" y="643"/>
                </a:lnTo>
                <a:lnTo>
                  <a:pt x="236" y="649"/>
                </a:lnTo>
                <a:lnTo>
                  <a:pt x="217" y="656"/>
                </a:lnTo>
                <a:lnTo>
                  <a:pt x="199" y="665"/>
                </a:lnTo>
                <a:lnTo>
                  <a:pt x="183" y="674"/>
                </a:lnTo>
                <a:lnTo>
                  <a:pt x="165" y="685"/>
                </a:lnTo>
                <a:lnTo>
                  <a:pt x="150" y="696"/>
                </a:lnTo>
                <a:lnTo>
                  <a:pt x="134" y="708"/>
                </a:lnTo>
                <a:lnTo>
                  <a:pt x="119" y="720"/>
                </a:lnTo>
                <a:lnTo>
                  <a:pt x="104" y="733"/>
                </a:lnTo>
                <a:lnTo>
                  <a:pt x="91" y="747"/>
                </a:lnTo>
                <a:lnTo>
                  <a:pt x="79" y="763"/>
                </a:lnTo>
                <a:lnTo>
                  <a:pt x="67" y="778"/>
                </a:lnTo>
                <a:lnTo>
                  <a:pt x="56" y="795"/>
                </a:lnTo>
                <a:lnTo>
                  <a:pt x="46" y="811"/>
                </a:lnTo>
                <a:lnTo>
                  <a:pt x="36" y="829"/>
                </a:lnTo>
                <a:lnTo>
                  <a:pt x="28" y="848"/>
                </a:lnTo>
                <a:lnTo>
                  <a:pt x="21" y="866"/>
                </a:lnTo>
                <a:lnTo>
                  <a:pt x="15" y="885"/>
                </a:lnTo>
                <a:lnTo>
                  <a:pt x="10" y="905"/>
                </a:lnTo>
                <a:lnTo>
                  <a:pt x="5" y="925"/>
                </a:lnTo>
                <a:lnTo>
                  <a:pt x="2" y="946"/>
                </a:lnTo>
                <a:lnTo>
                  <a:pt x="1" y="967"/>
                </a:lnTo>
                <a:lnTo>
                  <a:pt x="0" y="989"/>
                </a:lnTo>
                <a:lnTo>
                  <a:pt x="0" y="989"/>
                </a:lnTo>
                <a:lnTo>
                  <a:pt x="1" y="1022"/>
                </a:lnTo>
                <a:lnTo>
                  <a:pt x="4" y="1053"/>
                </a:lnTo>
                <a:lnTo>
                  <a:pt x="10" y="1082"/>
                </a:lnTo>
                <a:lnTo>
                  <a:pt x="16" y="1109"/>
                </a:lnTo>
                <a:lnTo>
                  <a:pt x="25" y="1134"/>
                </a:lnTo>
                <a:lnTo>
                  <a:pt x="36" y="1158"/>
                </a:lnTo>
                <a:lnTo>
                  <a:pt x="47" y="1179"/>
                </a:lnTo>
                <a:lnTo>
                  <a:pt x="60" y="1200"/>
                </a:lnTo>
                <a:lnTo>
                  <a:pt x="75" y="1218"/>
                </a:lnTo>
                <a:lnTo>
                  <a:pt x="90" y="1235"/>
                </a:lnTo>
                <a:lnTo>
                  <a:pt x="106" y="1250"/>
                </a:lnTo>
                <a:lnTo>
                  <a:pt x="122" y="1264"/>
                </a:lnTo>
                <a:lnTo>
                  <a:pt x="140" y="1276"/>
                </a:lnTo>
                <a:lnTo>
                  <a:pt x="157" y="1288"/>
                </a:lnTo>
                <a:lnTo>
                  <a:pt x="175" y="1298"/>
                </a:lnTo>
                <a:lnTo>
                  <a:pt x="193" y="1307"/>
                </a:lnTo>
                <a:lnTo>
                  <a:pt x="211" y="1315"/>
                </a:lnTo>
                <a:lnTo>
                  <a:pt x="229" y="1321"/>
                </a:lnTo>
                <a:lnTo>
                  <a:pt x="247" y="1328"/>
                </a:lnTo>
                <a:lnTo>
                  <a:pt x="264" y="1332"/>
                </a:lnTo>
                <a:lnTo>
                  <a:pt x="296" y="1340"/>
                </a:lnTo>
                <a:lnTo>
                  <a:pt x="326" y="1346"/>
                </a:lnTo>
                <a:lnTo>
                  <a:pt x="350" y="1348"/>
                </a:lnTo>
                <a:lnTo>
                  <a:pt x="370" y="1350"/>
                </a:lnTo>
                <a:lnTo>
                  <a:pt x="387" y="1350"/>
                </a:lnTo>
                <a:lnTo>
                  <a:pt x="1787" y="1350"/>
                </a:lnTo>
                <a:lnTo>
                  <a:pt x="1787" y="1350"/>
                </a:lnTo>
                <a:lnTo>
                  <a:pt x="1806" y="1347"/>
                </a:lnTo>
                <a:lnTo>
                  <a:pt x="1827" y="1342"/>
                </a:lnTo>
                <a:lnTo>
                  <a:pt x="1855" y="1335"/>
                </a:lnTo>
                <a:lnTo>
                  <a:pt x="1888" y="1323"/>
                </a:lnTo>
                <a:lnTo>
                  <a:pt x="1924" y="1309"/>
                </a:lnTo>
                <a:lnTo>
                  <a:pt x="1944" y="1301"/>
                </a:lnTo>
                <a:lnTo>
                  <a:pt x="1964" y="1292"/>
                </a:lnTo>
                <a:lnTo>
                  <a:pt x="1984" y="1281"/>
                </a:lnTo>
                <a:lnTo>
                  <a:pt x="2005" y="1268"/>
                </a:lnTo>
                <a:lnTo>
                  <a:pt x="2024" y="1255"/>
                </a:lnTo>
                <a:lnTo>
                  <a:pt x="2045" y="1241"/>
                </a:lnTo>
                <a:lnTo>
                  <a:pt x="2065" y="1224"/>
                </a:lnTo>
                <a:lnTo>
                  <a:pt x="2084" y="1208"/>
                </a:lnTo>
                <a:lnTo>
                  <a:pt x="2103" y="1188"/>
                </a:lnTo>
                <a:lnTo>
                  <a:pt x="2120" y="1168"/>
                </a:lnTo>
                <a:lnTo>
                  <a:pt x="2138" y="1146"/>
                </a:lnTo>
                <a:lnTo>
                  <a:pt x="2153" y="1123"/>
                </a:lnTo>
                <a:lnTo>
                  <a:pt x="2169" y="1098"/>
                </a:lnTo>
                <a:lnTo>
                  <a:pt x="2182" y="1070"/>
                </a:lnTo>
                <a:lnTo>
                  <a:pt x="2193" y="1042"/>
                </a:lnTo>
                <a:lnTo>
                  <a:pt x="2203" y="1011"/>
                </a:lnTo>
                <a:lnTo>
                  <a:pt x="2211" y="978"/>
                </a:lnTo>
                <a:lnTo>
                  <a:pt x="2216" y="944"/>
                </a:lnTo>
                <a:lnTo>
                  <a:pt x="2221" y="906"/>
                </a:lnTo>
                <a:lnTo>
                  <a:pt x="2222" y="868"/>
                </a:lnTo>
                <a:lnTo>
                  <a:pt x="2222" y="868"/>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311" name="Gruppieren 310"/>
          <p:cNvGrpSpPr/>
          <p:nvPr/>
        </p:nvGrpSpPr>
        <p:grpSpPr>
          <a:xfrm>
            <a:off x="2365508" y="2216407"/>
            <a:ext cx="422275" cy="334963"/>
            <a:chOff x="549275" y="2941638"/>
            <a:chExt cx="422275" cy="334963"/>
          </a:xfrm>
        </p:grpSpPr>
        <p:sp>
          <p:nvSpPr>
            <p:cNvPr id="312" name="Freeform 124"/>
            <p:cNvSpPr>
              <a:spLocks/>
            </p:cNvSpPr>
            <p:nvPr/>
          </p:nvSpPr>
          <p:spPr bwMode="auto">
            <a:xfrm>
              <a:off x="549275" y="2941638"/>
              <a:ext cx="422275" cy="255588"/>
            </a:xfrm>
            <a:custGeom>
              <a:avLst/>
              <a:gdLst>
                <a:gd name="T0" fmla="*/ 1727 w 2125"/>
                <a:gd name="T1" fmla="*/ 1289 h 1292"/>
                <a:gd name="T2" fmla="*/ 1805 w 2125"/>
                <a:gd name="T3" fmla="*/ 1267 h 1292"/>
                <a:gd name="T4" fmla="*/ 1878 w 2125"/>
                <a:gd name="T5" fmla="*/ 1236 h 1292"/>
                <a:gd name="T6" fmla="*/ 1937 w 2125"/>
                <a:gd name="T7" fmla="*/ 1202 h 1292"/>
                <a:gd name="T8" fmla="*/ 1994 w 2125"/>
                <a:gd name="T9" fmla="*/ 1156 h 1292"/>
                <a:gd name="T10" fmla="*/ 2045 w 2125"/>
                <a:gd name="T11" fmla="*/ 1097 h 1292"/>
                <a:gd name="T12" fmla="*/ 2087 w 2125"/>
                <a:gd name="T13" fmla="*/ 1025 h 1292"/>
                <a:gd name="T14" fmla="*/ 2115 w 2125"/>
                <a:gd name="T15" fmla="*/ 937 h 1292"/>
                <a:gd name="T16" fmla="*/ 2125 w 2125"/>
                <a:gd name="T17" fmla="*/ 831 h 1292"/>
                <a:gd name="T18" fmla="*/ 2123 w 2125"/>
                <a:gd name="T19" fmla="*/ 783 h 1292"/>
                <a:gd name="T20" fmla="*/ 2110 w 2125"/>
                <a:gd name="T21" fmla="*/ 714 h 1292"/>
                <a:gd name="T22" fmla="*/ 2088 w 2125"/>
                <a:gd name="T23" fmla="*/ 649 h 1292"/>
                <a:gd name="T24" fmla="*/ 2056 w 2125"/>
                <a:gd name="T25" fmla="*/ 588 h 1292"/>
                <a:gd name="T26" fmla="*/ 2016 w 2125"/>
                <a:gd name="T27" fmla="*/ 533 h 1292"/>
                <a:gd name="T28" fmla="*/ 1969 w 2125"/>
                <a:gd name="T29" fmla="*/ 485 h 1292"/>
                <a:gd name="T30" fmla="*/ 1915 w 2125"/>
                <a:gd name="T31" fmla="*/ 444 h 1292"/>
                <a:gd name="T32" fmla="*/ 1855 w 2125"/>
                <a:gd name="T33" fmla="*/ 411 h 1292"/>
                <a:gd name="T34" fmla="*/ 1789 w 2125"/>
                <a:gd name="T35" fmla="*/ 387 h 1292"/>
                <a:gd name="T36" fmla="*/ 1719 w 2125"/>
                <a:gd name="T37" fmla="*/ 374 h 1292"/>
                <a:gd name="T38" fmla="*/ 1647 w 2125"/>
                <a:gd name="T39" fmla="*/ 370 h 1292"/>
                <a:gd name="T40" fmla="*/ 1626 w 2125"/>
                <a:gd name="T41" fmla="*/ 331 h 1292"/>
                <a:gd name="T42" fmla="*/ 1589 w 2125"/>
                <a:gd name="T43" fmla="*/ 273 h 1292"/>
                <a:gd name="T44" fmla="*/ 1549 w 2125"/>
                <a:gd name="T45" fmla="*/ 221 h 1292"/>
                <a:gd name="T46" fmla="*/ 1501 w 2125"/>
                <a:gd name="T47" fmla="*/ 172 h 1292"/>
                <a:gd name="T48" fmla="*/ 1449 w 2125"/>
                <a:gd name="T49" fmla="*/ 129 h 1292"/>
                <a:gd name="T50" fmla="*/ 1393 w 2125"/>
                <a:gd name="T51" fmla="*/ 92 h 1292"/>
                <a:gd name="T52" fmla="*/ 1333 w 2125"/>
                <a:gd name="T53" fmla="*/ 60 h 1292"/>
                <a:gd name="T54" fmla="*/ 1271 w 2125"/>
                <a:gd name="T55" fmla="*/ 34 h 1292"/>
                <a:gd name="T56" fmla="*/ 1203 w 2125"/>
                <a:gd name="T57" fmla="*/ 16 h 1292"/>
                <a:gd name="T58" fmla="*/ 1134 w 2125"/>
                <a:gd name="T59" fmla="*/ 5 h 1292"/>
                <a:gd name="T60" fmla="*/ 1063 w 2125"/>
                <a:gd name="T61" fmla="*/ 0 h 1292"/>
                <a:gd name="T62" fmla="*/ 999 w 2125"/>
                <a:gd name="T63" fmla="*/ 4 h 1292"/>
                <a:gd name="T64" fmla="*/ 907 w 2125"/>
                <a:gd name="T65" fmla="*/ 19 h 1292"/>
                <a:gd name="T66" fmla="*/ 820 w 2125"/>
                <a:gd name="T67" fmla="*/ 48 h 1292"/>
                <a:gd name="T68" fmla="*/ 738 w 2125"/>
                <a:gd name="T69" fmla="*/ 87 h 1292"/>
                <a:gd name="T70" fmla="*/ 664 w 2125"/>
                <a:gd name="T71" fmla="*/ 138 h 1292"/>
                <a:gd name="T72" fmla="*/ 598 w 2125"/>
                <a:gd name="T73" fmla="*/ 199 h 1292"/>
                <a:gd name="T74" fmla="*/ 541 w 2125"/>
                <a:gd name="T75" fmla="*/ 267 h 1292"/>
                <a:gd name="T76" fmla="*/ 492 w 2125"/>
                <a:gd name="T77" fmla="*/ 343 h 1292"/>
                <a:gd name="T78" fmla="*/ 456 w 2125"/>
                <a:gd name="T79" fmla="*/ 425 h 1292"/>
                <a:gd name="T80" fmla="*/ 430 w 2125"/>
                <a:gd name="T81" fmla="*/ 515 h 1292"/>
                <a:gd name="T82" fmla="*/ 418 w 2125"/>
                <a:gd name="T83" fmla="*/ 607 h 1292"/>
                <a:gd name="T84" fmla="*/ 377 w 2125"/>
                <a:gd name="T85" fmla="*/ 602 h 1292"/>
                <a:gd name="T86" fmla="*/ 319 w 2125"/>
                <a:gd name="T87" fmla="*/ 602 h 1292"/>
                <a:gd name="T88" fmla="*/ 262 w 2125"/>
                <a:gd name="T89" fmla="*/ 611 h 1292"/>
                <a:gd name="T90" fmla="*/ 208 w 2125"/>
                <a:gd name="T91" fmla="*/ 629 h 1292"/>
                <a:gd name="T92" fmla="*/ 159 w 2125"/>
                <a:gd name="T93" fmla="*/ 656 h 1292"/>
                <a:gd name="T94" fmla="*/ 114 w 2125"/>
                <a:gd name="T95" fmla="*/ 690 h 1292"/>
                <a:gd name="T96" fmla="*/ 75 w 2125"/>
                <a:gd name="T97" fmla="*/ 731 h 1292"/>
                <a:gd name="T98" fmla="*/ 44 w 2125"/>
                <a:gd name="T99" fmla="*/ 778 h 1292"/>
                <a:gd name="T100" fmla="*/ 20 w 2125"/>
                <a:gd name="T101" fmla="*/ 830 h 1292"/>
                <a:gd name="T102" fmla="*/ 6 w 2125"/>
                <a:gd name="T103" fmla="*/ 886 h 1292"/>
                <a:gd name="T104" fmla="*/ 0 w 2125"/>
                <a:gd name="T105" fmla="*/ 946 h 1292"/>
                <a:gd name="T106" fmla="*/ 5 w 2125"/>
                <a:gd name="T107" fmla="*/ 1008 h 1292"/>
                <a:gd name="T108" fmla="*/ 24 w 2125"/>
                <a:gd name="T109" fmla="*/ 1086 h 1292"/>
                <a:gd name="T110" fmla="*/ 58 w 2125"/>
                <a:gd name="T111" fmla="*/ 1149 h 1292"/>
                <a:gd name="T112" fmla="*/ 102 w 2125"/>
                <a:gd name="T113" fmla="*/ 1198 h 1292"/>
                <a:gd name="T114" fmla="*/ 150 w 2125"/>
                <a:gd name="T115" fmla="*/ 1233 h 1292"/>
                <a:gd name="T116" fmla="*/ 202 w 2125"/>
                <a:gd name="T117" fmla="*/ 1258 h 1292"/>
                <a:gd name="T118" fmla="*/ 253 w 2125"/>
                <a:gd name="T119" fmla="*/ 1276 h 1292"/>
                <a:gd name="T120" fmla="*/ 335 w 2125"/>
                <a:gd name="T121" fmla="*/ 1290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25" h="1292">
                  <a:moveTo>
                    <a:pt x="1710" y="1292"/>
                  </a:moveTo>
                  <a:lnTo>
                    <a:pt x="1710" y="1292"/>
                  </a:lnTo>
                  <a:lnTo>
                    <a:pt x="1727" y="1289"/>
                  </a:lnTo>
                  <a:lnTo>
                    <a:pt x="1748" y="1285"/>
                  </a:lnTo>
                  <a:lnTo>
                    <a:pt x="1775" y="1278"/>
                  </a:lnTo>
                  <a:lnTo>
                    <a:pt x="1805" y="1267"/>
                  </a:lnTo>
                  <a:lnTo>
                    <a:pt x="1841" y="1254"/>
                  </a:lnTo>
                  <a:lnTo>
                    <a:pt x="1860" y="1246"/>
                  </a:lnTo>
                  <a:lnTo>
                    <a:pt x="1878" y="1236"/>
                  </a:lnTo>
                  <a:lnTo>
                    <a:pt x="1898" y="1226"/>
                  </a:lnTo>
                  <a:lnTo>
                    <a:pt x="1918" y="1214"/>
                  </a:lnTo>
                  <a:lnTo>
                    <a:pt x="1937" y="1202"/>
                  </a:lnTo>
                  <a:lnTo>
                    <a:pt x="1957" y="1188"/>
                  </a:lnTo>
                  <a:lnTo>
                    <a:pt x="1975" y="1172"/>
                  </a:lnTo>
                  <a:lnTo>
                    <a:pt x="1994" y="1156"/>
                  </a:lnTo>
                  <a:lnTo>
                    <a:pt x="2012" y="1138"/>
                  </a:lnTo>
                  <a:lnTo>
                    <a:pt x="2029" y="1118"/>
                  </a:lnTo>
                  <a:lnTo>
                    <a:pt x="2045" y="1097"/>
                  </a:lnTo>
                  <a:lnTo>
                    <a:pt x="2060" y="1075"/>
                  </a:lnTo>
                  <a:lnTo>
                    <a:pt x="2075" y="1051"/>
                  </a:lnTo>
                  <a:lnTo>
                    <a:pt x="2087" y="1025"/>
                  </a:lnTo>
                  <a:lnTo>
                    <a:pt x="2098" y="997"/>
                  </a:lnTo>
                  <a:lnTo>
                    <a:pt x="2108" y="967"/>
                  </a:lnTo>
                  <a:lnTo>
                    <a:pt x="2115" y="937"/>
                  </a:lnTo>
                  <a:lnTo>
                    <a:pt x="2121" y="903"/>
                  </a:lnTo>
                  <a:lnTo>
                    <a:pt x="2124" y="868"/>
                  </a:lnTo>
                  <a:lnTo>
                    <a:pt x="2125" y="831"/>
                  </a:lnTo>
                  <a:lnTo>
                    <a:pt x="2125" y="831"/>
                  </a:lnTo>
                  <a:lnTo>
                    <a:pt x="2124" y="807"/>
                  </a:lnTo>
                  <a:lnTo>
                    <a:pt x="2123" y="783"/>
                  </a:lnTo>
                  <a:lnTo>
                    <a:pt x="2120" y="760"/>
                  </a:lnTo>
                  <a:lnTo>
                    <a:pt x="2115" y="737"/>
                  </a:lnTo>
                  <a:lnTo>
                    <a:pt x="2110" y="714"/>
                  </a:lnTo>
                  <a:lnTo>
                    <a:pt x="2104" y="692"/>
                  </a:lnTo>
                  <a:lnTo>
                    <a:pt x="2097" y="670"/>
                  </a:lnTo>
                  <a:lnTo>
                    <a:pt x="2088" y="649"/>
                  </a:lnTo>
                  <a:lnTo>
                    <a:pt x="2078" y="628"/>
                  </a:lnTo>
                  <a:lnTo>
                    <a:pt x="2068" y="608"/>
                  </a:lnTo>
                  <a:lnTo>
                    <a:pt x="2056" y="588"/>
                  </a:lnTo>
                  <a:lnTo>
                    <a:pt x="2044" y="570"/>
                  </a:lnTo>
                  <a:lnTo>
                    <a:pt x="2030" y="551"/>
                  </a:lnTo>
                  <a:lnTo>
                    <a:pt x="2016" y="533"/>
                  </a:lnTo>
                  <a:lnTo>
                    <a:pt x="2002" y="517"/>
                  </a:lnTo>
                  <a:lnTo>
                    <a:pt x="1985" y="500"/>
                  </a:lnTo>
                  <a:lnTo>
                    <a:pt x="1969" y="485"/>
                  </a:lnTo>
                  <a:lnTo>
                    <a:pt x="1951" y="471"/>
                  </a:lnTo>
                  <a:lnTo>
                    <a:pt x="1933" y="456"/>
                  </a:lnTo>
                  <a:lnTo>
                    <a:pt x="1915" y="444"/>
                  </a:lnTo>
                  <a:lnTo>
                    <a:pt x="1895" y="432"/>
                  </a:lnTo>
                  <a:lnTo>
                    <a:pt x="1875" y="421"/>
                  </a:lnTo>
                  <a:lnTo>
                    <a:pt x="1855" y="411"/>
                  </a:lnTo>
                  <a:lnTo>
                    <a:pt x="1833" y="402"/>
                  </a:lnTo>
                  <a:lnTo>
                    <a:pt x="1812" y="394"/>
                  </a:lnTo>
                  <a:lnTo>
                    <a:pt x="1789" y="387"/>
                  </a:lnTo>
                  <a:lnTo>
                    <a:pt x="1767" y="381"/>
                  </a:lnTo>
                  <a:lnTo>
                    <a:pt x="1744" y="377"/>
                  </a:lnTo>
                  <a:lnTo>
                    <a:pt x="1719" y="374"/>
                  </a:lnTo>
                  <a:lnTo>
                    <a:pt x="1696" y="372"/>
                  </a:lnTo>
                  <a:lnTo>
                    <a:pt x="1671" y="370"/>
                  </a:lnTo>
                  <a:lnTo>
                    <a:pt x="1647" y="370"/>
                  </a:lnTo>
                  <a:lnTo>
                    <a:pt x="1647" y="370"/>
                  </a:lnTo>
                  <a:lnTo>
                    <a:pt x="1637" y="351"/>
                  </a:lnTo>
                  <a:lnTo>
                    <a:pt x="1626" y="331"/>
                  </a:lnTo>
                  <a:lnTo>
                    <a:pt x="1615" y="311"/>
                  </a:lnTo>
                  <a:lnTo>
                    <a:pt x="1603" y="292"/>
                  </a:lnTo>
                  <a:lnTo>
                    <a:pt x="1589" y="273"/>
                  </a:lnTo>
                  <a:lnTo>
                    <a:pt x="1576" y="255"/>
                  </a:lnTo>
                  <a:lnTo>
                    <a:pt x="1563" y="237"/>
                  </a:lnTo>
                  <a:lnTo>
                    <a:pt x="1549" y="221"/>
                  </a:lnTo>
                  <a:lnTo>
                    <a:pt x="1533" y="204"/>
                  </a:lnTo>
                  <a:lnTo>
                    <a:pt x="1518" y="188"/>
                  </a:lnTo>
                  <a:lnTo>
                    <a:pt x="1501" y="172"/>
                  </a:lnTo>
                  <a:lnTo>
                    <a:pt x="1485" y="158"/>
                  </a:lnTo>
                  <a:lnTo>
                    <a:pt x="1467" y="144"/>
                  </a:lnTo>
                  <a:lnTo>
                    <a:pt x="1449" y="129"/>
                  </a:lnTo>
                  <a:lnTo>
                    <a:pt x="1432" y="116"/>
                  </a:lnTo>
                  <a:lnTo>
                    <a:pt x="1413" y="104"/>
                  </a:lnTo>
                  <a:lnTo>
                    <a:pt x="1393" y="92"/>
                  </a:lnTo>
                  <a:lnTo>
                    <a:pt x="1374" y="81"/>
                  </a:lnTo>
                  <a:lnTo>
                    <a:pt x="1354" y="70"/>
                  </a:lnTo>
                  <a:lnTo>
                    <a:pt x="1333" y="60"/>
                  </a:lnTo>
                  <a:lnTo>
                    <a:pt x="1313" y="51"/>
                  </a:lnTo>
                  <a:lnTo>
                    <a:pt x="1292" y="42"/>
                  </a:lnTo>
                  <a:lnTo>
                    <a:pt x="1271" y="34"/>
                  </a:lnTo>
                  <a:lnTo>
                    <a:pt x="1249" y="28"/>
                  </a:lnTo>
                  <a:lnTo>
                    <a:pt x="1227" y="21"/>
                  </a:lnTo>
                  <a:lnTo>
                    <a:pt x="1203" y="16"/>
                  </a:lnTo>
                  <a:lnTo>
                    <a:pt x="1181" y="11"/>
                  </a:lnTo>
                  <a:lnTo>
                    <a:pt x="1158" y="7"/>
                  </a:lnTo>
                  <a:lnTo>
                    <a:pt x="1134" y="5"/>
                  </a:lnTo>
                  <a:lnTo>
                    <a:pt x="1111" y="3"/>
                  </a:lnTo>
                  <a:lnTo>
                    <a:pt x="1086" y="1"/>
                  </a:lnTo>
                  <a:lnTo>
                    <a:pt x="1063" y="0"/>
                  </a:lnTo>
                  <a:lnTo>
                    <a:pt x="1063" y="0"/>
                  </a:lnTo>
                  <a:lnTo>
                    <a:pt x="1030" y="1"/>
                  </a:lnTo>
                  <a:lnTo>
                    <a:pt x="999" y="4"/>
                  </a:lnTo>
                  <a:lnTo>
                    <a:pt x="967" y="7"/>
                  </a:lnTo>
                  <a:lnTo>
                    <a:pt x="938" y="12"/>
                  </a:lnTo>
                  <a:lnTo>
                    <a:pt x="907" y="19"/>
                  </a:lnTo>
                  <a:lnTo>
                    <a:pt x="877" y="28"/>
                  </a:lnTo>
                  <a:lnTo>
                    <a:pt x="848" y="37"/>
                  </a:lnTo>
                  <a:lnTo>
                    <a:pt x="820" y="48"/>
                  </a:lnTo>
                  <a:lnTo>
                    <a:pt x="792" y="60"/>
                  </a:lnTo>
                  <a:lnTo>
                    <a:pt x="764" y="73"/>
                  </a:lnTo>
                  <a:lnTo>
                    <a:pt x="738" y="87"/>
                  </a:lnTo>
                  <a:lnTo>
                    <a:pt x="713" y="103"/>
                  </a:lnTo>
                  <a:lnTo>
                    <a:pt x="688" y="120"/>
                  </a:lnTo>
                  <a:lnTo>
                    <a:pt x="664" y="138"/>
                  </a:lnTo>
                  <a:lnTo>
                    <a:pt x="641" y="157"/>
                  </a:lnTo>
                  <a:lnTo>
                    <a:pt x="619" y="177"/>
                  </a:lnTo>
                  <a:lnTo>
                    <a:pt x="598" y="199"/>
                  </a:lnTo>
                  <a:lnTo>
                    <a:pt x="577" y="221"/>
                  </a:lnTo>
                  <a:lnTo>
                    <a:pt x="558" y="243"/>
                  </a:lnTo>
                  <a:lnTo>
                    <a:pt x="541" y="267"/>
                  </a:lnTo>
                  <a:lnTo>
                    <a:pt x="523" y="291"/>
                  </a:lnTo>
                  <a:lnTo>
                    <a:pt x="507" y="316"/>
                  </a:lnTo>
                  <a:lnTo>
                    <a:pt x="492" y="343"/>
                  </a:lnTo>
                  <a:lnTo>
                    <a:pt x="479" y="370"/>
                  </a:lnTo>
                  <a:lnTo>
                    <a:pt x="467" y="398"/>
                  </a:lnTo>
                  <a:lnTo>
                    <a:pt x="456" y="425"/>
                  </a:lnTo>
                  <a:lnTo>
                    <a:pt x="446" y="455"/>
                  </a:lnTo>
                  <a:lnTo>
                    <a:pt x="437" y="484"/>
                  </a:lnTo>
                  <a:lnTo>
                    <a:pt x="430" y="515"/>
                  </a:lnTo>
                  <a:lnTo>
                    <a:pt x="425" y="546"/>
                  </a:lnTo>
                  <a:lnTo>
                    <a:pt x="420" y="576"/>
                  </a:lnTo>
                  <a:lnTo>
                    <a:pt x="418" y="607"/>
                  </a:lnTo>
                  <a:lnTo>
                    <a:pt x="418" y="607"/>
                  </a:lnTo>
                  <a:lnTo>
                    <a:pt x="398" y="604"/>
                  </a:lnTo>
                  <a:lnTo>
                    <a:pt x="377" y="602"/>
                  </a:lnTo>
                  <a:lnTo>
                    <a:pt x="358" y="601"/>
                  </a:lnTo>
                  <a:lnTo>
                    <a:pt x="338" y="601"/>
                  </a:lnTo>
                  <a:lnTo>
                    <a:pt x="319" y="602"/>
                  </a:lnTo>
                  <a:lnTo>
                    <a:pt x="299" y="604"/>
                  </a:lnTo>
                  <a:lnTo>
                    <a:pt x="280" y="606"/>
                  </a:lnTo>
                  <a:lnTo>
                    <a:pt x="262" y="611"/>
                  </a:lnTo>
                  <a:lnTo>
                    <a:pt x="244" y="616"/>
                  </a:lnTo>
                  <a:lnTo>
                    <a:pt x="225" y="622"/>
                  </a:lnTo>
                  <a:lnTo>
                    <a:pt x="208" y="629"/>
                  </a:lnTo>
                  <a:lnTo>
                    <a:pt x="191" y="637"/>
                  </a:lnTo>
                  <a:lnTo>
                    <a:pt x="174" y="646"/>
                  </a:lnTo>
                  <a:lnTo>
                    <a:pt x="159" y="656"/>
                  </a:lnTo>
                  <a:lnTo>
                    <a:pt x="144" y="667"/>
                  </a:lnTo>
                  <a:lnTo>
                    <a:pt x="128" y="678"/>
                  </a:lnTo>
                  <a:lnTo>
                    <a:pt x="114" y="690"/>
                  </a:lnTo>
                  <a:lnTo>
                    <a:pt x="101" y="703"/>
                  </a:lnTo>
                  <a:lnTo>
                    <a:pt x="87" y="716"/>
                  </a:lnTo>
                  <a:lnTo>
                    <a:pt x="75" y="731"/>
                  </a:lnTo>
                  <a:lnTo>
                    <a:pt x="64" y="746"/>
                  </a:lnTo>
                  <a:lnTo>
                    <a:pt x="53" y="761"/>
                  </a:lnTo>
                  <a:lnTo>
                    <a:pt x="44" y="778"/>
                  </a:lnTo>
                  <a:lnTo>
                    <a:pt x="35" y="794"/>
                  </a:lnTo>
                  <a:lnTo>
                    <a:pt x="28" y="812"/>
                  </a:lnTo>
                  <a:lnTo>
                    <a:pt x="20" y="830"/>
                  </a:lnTo>
                  <a:lnTo>
                    <a:pt x="15" y="848"/>
                  </a:lnTo>
                  <a:lnTo>
                    <a:pt x="9" y="867"/>
                  </a:lnTo>
                  <a:lnTo>
                    <a:pt x="6" y="886"/>
                  </a:lnTo>
                  <a:lnTo>
                    <a:pt x="2" y="906"/>
                  </a:lnTo>
                  <a:lnTo>
                    <a:pt x="1" y="926"/>
                  </a:lnTo>
                  <a:lnTo>
                    <a:pt x="0" y="946"/>
                  </a:lnTo>
                  <a:lnTo>
                    <a:pt x="0" y="946"/>
                  </a:lnTo>
                  <a:lnTo>
                    <a:pt x="1" y="978"/>
                  </a:lnTo>
                  <a:lnTo>
                    <a:pt x="5" y="1008"/>
                  </a:lnTo>
                  <a:lnTo>
                    <a:pt x="9" y="1036"/>
                  </a:lnTo>
                  <a:lnTo>
                    <a:pt x="16" y="1062"/>
                  </a:lnTo>
                  <a:lnTo>
                    <a:pt x="24" y="1086"/>
                  </a:lnTo>
                  <a:lnTo>
                    <a:pt x="34" y="1108"/>
                  </a:lnTo>
                  <a:lnTo>
                    <a:pt x="45" y="1129"/>
                  </a:lnTo>
                  <a:lnTo>
                    <a:pt x="58" y="1149"/>
                  </a:lnTo>
                  <a:lnTo>
                    <a:pt x="72" y="1167"/>
                  </a:lnTo>
                  <a:lnTo>
                    <a:pt x="86" y="1182"/>
                  </a:lnTo>
                  <a:lnTo>
                    <a:pt x="102" y="1198"/>
                  </a:lnTo>
                  <a:lnTo>
                    <a:pt x="117" y="1211"/>
                  </a:lnTo>
                  <a:lnTo>
                    <a:pt x="134" y="1222"/>
                  </a:lnTo>
                  <a:lnTo>
                    <a:pt x="150" y="1233"/>
                  </a:lnTo>
                  <a:lnTo>
                    <a:pt x="168" y="1243"/>
                  </a:lnTo>
                  <a:lnTo>
                    <a:pt x="185" y="1252"/>
                  </a:lnTo>
                  <a:lnTo>
                    <a:pt x="202" y="1258"/>
                  </a:lnTo>
                  <a:lnTo>
                    <a:pt x="220" y="1265"/>
                  </a:lnTo>
                  <a:lnTo>
                    <a:pt x="236" y="1270"/>
                  </a:lnTo>
                  <a:lnTo>
                    <a:pt x="253" y="1276"/>
                  </a:lnTo>
                  <a:lnTo>
                    <a:pt x="284" y="1282"/>
                  </a:lnTo>
                  <a:lnTo>
                    <a:pt x="312" y="1288"/>
                  </a:lnTo>
                  <a:lnTo>
                    <a:pt x="335" y="1290"/>
                  </a:lnTo>
                  <a:lnTo>
                    <a:pt x="354" y="1292"/>
                  </a:lnTo>
                  <a:lnTo>
                    <a:pt x="370" y="1292"/>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3" name="Freeform 125"/>
            <p:cNvSpPr>
              <a:spLocks/>
            </p:cNvSpPr>
            <p:nvPr/>
          </p:nvSpPr>
          <p:spPr bwMode="auto">
            <a:xfrm>
              <a:off x="684213" y="3122613"/>
              <a:ext cx="152400" cy="153988"/>
            </a:xfrm>
            <a:custGeom>
              <a:avLst/>
              <a:gdLst>
                <a:gd name="T0" fmla="*/ 721 w 773"/>
                <a:gd name="T1" fmla="*/ 192 h 772"/>
                <a:gd name="T2" fmla="*/ 743 w 773"/>
                <a:gd name="T3" fmla="*/ 238 h 772"/>
                <a:gd name="T4" fmla="*/ 760 w 773"/>
                <a:gd name="T5" fmla="*/ 284 h 772"/>
                <a:gd name="T6" fmla="*/ 770 w 773"/>
                <a:gd name="T7" fmla="*/ 335 h 772"/>
                <a:gd name="T8" fmla="*/ 773 w 773"/>
                <a:gd name="T9" fmla="*/ 386 h 772"/>
                <a:gd name="T10" fmla="*/ 772 w 773"/>
                <a:gd name="T11" fmla="*/ 406 h 772"/>
                <a:gd name="T12" fmla="*/ 769 w 773"/>
                <a:gd name="T13" fmla="*/ 445 h 772"/>
                <a:gd name="T14" fmla="*/ 761 w 773"/>
                <a:gd name="T15" fmla="*/ 482 h 772"/>
                <a:gd name="T16" fmla="*/ 750 w 773"/>
                <a:gd name="T17" fmla="*/ 518 h 772"/>
                <a:gd name="T18" fmla="*/ 735 w 773"/>
                <a:gd name="T19" fmla="*/ 554 h 772"/>
                <a:gd name="T20" fmla="*/ 717 w 773"/>
                <a:gd name="T21" fmla="*/ 586 h 772"/>
                <a:gd name="T22" fmla="*/ 696 w 773"/>
                <a:gd name="T23" fmla="*/ 616 h 772"/>
                <a:gd name="T24" fmla="*/ 673 w 773"/>
                <a:gd name="T25" fmla="*/ 645 h 772"/>
                <a:gd name="T26" fmla="*/ 646 w 773"/>
                <a:gd name="T27" fmla="*/ 672 h 772"/>
                <a:gd name="T28" fmla="*/ 618 w 773"/>
                <a:gd name="T29" fmla="*/ 695 h 772"/>
                <a:gd name="T30" fmla="*/ 587 w 773"/>
                <a:gd name="T31" fmla="*/ 716 h 772"/>
                <a:gd name="T32" fmla="*/ 554 w 773"/>
                <a:gd name="T33" fmla="*/ 733 h 772"/>
                <a:gd name="T34" fmla="*/ 520 w 773"/>
                <a:gd name="T35" fmla="*/ 749 h 772"/>
                <a:gd name="T36" fmla="*/ 483 w 773"/>
                <a:gd name="T37" fmla="*/ 760 h 772"/>
                <a:gd name="T38" fmla="*/ 446 w 773"/>
                <a:gd name="T39" fmla="*/ 767 h 772"/>
                <a:gd name="T40" fmla="*/ 407 w 773"/>
                <a:gd name="T41" fmla="*/ 772 h 772"/>
                <a:gd name="T42" fmla="*/ 387 w 773"/>
                <a:gd name="T43" fmla="*/ 772 h 772"/>
                <a:gd name="T44" fmla="*/ 348 w 773"/>
                <a:gd name="T45" fmla="*/ 770 h 772"/>
                <a:gd name="T46" fmla="*/ 309 w 773"/>
                <a:gd name="T47" fmla="*/ 764 h 772"/>
                <a:gd name="T48" fmla="*/ 271 w 773"/>
                <a:gd name="T49" fmla="*/ 754 h 772"/>
                <a:gd name="T50" fmla="*/ 236 w 773"/>
                <a:gd name="T51" fmla="*/ 741 h 772"/>
                <a:gd name="T52" fmla="*/ 202 w 773"/>
                <a:gd name="T53" fmla="*/ 726 h 772"/>
                <a:gd name="T54" fmla="*/ 171 w 773"/>
                <a:gd name="T55" fmla="*/ 706 h 772"/>
                <a:gd name="T56" fmla="*/ 141 w 773"/>
                <a:gd name="T57" fmla="*/ 684 h 772"/>
                <a:gd name="T58" fmla="*/ 114 w 773"/>
                <a:gd name="T59" fmla="*/ 658 h 772"/>
                <a:gd name="T60" fmla="*/ 88 w 773"/>
                <a:gd name="T61" fmla="*/ 632 h 772"/>
                <a:gd name="T62" fmla="*/ 66 w 773"/>
                <a:gd name="T63" fmla="*/ 602 h 772"/>
                <a:gd name="T64" fmla="*/ 47 w 773"/>
                <a:gd name="T65" fmla="*/ 570 h 772"/>
                <a:gd name="T66" fmla="*/ 31 w 773"/>
                <a:gd name="T67" fmla="*/ 536 h 772"/>
                <a:gd name="T68" fmla="*/ 18 w 773"/>
                <a:gd name="T69" fmla="*/ 501 h 772"/>
                <a:gd name="T70" fmla="*/ 8 w 773"/>
                <a:gd name="T71" fmla="*/ 463 h 772"/>
                <a:gd name="T72" fmla="*/ 2 w 773"/>
                <a:gd name="T73" fmla="*/ 425 h 772"/>
                <a:gd name="T74" fmla="*/ 0 w 773"/>
                <a:gd name="T75" fmla="*/ 386 h 772"/>
                <a:gd name="T76" fmla="*/ 1 w 773"/>
                <a:gd name="T77" fmla="*/ 366 h 772"/>
                <a:gd name="T78" fmla="*/ 5 w 773"/>
                <a:gd name="T79" fmla="*/ 327 h 772"/>
                <a:gd name="T80" fmla="*/ 12 w 773"/>
                <a:gd name="T81" fmla="*/ 289 h 772"/>
                <a:gd name="T82" fmla="*/ 23 w 773"/>
                <a:gd name="T83" fmla="*/ 253 h 772"/>
                <a:gd name="T84" fmla="*/ 39 w 773"/>
                <a:gd name="T85" fmla="*/ 219 h 772"/>
                <a:gd name="T86" fmla="*/ 56 w 773"/>
                <a:gd name="T87" fmla="*/ 186 h 772"/>
                <a:gd name="T88" fmla="*/ 77 w 773"/>
                <a:gd name="T89" fmla="*/ 155 h 772"/>
                <a:gd name="T90" fmla="*/ 101 w 773"/>
                <a:gd name="T91" fmla="*/ 126 h 772"/>
                <a:gd name="T92" fmla="*/ 127 w 773"/>
                <a:gd name="T93" fmla="*/ 100 h 772"/>
                <a:gd name="T94" fmla="*/ 156 w 773"/>
                <a:gd name="T95" fmla="*/ 77 h 772"/>
                <a:gd name="T96" fmla="*/ 187 w 773"/>
                <a:gd name="T97" fmla="*/ 56 h 772"/>
                <a:gd name="T98" fmla="*/ 220 w 773"/>
                <a:gd name="T99" fmla="*/ 38 h 772"/>
                <a:gd name="T100" fmla="*/ 254 w 773"/>
                <a:gd name="T101" fmla="*/ 24 h 772"/>
                <a:gd name="T102" fmla="*/ 290 w 773"/>
                <a:gd name="T103" fmla="*/ 12 h 772"/>
                <a:gd name="T104" fmla="*/ 328 w 773"/>
                <a:gd name="T105" fmla="*/ 4 h 772"/>
                <a:gd name="T106" fmla="*/ 366 w 773"/>
                <a:gd name="T107" fmla="*/ 1 h 772"/>
                <a:gd name="T108" fmla="*/ 483 w 773"/>
                <a:gd name="T109"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73" h="772">
                  <a:moveTo>
                    <a:pt x="721" y="192"/>
                  </a:moveTo>
                  <a:lnTo>
                    <a:pt x="721" y="192"/>
                  </a:lnTo>
                  <a:lnTo>
                    <a:pt x="734" y="214"/>
                  </a:lnTo>
                  <a:lnTo>
                    <a:pt x="743" y="238"/>
                  </a:lnTo>
                  <a:lnTo>
                    <a:pt x="752" y="261"/>
                  </a:lnTo>
                  <a:lnTo>
                    <a:pt x="760" y="284"/>
                  </a:lnTo>
                  <a:lnTo>
                    <a:pt x="766" y="309"/>
                  </a:lnTo>
                  <a:lnTo>
                    <a:pt x="770" y="335"/>
                  </a:lnTo>
                  <a:lnTo>
                    <a:pt x="772" y="360"/>
                  </a:lnTo>
                  <a:lnTo>
                    <a:pt x="773" y="386"/>
                  </a:lnTo>
                  <a:lnTo>
                    <a:pt x="773" y="386"/>
                  </a:lnTo>
                  <a:lnTo>
                    <a:pt x="772" y="406"/>
                  </a:lnTo>
                  <a:lnTo>
                    <a:pt x="771" y="425"/>
                  </a:lnTo>
                  <a:lnTo>
                    <a:pt x="769" y="445"/>
                  </a:lnTo>
                  <a:lnTo>
                    <a:pt x="766" y="463"/>
                  </a:lnTo>
                  <a:lnTo>
                    <a:pt x="761" y="482"/>
                  </a:lnTo>
                  <a:lnTo>
                    <a:pt x="756" y="501"/>
                  </a:lnTo>
                  <a:lnTo>
                    <a:pt x="750" y="518"/>
                  </a:lnTo>
                  <a:lnTo>
                    <a:pt x="742" y="536"/>
                  </a:lnTo>
                  <a:lnTo>
                    <a:pt x="735" y="554"/>
                  </a:lnTo>
                  <a:lnTo>
                    <a:pt x="727" y="570"/>
                  </a:lnTo>
                  <a:lnTo>
                    <a:pt x="717" y="586"/>
                  </a:lnTo>
                  <a:lnTo>
                    <a:pt x="707" y="602"/>
                  </a:lnTo>
                  <a:lnTo>
                    <a:pt x="696" y="616"/>
                  </a:lnTo>
                  <a:lnTo>
                    <a:pt x="685" y="632"/>
                  </a:lnTo>
                  <a:lnTo>
                    <a:pt x="673" y="645"/>
                  </a:lnTo>
                  <a:lnTo>
                    <a:pt x="660" y="658"/>
                  </a:lnTo>
                  <a:lnTo>
                    <a:pt x="646" y="672"/>
                  </a:lnTo>
                  <a:lnTo>
                    <a:pt x="632" y="684"/>
                  </a:lnTo>
                  <a:lnTo>
                    <a:pt x="618" y="695"/>
                  </a:lnTo>
                  <a:lnTo>
                    <a:pt x="602" y="706"/>
                  </a:lnTo>
                  <a:lnTo>
                    <a:pt x="587" y="716"/>
                  </a:lnTo>
                  <a:lnTo>
                    <a:pt x="571" y="726"/>
                  </a:lnTo>
                  <a:lnTo>
                    <a:pt x="554" y="733"/>
                  </a:lnTo>
                  <a:lnTo>
                    <a:pt x="537" y="741"/>
                  </a:lnTo>
                  <a:lnTo>
                    <a:pt x="520" y="749"/>
                  </a:lnTo>
                  <a:lnTo>
                    <a:pt x="502" y="754"/>
                  </a:lnTo>
                  <a:lnTo>
                    <a:pt x="483" y="760"/>
                  </a:lnTo>
                  <a:lnTo>
                    <a:pt x="464" y="764"/>
                  </a:lnTo>
                  <a:lnTo>
                    <a:pt x="446" y="767"/>
                  </a:lnTo>
                  <a:lnTo>
                    <a:pt x="426" y="770"/>
                  </a:lnTo>
                  <a:lnTo>
                    <a:pt x="407" y="772"/>
                  </a:lnTo>
                  <a:lnTo>
                    <a:pt x="387" y="772"/>
                  </a:lnTo>
                  <a:lnTo>
                    <a:pt x="387" y="772"/>
                  </a:lnTo>
                  <a:lnTo>
                    <a:pt x="366" y="772"/>
                  </a:lnTo>
                  <a:lnTo>
                    <a:pt x="348" y="770"/>
                  </a:lnTo>
                  <a:lnTo>
                    <a:pt x="328" y="767"/>
                  </a:lnTo>
                  <a:lnTo>
                    <a:pt x="309" y="764"/>
                  </a:lnTo>
                  <a:lnTo>
                    <a:pt x="290" y="760"/>
                  </a:lnTo>
                  <a:lnTo>
                    <a:pt x="271" y="754"/>
                  </a:lnTo>
                  <a:lnTo>
                    <a:pt x="254" y="749"/>
                  </a:lnTo>
                  <a:lnTo>
                    <a:pt x="236" y="741"/>
                  </a:lnTo>
                  <a:lnTo>
                    <a:pt x="220" y="733"/>
                  </a:lnTo>
                  <a:lnTo>
                    <a:pt x="202" y="726"/>
                  </a:lnTo>
                  <a:lnTo>
                    <a:pt x="187" y="716"/>
                  </a:lnTo>
                  <a:lnTo>
                    <a:pt x="171" y="706"/>
                  </a:lnTo>
                  <a:lnTo>
                    <a:pt x="156" y="695"/>
                  </a:lnTo>
                  <a:lnTo>
                    <a:pt x="141" y="684"/>
                  </a:lnTo>
                  <a:lnTo>
                    <a:pt x="127" y="672"/>
                  </a:lnTo>
                  <a:lnTo>
                    <a:pt x="114" y="658"/>
                  </a:lnTo>
                  <a:lnTo>
                    <a:pt x="101" y="645"/>
                  </a:lnTo>
                  <a:lnTo>
                    <a:pt x="88" y="632"/>
                  </a:lnTo>
                  <a:lnTo>
                    <a:pt x="77" y="616"/>
                  </a:lnTo>
                  <a:lnTo>
                    <a:pt x="66" y="602"/>
                  </a:lnTo>
                  <a:lnTo>
                    <a:pt x="56" y="586"/>
                  </a:lnTo>
                  <a:lnTo>
                    <a:pt x="47" y="570"/>
                  </a:lnTo>
                  <a:lnTo>
                    <a:pt x="39" y="554"/>
                  </a:lnTo>
                  <a:lnTo>
                    <a:pt x="31" y="536"/>
                  </a:lnTo>
                  <a:lnTo>
                    <a:pt x="23" y="518"/>
                  </a:lnTo>
                  <a:lnTo>
                    <a:pt x="18" y="501"/>
                  </a:lnTo>
                  <a:lnTo>
                    <a:pt x="12" y="482"/>
                  </a:lnTo>
                  <a:lnTo>
                    <a:pt x="8" y="463"/>
                  </a:lnTo>
                  <a:lnTo>
                    <a:pt x="5" y="445"/>
                  </a:lnTo>
                  <a:lnTo>
                    <a:pt x="2" y="425"/>
                  </a:lnTo>
                  <a:lnTo>
                    <a:pt x="1" y="406"/>
                  </a:lnTo>
                  <a:lnTo>
                    <a:pt x="0" y="386"/>
                  </a:lnTo>
                  <a:lnTo>
                    <a:pt x="0" y="386"/>
                  </a:lnTo>
                  <a:lnTo>
                    <a:pt x="1" y="366"/>
                  </a:lnTo>
                  <a:lnTo>
                    <a:pt x="2" y="347"/>
                  </a:lnTo>
                  <a:lnTo>
                    <a:pt x="5" y="327"/>
                  </a:lnTo>
                  <a:lnTo>
                    <a:pt x="8" y="308"/>
                  </a:lnTo>
                  <a:lnTo>
                    <a:pt x="12" y="289"/>
                  </a:lnTo>
                  <a:lnTo>
                    <a:pt x="18" y="271"/>
                  </a:lnTo>
                  <a:lnTo>
                    <a:pt x="23" y="253"/>
                  </a:lnTo>
                  <a:lnTo>
                    <a:pt x="31" y="235"/>
                  </a:lnTo>
                  <a:lnTo>
                    <a:pt x="39" y="219"/>
                  </a:lnTo>
                  <a:lnTo>
                    <a:pt x="47" y="202"/>
                  </a:lnTo>
                  <a:lnTo>
                    <a:pt x="56" y="186"/>
                  </a:lnTo>
                  <a:lnTo>
                    <a:pt x="66" y="170"/>
                  </a:lnTo>
                  <a:lnTo>
                    <a:pt x="77" y="155"/>
                  </a:lnTo>
                  <a:lnTo>
                    <a:pt x="88" y="141"/>
                  </a:lnTo>
                  <a:lnTo>
                    <a:pt x="101" y="126"/>
                  </a:lnTo>
                  <a:lnTo>
                    <a:pt x="114" y="113"/>
                  </a:lnTo>
                  <a:lnTo>
                    <a:pt x="127" y="100"/>
                  </a:lnTo>
                  <a:lnTo>
                    <a:pt x="141" y="88"/>
                  </a:lnTo>
                  <a:lnTo>
                    <a:pt x="156" y="77"/>
                  </a:lnTo>
                  <a:lnTo>
                    <a:pt x="171" y="66"/>
                  </a:lnTo>
                  <a:lnTo>
                    <a:pt x="187" y="56"/>
                  </a:lnTo>
                  <a:lnTo>
                    <a:pt x="202" y="47"/>
                  </a:lnTo>
                  <a:lnTo>
                    <a:pt x="220" y="38"/>
                  </a:lnTo>
                  <a:lnTo>
                    <a:pt x="236" y="31"/>
                  </a:lnTo>
                  <a:lnTo>
                    <a:pt x="254" y="24"/>
                  </a:lnTo>
                  <a:lnTo>
                    <a:pt x="271" y="17"/>
                  </a:lnTo>
                  <a:lnTo>
                    <a:pt x="290" y="12"/>
                  </a:lnTo>
                  <a:lnTo>
                    <a:pt x="309" y="7"/>
                  </a:lnTo>
                  <a:lnTo>
                    <a:pt x="328" y="4"/>
                  </a:lnTo>
                  <a:lnTo>
                    <a:pt x="348" y="2"/>
                  </a:lnTo>
                  <a:lnTo>
                    <a:pt x="366" y="1"/>
                  </a:lnTo>
                  <a:lnTo>
                    <a:pt x="387" y="0"/>
                  </a:lnTo>
                  <a:lnTo>
                    <a:pt x="483"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4" name="Freeform 126"/>
            <p:cNvSpPr>
              <a:spLocks/>
            </p:cNvSpPr>
            <p:nvPr/>
          </p:nvSpPr>
          <p:spPr bwMode="auto">
            <a:xfrm>
              <a:off x="750888" y="3094038"/>
              <a:ext cx="28575" cy="57150"/>
            </a:xfrm>
            <a:custGeom>
              <a:avLst/>
              <a:gdLst>
                <a:gd name="T0" fmla="*/ 0 w 144"/>
                <a:gd name="T1" fmla="*/ 0 h 290"/>
                <a:gd name="T2" fmla="*/ 144 w 144"/>
                <a:gd name="T3" fmla="*/ 145 h 290"/>
                <a:gd name="T4" fmla="*/ 0 w 144"/>
                <a:gd name="T5" fmla="*/ 290 h 290"/>
              </a:gdLst>
              <a:ahLst/>
              <a:cxnLst>
                <a:cxn ang="0">
                  <a:pos x="T0" y="T1"/>
                </a:cxn>
                <a:cxn ang="0">
                  <a:pos x="T2" y="T3"/>
                </a:cxn>
                <a:cxn ang="0">
                  <a:pos x="T4" y="T5"/>
                </a:cxn>
              </a:cxnLst>
              <a:rect l="0" t="0" r="r" b="b"/>
              <a:pathLst>
                <a:path w="144" h="290">
                  <a:moveTo>
                    <a:pt x="0" y="0"/>
                  </a:moveTo>
                  <a:lnTo>
                    <a:pt x="144" y="145"/>
                  </a:lnTo>
                  <a:lnTo>
                    <a:pt x="0" y="29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15" name="Gruppieren 314"/>
          <p:cNvGrpSpPr/>
          <p:nvPr/>
        </p:nvGrpSpPr>
        <p:grpSpPr>
          <a:xfrm>
            <a:off x="1197580" y="2227040"/>
            <a:ext cx="422275" cy="358776"/>
            <a:chOff x="569913" y="2444750"/>
            <a:chExt cx="422275" cy="358776"/>
          </a:xfrm>
        </p:grpSpPr>
        <p:sp>
          <p:nvSpPr>
            <p:cNvPr id="316" name="Line 127"/>
            <p:cNvSpPr>
              <a:spLocks noChangeShapeType="1"/>
            </p:cNvSpPr>
            <p:nvPr/>
          </p:nvSpPr>
          <p:spPr bwMode="auto">
            <a:xfrm>
              <a:off x="885825" y="2706688"/>
              <a:ext cx="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7" name="Freeform 128"/>
            <p:cNvSpPr>
              <a:spLocks/>
            </p:cNvSpPr>
            <p:nvPr/>
          </p:nvSpPr>
          <p:spPr bwMode="auto">
            <a:xfrm>
              <a:off x="569913" y="2444750"/>
              <a:ext cx="422275" cy="257175"/>
            </a:xfrm>
            <a:custGeom>
              <a:avLst/>
              <a:gdLst>
                <a:gd name="T0" fmla="*/ 1709 w 2125"/>
                <a:gd name="T1" fmla="*/ 1292 h 1292"/>
                <a:gd name="T2" fmla="*/ 1774 w 2125"/>
                <a:gd name="T3" fmla="*/ 1278 h 1292"/>
                <a:gd name="T4" fmla="*/ 1859 w 2125"/>
                <a:gd name="T5" fmla="*/ 1246 h 1292"/>
                <a:gd name="T6" fmla="*/ 1918 w 2125"/>
                <a:gd name="T7" fmla="*/ 1215 h 1292"/>
                <a:gd name="T8" fmla="*/ 1975 w 2125"/>
                <a:gd name="T9" fmla="*/ 1173 h 1292"/>
                <a:gd name="T10" fmla="*/ 2029 w 2125"/>
                <a:gd name="T11" fmla="*/ 1118 h 1292"/>
                <a:gd name="T12" fmla="*/ 2074 w 2125"/>
                <a:gd name="T13" fmla="*/ 1051 h 1292"/>
                <a:gd name="T14" fmla="*/ 2107 w 2125"/>
                <a:gd name="T15" fmla="*/ 968 h 1292"/>
                <a:gd name="T16" fmla="*/ 2124 w 2125"/>
                <a:gd name="T17" fmla="*/ 868 h 1292"/>
                <a:gd name="T18" fmla="*/ 2125 w 2125"/>
                <a:gd name="T19" fmla="*/ 808 h 1292"/>
                <a:gd name="T20" fmla="*/ 2116 w 2125"/>
                <a:gd name="T21" fmla="*/ 737 h 1292"/>
                <a:gd name="T22" fmla="*/ 2096 w 2125"/>
                <a:gd name="T23" fmla="*/ 670 h 1292"/>
                <a:gd name="T24" fmla="*/ 2067 w 2125"/>
                <a:gd name="T25" fmla="*/ 608 h 1292"/>
                <a:gd name="T26" fmla="*/ 2030 w 2125"/>
                <a:gd name="T27" fmla="*/ 551 h 1292"/>
                <a:gd name="T28" fmla="*/ 1986 w 2125"/>
                <a:gd name="T29" fmla="*/ 500 h 1292"/>
                <a:gd name="T30" fmla="*/ 1933 w 2125"/>
                <a:gd name="T31" fmla="*/ 457 h 1292"/>
                <a:gd name="T32" fmla="*/ 1876 w 2125"/>
                <a:gd name="T33" fmla="*/ 421 h 1292"/>
                <a:gd name="T34" fmla="*/ 1812 w 2125"/>
                <a:gd name="T35" fmla="*/ 395 h 1292"/>
                <a:gd name="T36" fmla="*/ 1743 w 2125"/>
                <a:gd name="T37" fmla="*/ 377 h 1292"/>
                <a:gd name="T38" fmla="*/ 1672 w 2125"/>
                <a:gd name="T39" fmla="*/ 370 h 1292"/>
                <a:gd name="T40" fmla="*/ 1636 w 2125"/>
                <a:gd name="T41" fmla="*/ 350 h 1292"/>
                <a:gd name="T42" fmla="*/ 1602 w 2125"/>
                <a:gd name="T43" fmla="*/ 292 h 1292"/>
                <a:gd name="T44" fmla="*/ 1562 w 2125"/>
                <a:gd name="T45" fmla="*/ 238 h 1292"/>
                <a:gd name="T46" fmla="*/ 1517 w 2125"/>
                <a:gd name="T47" fmla="*/ 187 h 1292"/>
                <a:gd name="T48" fmla="*/ 1468 w 2125"/>
                <a:gd name="T49" fmla="*/ 143 h 1292"/>
                <a:gd name="T50" fmla="*/ 1412 w 2125"/>
                <a:gd name="T51" fmla="*/ 104 h 1292"/>
                <a:gd name="T52" fmla="*/ 1354 w 2125"/>
                <a:gd name="T53" fmla="*/ 70 h 1292"/>
                <a:gd name="T54" fmla="*/ 1291 w 2125"/>
                <a:gd name="T55" fmla="*/ 42 h 1292"/>
                <a:gd name="T56" fmla="*/ 1226 w 2125"/>
                <a:gd name="T57" fmla="*/ 21 h 1292"/>
                <a:gd name="T58" fmla="*/ 1158 w 2125"/>
                <a:gd name="T59" fmla="*/ 8 h 1292"/>
                <a:gd name="T60" fmla="*/ 1087 w 2125"/>
                <a:gd name="T61" fmla="*/ 1 h 1292"/>
                <a:gd name="T62" fmla="*/ 1031 w 2125"/>
                <a:gd name="T63" fmla="*/ 1 h 1292"/>
                <a:gd name="T64" fmla="*/ 937 w 2125"/>
                <a:gd name="T65" fmla="*/ 12 h 1292"/>
                <a:gd name="T66" fmla="*/ 848 w 2125"/>
                <a:gd name="T67" fmla="*/ 37 h 1292"/>
                <a:gd name="T68" fmla="*/ 765 w 2125"/>
                <a:gd name="T69" fmla="*/ 73 h 1292"/>
                <a:gd name="T70" fmla="*/ 688 w 2125"/>
                <a:gd name="T71" fmla="*/ 120 h 1292"/>
                <a:gd name="T72" fmla="*/ 618 w 2125"/>
                <a:gd name="T73" fmla="*/ 178 h 1292"/>
                <a:gd name="T74" fmla="*/ 558 w 2125"/>
                <a:gd name="T75" fmla="*/ 243 h 1292"/>
                <a:gd name="T76" fmla="*/ 507 w 2125"/>
                <a:gd name="T77" fmla="*/ 317 h 1292"/>
                <a:gd name="T78" fmla="*/ 466 w 2125"/>
                <a:gd name="T79" fmla="*/ 398 h 1292"/>
                <a:gd name="T80" fmla="*/ 438 w 2125"/>
                <a:gd name="T81" fmla="*/ 485 h 1292"/>
                <a:gd name="T82" fmla="*/ 421 w 2125"/>
                <a:gd name="T83" fmla="*/ 576 h 1292"/>
                <a:gd name="T84" fmla="*/ 398 w 2125"/>
                <a:gd name="T85" fmla="*/ 604 h 1292"/>
                <a:gd name="T86" fmla="*/ 338 w 2125"/>
                <a:gd name="T87" fmla="*/ 600 h 1292"/>
                <a:gd name="T88" fmla="*/ 280 w 2125"/>
                <a:gd name="T89" fmla="*/ 607 h 1292"/>
                <a:gd name="T90" fmla="*/ 226 w 2125"/>
                <a:gd name="T91" fmla="*/ 623 h 1292"/>
                <a:gd name="T92" fmla="*/ 174 w 2125"/>
                <a:gd name="T93" fmla="*/ 646 h 1292"/>
                <a:gd name="T94" fmla="*/ 128 w 2125"/>
                <a:gd name="T95" fmla="*/ 678 h 1292"/>
                <a:gd name="T96" fmla="*/ 88 w 2125"/>
                <a:gd name="T97" fmla="*/ 716 h 1292"/>
                <a:gd name="T98" fmla="*/ 54 w 2125"/>
                <a:gd name="T99" fmla="*/ 761 h 1292"/>
                <a:gd name="T100" fmla="*/ 27 w 2125"/>
                <a:gd name="T101" fmla="*/ 812 h 1292"/>
                <a:gd name="T102" fmla="*/ 10 w 2125"/>
                <a:gd name="T103" fmla="*/ 867 h 1292"/>
                <a:gd name="T104" fmla="*/ 1 w 2125"/>
                <a:gd name="T105" fmla="*/ 926 h 1292"/>
                <a:gd name="T106" fmla="*/ 1 w 2125"/>
                <a:gd name="T107" fmla="*/ 978 h 1292"/>
                <a:gd name="T108" fmla="*/ 16 w 2125"/>
                <a:gd name="T109" fmla="*/ 1062 h 1292"/>
                <a:gd name="T110" fmla="*/ 45 w 2125"/>
                <a:gd name="T111" fmla="*/ 1129 h 1292"/>
                <a:gd name="T112" fmla="*/ 86 w 2125"/>
                <a:gd name="T113" fmla="*/ 1182 h 1292"/>
                <a:gd name="T114" fmla="*/ 133 w 2125"/>
                <a:gd name="T115" fmla="*/ 1223 h 1292"/>
                <a:gd name="T116" fmla="*/ 185 w 2125"/>
                <a:gd name="T117" fmla="*/ 1251 h 1292"/>
                <a:gd name="T118" fmla="*/ 237 w 2125"/>
                <a:gd name="T119" fmla="*/ 1271 h 1292"/>
                <a:gd name="T120" fmla="*/ 312 w 2125"/>
                <a:gd name="T121" fmla="*/ 1288 h 1292"/>
                <a:gd name="T122" fmla="*/ 369 w 2125"/>
                <a:gd name="T123" fmla="*/ 1292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25" h="1292">
                  <a:moveTo>
                    <a:pt x="1569" y="1292"/>
                  </a:moveTo>
                  <a:lnTo>
                    <a:pt x="1709" y="1292"/>
                  </a:lnTo>
                  <a:lnTo>
                    <a:pt x="1709" y="1292"/>
                  </a:lnTo>
                  <a:lnTo>
                    <a:pt x="1728" y="1289"/>
                  </a:lnTo>
                  <a:lnTo>
                    <a:pt x="1748" y="1284"/>
                  </a:lnTo>
                  <a:lnTo>
                    <a:pt x="1774" y="1278"/>
                  </a:lnTo>
                  <a:lnTo>
                    <a:pt x="1806" y="1268"/>
                  </a:lnTo>
                  <a:lnTo>
                    <a:pt x="1841" y="1254"/>
                  </a:lnTo>
                  <a:lnTo>
                    <a:pt x="1859" y="1246"/>
                  </a:lnTo>
                  <a:lnTo>
                    <a:pt x="1879" y="1236"/>
                  </a:lnTo>
                  <a:lnTo>
                    <a:pt x="1898" y="1226"/>
                  </a:lnTo>
                  <a:lnTo>
                    <a:pt x="1918" y="1215"/>
                  </a:lnTo>
                  <a:lnTo>
                    <a:pt x="1937" y="1202"/>
                  </a:lnTo>
                  <a:lnTo>
                    <a:pt x="1956" y="1188"/>
                  </a:lnTo>
                  <a:lnTo>
                    <a:pt x="1975" y="1173"/>
                  </a:lnTo>
                  <a:lnTo>
                    <a:pt x="1994" y="1156"/>
                  </a:lnTo>
                  <a:lnTo>
                    <a:pt x="2011" y="1138"/>
                  </a:lnTo>
                  <a:lnTo>
                    <a:pt x="2029" y="1118"/>
                  </a:lnTo>
                  <a:lnTo>
                    <a:pt x="2045" y="1097"/>
                  </a:lnTo>
                  <a:lnTo>
                    <a:pt x="2060" y="1075"/>
                  </a:lnTo>
                  <a:lnTo>
                    <a:pt x="2074" y="1051"/>
                  </a:lnTo>
                  <a:lnTo>
                    <a:pt x="2087" y="1025"/>
                  </a:lnTo>
                  <a:lnTo>
                    <a:pt x="2098" y="997"/>
                  </a:lnTo>
                  <a:lnTo>
                    <a:pt x="2107" y="968"/>
                  </a:lnTo>
                  <a:lnTo>
                    <a:pt x="2115" y="936"/>
                  </a:lnTo>
                  <a:lnTo>
                    <a:pt x="2120" y="903"/>
                  </a:lnTo>
                  <a:lnTo>
                    <a:pt x="2124" y="868"/>
                  </a:lnTo>
                  <a:lnTo>
                    <a:pt x="2125" y="831"/>
                  </a:lnTo>
                  <a:lnTo>
                    <a:pt x="2125" y="831"/>
                  </a:lnTo>
                  <a:lnTo>
                    <a:pt x="2125" y="808"/>
                  </a:lnTo>
                  <a:lnTo>
                    <a:pt x="2123" y="783"/>
                  </a:lnTo>
                  <a:lnTo>
                    <a:pt x="2119" y="760"/>
                  </a:lnTo>
                  <a:lnTo>
                    <a:pt x="2116" y="737"/>
                  </a:lnTo>
                  <a:lnTo>
                    <a:pt x="2110" y="714"/>
                  </a:lnTo>
                  <a:lnTo>
                    <a:pt x="2104" y="692"/>
                  </a:lnTo>
                  <a:lnTo>
                    <a:pt x="2096" y="670"/>
                  </a:lnTo>
                  <a:lnTo>
                    <a:pt x="2087" y="649"/>
                  </a:lnTo>
                  <a:lnTo>
                    <a:pt x="2079" y="628"/>
                  </a:lnTo>
                  <a:lnTo>
                    <a:pt x="2067" y="608"/>
                  </a:lnTo>
                  <a:lnTo>
                    <a:pt x="2056" y="588"/>
                  </a:lnTo>
                  <a:lnTo>
                    <a:pt x="2043" y="570"/>
                  </a:lnTo>
                  <a:lnTo>
                    <a:pt x="2030" y="551"/>
                  </a:lnTo>
                  <a:lnTo>
                    <a:pt x="2017" y="533"/>
                  </a:lnTo>
                  <a:lnTo>
                    <a:pt x="2001" y="517"/>
                  </a:lnTo>
                  <a:lnTo>
                    <a:pt x="1986" y="500"/>
                  </a:lnTo>
                  <a:lnTo>
                    <a:pt x="1969" y="485"/>
                  </a:lnTo>
                  <a:lnTo>
                    <a:pt x="1952" y="471"/>
                  </a:lnTo>
                  <a:lnTo>
                    <a:pt x="1933" y="457"/>
                  </a:lnTo>
                  <a:lnTo>
                    <a:pt x="1914" y="444"/>
                  </a:lnTo>
                  <a:lnTo>
                    <a:pt x="1895" y="432"/>
                  </a:lnTo>
                  <a:lnTo>
                    <a:pt x="1876" y="421"/>
                  </a:lnTo>
                  <a:lnTo>
                    <a:pt x="1855" y="411"/>
                  </a:lnTo>
                  <a:lnTo>
                    <a:pt x="1834" y="402"/>
                  </a:lnTo>
                  <a:lnTo>
                    <a:pt x="1812" y="395"/>
                  </a:lnTo>
                  <a:lnTo>
                    <a:pt x="1790" y="387"/>
                  </a:lnTo>
                  <a:lnTo>
                    <a:pt x="1766" y="381"/>
                  </a:lnTo>
                  <a:lnTo>
                    <a:pt x="1743" y="377"/>
                  </a:lnTo>
                  <a:lnTo>
                    <a:pt x="1720" y="374"/>
                  </a:lnTo>
                  <a:lnTo>
                    <a:pt x="1696" y="371"/>
                  </a:lnTo>
                  <a:lnTo>
                    <a:pt x="1672" y="370"/>
                  </a:lnTo>
                  <a:lnTo>
                    <a:pt x="1646" y="370"/>
                  </a:lnTo>
                  <a:lnTo>
                    <a:pt x="1646" y="370"/>
                  </a:lnTo>
                  <a:lnTo>
                    <a:pt x="1636" y="350"/>
                  </a:lnTo>
                  <a:lnTo>
                    <a:pt x="1625" y="331"/>
                  </a:lnTo>
                  <a:lnTo>
                    <a:pt x="1614" y="311"/>
                  </a:lnTo>
                  <a:lnTo>
                    <a:pt x="1602" y="292"/>
                  </a:lnTo>
                  <a:lnTo>
                    <a:pt x="1590" y="273"/>
                  </a:lnTo>
                  <a:lnTo>
                    <a:pt x="1577" y="256"/>
                  </a:lnTo>
                  <a:lnTo>
                    <a:pt x="1562" y="238"/>
                  </a:lnTo>
                  <a:lnTo>
                    <a:pt x="1548" y="220"/>
                  </a:lnTo>
                  <a:lnTo>
                    <a:pt x="1533" y="204"/>
                  </a:lnTo>
                  <a:lnTo>
                    <a:pt x="1517" y="187"/>
                  </a:lnTo>
                  <a:lnTo>
                    <a:pt x="1501" y="172"/>
                  </a:lnTo>
                  <a:lnTo>
                    <a:pt x="1484" y="158"/>
                  </a:lnTo>
                  <a:lnTo>
                    <a:pt x="1468" y="143"/>
                  </a:lnTo>
                  <a:lnTo>
                    <a:pt x="1450" y="129"/>
                  </a:lnTo>
                  <a:lnTo>
                    <a:pt x="1431" y="116"/>
                  </a:lnTo>
                  <a:lnTo>
                    <a:pt x="1412" y="104"/>
                  </a:lnTo>
                  <a:lnTo>
                    <a:pt x="1394" y="92"/>
                  </a:lnTo>
                  <a:lnTo>
                    <a:pt x="1374" y="81"/>
                  </a:lnTo>
                  <a:lnTo>
                    <a:pt x="1354" y="70"/>
                  </a:lnTo>
                  <a:lnTo>
                    <a:pt x="1333" y="60"/>
                  </a:lnTo>
                  <a:lnTo>
                    <a:pt x="1313" y="51"/>
                  </a:lnTo>
                  <a:lnTo>
                    <a:pt x="1291" y="42"/>
                  </a:lnTo>
                  <a:lnTo>
                    <a:pt x="1270" y="34"/>
                  </a:lnTo>
                  <a:lnTo>
                    <a:pt x="1248" y="28"/>
                  </a:lnTo>
                  <a:lnTo>
                    <a:pt x="1226" y="21"/>
                  </a:lnTo>
                  <a:lnTo>
                    <a:pt x="1204" y="16"/>
                  </a:lnTo>
                  <a:lnTo>
                    <a:pt x="1181" y="11"/>
                  </a:lnTo>
                  <a:lnTo>
                    <a:pt x="1158" y="8"/>
                  </a:lnTo>
                  <a:lnTo>
                    <a:pt x="1135" y="5"/>
                  </a:lnTo>
                  <a:lnTo>
                    <a:pt x="1110" y="2"/>
                  </a:lnTo>
                  <a:lnTo>
                    <a:pt x="1087" y="1"/>
                  </a:lnTo>
                  <a:lnTo>
                    <a:pt x="1063" y="0"/>
                  </a:lnTo>
                  <a:lnTo>
                    <a:pt x="1063" y="0"/>
                  </a:lnTo>
                  <a:lnTo>
                    <a:pt x="1031" y="1"/>
                  </a:lnTo>
                  <a:lnTo>
                    <a:pt x="999" y="4"/>
                  </a:lnTo>
                  <a:lnTo>
                    <a:pt x="968" y="8"/>
                  </a:lnTo>
                  <a:lnTo>
                    <a:pt x="937" y="12"/>
                  </a:lnTo>
                  <a:lnTo>
                    <a:pt x="906" y="19"/>
                  </a:lnTo>
                  <a:lnTo>
                    <a:pt x="878" y="28"/>
                  </a:lnTo>
                  <a:lnTo>
                    <a:pt x="848" y="37"/>
                  </a:lnTo>
                  <a:lnTo>
                    <a:pt x="819" y="48"/>
                  </a:lnTo>
                  <a:lnTo>
                    <a:pt x="792" y="60"/>
                  </a:lnTo>
                  <a:lnTo>
                    <a:pt x="765" y="73"/>
                  </a:lnTo>
                  <a:lnTo>
                    <a:pt x="739" y="87"/>
                  </a:lnTo>
                  <a:lnTo>
                    <a:pt x="712" y="104"/>
                  </a:lnTo>
                  <a:lnTo>
                    <a:pt x="688" y="120"/>
                  </a:lnTo>
                  <a:lnTo>
                    <a:pt x="664" y="138"/>
                  </a:lnTo>
                  <a:lnTo>
                    <a:pt x="640" y="158"/>
                  </a:lnTo>
                  <a:lnTo>
                    <a:pt x="618" y="178"/>
                  </a:lnTo>
                  <a:lnTo>
                    <a:pt x="597" y="198"/>
                  </a:lnTo>
                  <a:lnTo>
                    <a:pt x="578" y="220"/>
                  </a:lnTo>
                  <a:lnTo>
                    <a:pt x="558" y="243"/>
                  </a:lnTo>
                  <a:lnTo>
                    <a:pt x="540" y="267"/>
                  </a:lnTo>
                  <a:lnTo>
                    <a:pt x="522" y="291"/>
                  </a:lnTo>
                  <a:lnTo>
                    <a:pt x="507" y="317"/>
                  </a:lnTo>
                  <a:lnTo>
                    <a:pt x="493" y="343"/>
                  </a:lnTo>
                  <a:lnTo>
                    <a:pt x="478" y="370"/>
                  </a:lnTo>
                  <a:lnTo>
                    <a:pt x="466" y="398"/>
                  </a:lnTo>
                  <a:lnTo>
                    <a:pt x="455" y="426"/>
                  </a:lnTo>
                  <a:lnTo>
                    <a:pt x="445" y="455"/>
                  </a:lnTo>
                  <a:lnTo>
                    <a:pt x="438" y="485"/>
                  </a:lnTo>
                  <a:lnTo>
                    <a:pt x="430" y="515"/>
                  </a:lnTo>
                  <a:lnTo>
                    <a:pt x="424" y="545"/>
                  </a:lnTo>
                  <a:lnTo>
                    <a:pt x="421" y="576"/>
                  </a:lnTo>
                  <a:lnTo>
                    <a:pt x="418" y="608"/>
                  </a:lnTo>
                  <a:lnTo>
                    <a:pt x="418" y="608"/>
                  </a:lnTo>
                  <a:lnTo>
                    <a:pt x="398" y="604"/>
                  </a:lnTo>
                  <a:lnTo>
                    <a:pt x="378" y="602"/>
                  </a:lnTo>
                  <a:lnTo>
                    <a:pt x="358" y="600"/>
                  </a:lnTo>
                  <a:lnTo>
                    <a:pt x="338" y="600"/>
                  </a:lnTo>
                  <a:lnTo>
                    <a:pt x="318" y="602"/>
                  </a:lnTo>
                  <a:lnTo>
                    <a:pt x="300" y="604"/>
                  </a:lnTo>
                  <a:lnTo>
                    <a:pt x="280" y="607"/>
                  </a:lnTo>
                  <a:lnTo>
                    <a:pt x="261" y="610"/>
                  </a:lnTo>
                  <a:lnTo>
                    <a:pt x="243" y="616"/>
                  </a:lnTo>
                  <a:lnTo>
                    <a:pt x="226" y="623"/>
                  </a:lnTo>
                  <a:lnTo>
                    <a:pt x="208" y="629"/>
                  </a:lnTo>
                  <a:lnTo>
                    <a:pt x="191" y="637"/>
                  </a:lnTo>
                  <a:lnTo>
                    <a:pt x="174" y="646"/>
                  </a:lnTo>
                  <a:lnTo>
                    <a:pt x="159" y="656"/>
                  </a:lnTo>
                  <a:lnTo>
                    <a:pt x="143" y="667"/>
                  </a:lnTo>
                  <a:lnTo>
                    <a:pt x="128" y="678"/>
                  </a:lnTo>
                  <a:lnTo>
                    <a:pt x="114" y="690"/>
                  </a:lnTo>
                  <a:lnTo>
                    <a:pt x="100" y="703"/>
                  </a:lnTo>
                  <a:lnTo>
                    <a:pt x="88" y="716"/>
                  </a:lnTo>
                  <a:lnTo>
                    <a:pt x="76" y="730"/>
                  </a:lnTo>
                  <a:lnTo>
                    <a:pt x="64" y="746"/>
                  </a:lnTo>
                  <a:lnTo>
                    <a:pt x="54" y="761"/>
                  </a:lnTo>
                  <a:lnTo>
                    <a:pt x="44" y="778"/>
                  </a:lnTo>
                  <a:lnTo>
                    <a:pt x="35" y="794"/>
                  </a:lnTo>
                  <a:lnTo>
                    <a:pt x="27" y="812"/>
                  </a:lnTo>
                  <a:lnTo>
                    <a:pt x="21" y="830"/>
                  </a:lnTo>
                  <a:lnTo>
                    <a:pt x="14" y="848"/>
                  </a:lnTo>
                  <a:lnTo>
                    <a:pt x="10" y="867"/>
                  </a:lnTo>
                  <a:lnTo>
                    <a:pt x="5" y="886"/>
                  </a:lnTo>
                  <a:lnTo>
                    <a:pt x="2" y="906"/>
                  </a:lnTo>
                  <a:lnTo>
                    <a:pt x="1" y="926"/>
                  </a:lnTo>
                  <a:lnTo>
                    <a:pt x="0" y="946"/>
                  </a:lnTo>
                  <a:lnTo>
                    <a:pt x="0" y="946"/>
                  </a:lnTo>
                  <a:lnTo>
                    <a:pt x="1" y="978"/>
                  </a:lnTo>
                  <a:lnTo>
                    <a:pt x="4" y="1008"/>
                  </a:lnTo>
                  <a:lnTo>
                    <a:pt x="10" y="1037"/>
                  </a:lnTo>
                  <a:lnTo>
                    <a:pt x="16" y="1062"/>
                  </a:lnTo>
                  <a:lnTo>
                    <a:pt x="24" y="1086"/>
                  </a:lnTo>
                  <a:lnTo>
                    <a:pt x="34" y="1109"/>
                  </a:lnTo>
                  <a:lnTo>
                    <a:pt x="45" y="1129"/>
                  </a:lnTo>
                  <a:lnTo>
                    <a:pt x="58" y="1149"/>
                  </a:lnTo>
                  <a:lnTo>
                    <a:pt x="71" y="1167"/>
                  </a:lnTo>
                  <a:lnTo>
                    <a:pt x="86" y="1182"/>
                  </a:lnTo>
                  <a:lnTo>
                    <a:pt x="101" y="1197"/>
                  </a:lnTo>
                  <a:lnTo>
                    <a:pt x="117" y="1211"/>
                  </a:lnTo>
                  <a:lnTo>
                    <a:pt x="133" y="1223"/>
                  </a:lnTo>
                  <a:lnTo>
                    <a:pt x="151" y="1233"/>
                  </a:lnTo>
                  <a:lnTo>
                    <a:pt x="167" y="1243"/>
                  </a:lnTo>
                  <a:lnTo>
                    <a:pt x="185" y="1251"/>
                  </a:lnTo>
                  <a:lnTo>
                    <a:pt x="203" y="1259"/>
                  </a:lnTo>
                  <a:lnTo>
                    <a:pt x="219" y="1266"/>
                  </a:lnTo>
                  <a:lnTo>
                    <a:pt x="237" y="1271"/>
                  </a:lnTo>
                  <a:lnTo>
                    <a:pt x="252" y="1276"/>
                  </a:lnTo>
                  <a:lnTo>
                    <a:pt x="284" y="1283"/>
                  </a:lnTo>
                  <a:lnTo>
                    <a:pt x="312" y="1288"/>
                  </a:lnTo>
                  <a:lnTo>
                    <a:pt x="336" y="1291"/>
                  </a:lnTo>
                  <a:lnTo>
                    <a:pt x="354" y="1292"/>
                  </a:lnTo>
                  <a:lnTo>
                    <a:pt x="369" y="1292"/>
                  </a:lnTo>
                  <a:lnTo>
                    <a:pt x="554" y="1292"/>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8" name="Line 129"/>
            <p:cNvSpPr>
              <a:spLocks noChangeShapeType="1"/>
            </p:cNvSpPr>
            <p:nvPr/>
          </p:nvSpPr>
          <p:spPr bwMode="auto">
            <a:xfrm flipV="1">
              <a:off x="781050" y="2611438"/>
              <a:ext cx="0" cy="192088"/>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9" name="Freeform 130"/>
            <p:cNvSpPr>
              <a:spLocks/>
            </p:cNvSpPr>
            <p:nvPr/>
          </p:nvSpPr>
          <p:spPr bwMode="auto">
            <a:xfrm>
              <a:off x="723900" y="2746375"/>
              <a:ext cx="114300" cy="57150"/>
            </a:xfrm>
            <a:custGeom>
              <a:avLst/>
              <a:gdLst>
                <a:gd name="T0" fmla="*/ 0 w 580"/>
                <a:gd name="T1" fmla="*/ 0 h 289"/>
                <a:gd name="T2" fmla="*/ 290 w 580"/>
                <a:gd name="T3" fmla="*/ 289 h 289"/>
                <a:gd name="T4" fmla="*/ 580 w 580"/>
                <a:gd name="T5" fmla="*/ 0 h 289"/>
              </a:gdLst>
              <a:ahLst/>
              <a:cxnLst>
                <a:cxn ang="0">
                  <a:pos x="T0" y="T1"/>
                </a:cxn>
                <a:cxn ang="0">
                  <a:pos x="T2" y="T3"/>
                </a:cxn>
                <a:cxn ang="0">
                  <a:pos x="T4" y="T5"/>
                </a:cxn>
              </a:cxnLst>
              <a:rect l="0" t="0" r="r" b="b"/>
              <a:pathLst>
                <a:path w="580" h="289">
                  <a:moveTo>
                    <a:pt x="0" y="0"/>
                  </a:moveTo>
                  <a:lnTo>
                    <a:pt x="290" y="289"/>
                  </a:lnTo>
                  <a:lnTo>
                    <a:pt x="58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20" name="Gruppieren 319"/>
          <p:cNvGrpSpPr/>
          <p:nvPr/>
        </p:nvGrpSpPr>
        <p:grpSpPr>
          <a:xfrm>
            <a:off x="1772255" y="2227040"/>
            <a:ext cx="422275" cy="358776"/>
            <a:chOff x="1270000" y="2444750"/>
            <a:chExt cx="422275" cy="358776"/>
          </a:xfrm>
        </p:grpSpPr>
        <p:sp>
          <p:nvSpPr>
            <p:cNvPr id="321" name="Line 131"/>
            <p:cNvSpPr>
              <a:spLocks noChangeShapeType="1"/>
            </p:cNvSpPr>
            <p:nvPr/>
          </p:nvSpPr>
          <p:spPr bwMode="auto">
            <a:xfrm>
              <a:off x="1566863" y="2706688"/>
              <a:ext cx="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2" name="Freeform 132"/>
            <p:cNvSpPr>
              <a:spLocks/>
            </p:cNvSpPr>
            <p:nvPr/>
          </p:nvSpPr>
          <p:spPr bwMode="auto">
            <a:xfrm>
              <a:off x="1270000" y="2444750"/>
              <a:ext cx="422275" cy="257175"/>
            </a:xfrm>
            <a:custGeom>
              <a:avLst/>
              <a:gdLst>
                <a:gd name="T0" fmla="*/ 1710 w 2127"/>
                <a:gd name="T1" fmla="*/ 1292 h 1292"/>
                <a:gd name="T2" fmla="*/ 1775 w 2127"/>
                <a:gd name="T3" fmla="*/ 1278 h 1292"/>
                <a:gd name="T4" fmla="*/ 1861 w 2127"/>
                <a:gd name="T5" fmla="*/ 1246 h 1292"/>
                <a:gd name="T6" fmla="*/ 1918 w 2127"/>
                <a:gd name="T7" fmla="*/ 1215 h 1292"/>
                <a:gd name="T8" fmla="*/ 1975 w 2127"/>
                <a:gd name="T9" fmla="*/ 1173 h 1292"/>
                <a:gd name="T10" fmla="*/ 2030 w 2127"/>
                <a:gd name="T11" fmla="*/ 1118 h 1292"/>
                <a:gd name="T12" fmla="*/ 2075 w 2127"/>
                <a:gd name="T13" fmla="*/ 1051 h 1292"/>
                <a:gd name="T14" fmla="*/ 2108 w 2127"/>
                <a:gd name="T15" fmla="*/ 968 h 1292"/>
                <a:gd name="T16" fmla="*/ 2124 w 2127"/>
                <a:gd name="T17" fmla="*/ 868 h 1292"/>
                <a:gd name="T18" fmla="*/ 2125 w 2127"/>
                <a:gd name="T19" fmla="*/ 808 h 1292"/>
                <a:gd name="T20" fmla="*/ 2117 w 2127"/>
                <a:gd name="T21" fmla="*/ 737 h 1292"/>
                <a:gd name="T22" fmla="*/ 2097 w 2127"/>
                <a:gd name="T23" fmla="*/ 670 h 1292"/>
                <a:gd name="T24" fmla="*/ 2068 w 2127"/>
                <a:gd name="T25" fmla="*/ 608 h 1292"/>
                <a:gd name="T26" fmla="*/ 2032 w 2127"/>
                <a:gd name="T27" fmla="*/ 551 h 1292"/>
                <a:gd name="T28" fmla="*/ 1986 w 2127"/>
                <a:gd name="T29" fmla="*/ 500 h 1292"/>
                <a:gd name="T30" fmla="*/ 1935 w 2127"/>
                <a:gd name="T31" fmla="*/ 457 h 1292"/>
                <a:gd name="T32" fmla="*/ 1876 w 2127"/>
                <a:gd name="T33" fmla="*/ 421 h 1292"/>
                <a:gd name="T34" fmla="*/ 1812 w 2127"/>
                <a:gd name="T35" fmla="*/ 395 h 1292"/>
                <a:gd name="T36" fmla="*/ 1744 w 2127"/>
                <a:gd name="T37" fmla="*/ 377 h 1292"/>
                <a:gd name="T38" fmla="*/ 1672 w 2127"/>
                <a:gd name="T39" fmla="*/ 370 h 1292"/>
                <a:gd name="T40" fmla="*/ 1637 w 2127"/>
                <a:gd name="T41" fmla="*/ 350 h 1292"/>
                <a:gd name="T42" fmla="*/ 1603 w 2127"/>
                <a:gd name="T43" fmla="*/ 292 h 1292"/>
                <a:gd name="T44" fmla="*/ 1563 w 2127"/>
                <a:gd name="T45" fmla="*/ 238 h 1292"/>
                <a:gd name="T46" fmla="*/ 1518 w 2127"/>
                <a:gd name="T47" fmla="*/ 187 h 1292"/>
                <a:gd name="T48" fmla="*/ 1468 w 2127"/>
                <a:gd name="T49" fmla="*/ 143 h 1292"/>
                <a:gd name="T50" fmla="*/ 1413 w 2127"/>
                <a:gd name="T51" fmla="*/ 104 h 1292"/>
                <a:gd name="T52" fmla="*/ 1355 w 2127"/>
                <a:gd name="T53" fmla="*/ 70 h 1292"/>
                <a:gd name="T54" fmla="*/ 1293 w 2127"/>
                <a:gd name="T55" fmla="*/ 42 h 1292"/>
                <a:gd name="T56" fmla="*/ 1227 w 2127"/>
                <a:gd name="T57" fmla="*/ 21 h 1292"/>
                <a:gd name="T58" fmla="*/ 1158 w 2127"/>
                <a:gd name="T59" fmla="*/ 8 h 1292"/>
                <a:gd name="T60" fmla="*/ 1088 w 2127"/>
                <a:gd name="T61" fmla="*/ 1 h 1292"/>
                <a:gd name="T62" fmla="*/ 1031 w 2127"/>
                <a:gd name="T63" fmla="*/ 1 h 1292"/>
                <a:gd name="T64" fmla="*/ 938 w 2127"/>
                <a:gd name="T65" fmla="*/ 12 h 1292"/>
                <a:gd name="T66" fmla="*/ 848 w 2127"/>
                <a:gd name="T67" fmla="*/ 37 h 1292"/>
                <a:gd name="T68" fmla="*/ 766 w 2127"/>
                <a:gd name="T69" fmla="*/ 73 h 1292"/>
                <a:gd name="T70" fmla="*/ 689 w 2127"/>
                <a:gd name="T71" fmla="*/ 120 h 1292"/>
                <a:gd name="T72" fmla="*/ 619 w 2127"/>
                <a:gd name="T73" fmla="*/ 178 h 1292"/>
                <a:gd name="T74" fmla="*/ 558 w 2127"/>
                <a:gd name="T75" fmla="*/ 243 h 1292"/>
                <a:gd name="T76" fmla="*/ 508 w 2127"/>
                <a:gd name="T77" fmla="*/ 317 h 1292"/>
                <a:gd name="T78" fmla="*/ 467 w 2127"/>
                <a:gd name="T79" fmla="*/ 398 h 1292"/>
                <a:gd name="T80" fmla="*/ 438 w 2127"/>
                <a:gd name="T81" fmla="*/ 485 h 1292"/>
                <a:gd name="T82" fmla="*/ 422 w 2127"/>
                <a:gd name="T83" fmla="*/ 576 h 1292"/>
                <a:gd name="T84" fmla="*/ 398 w 2127"/>
                <a:gd name="T85" fmla="*/ 604 h 1292"/>
                <a:gd name="T86" fmla="*/ 339 w 2127"/>
                <a:gd name="T87" fmla="*/ 600 h 1292"/>
                <a:gd name="T88" fmla="*/ 282 w 2127"/>
                <a:gd name="T89" fmla="*/ 607 h 1292"/>
                <a:gd name="T90" fmla="*/ 226 w 2127"/>
                <a:gd name="T91" fmla="*/ 623 h 1292"/>
                <a:gd name="T92" fmla="*/ 176 w 2127"/>
                <a:gd name="T93" fmla="*/ 646 h 1292"/>
                <a:gd name="T94" fmla="*/ 129 w 2127"/>
                <a:gd name="T95" fmla="*/ 678 h 1292"/>
                <a:gd name="T96" fmla="*/ 89 w 2127"/>
                <a:gd name="T97" fmla="*/ 716 h 1292"/>
                <a:gd name="T98" fmla="*/ 54 w 2127"/>
                <a:gd name="T99" fmla="*/ 761 h 1292"/>
                <a:gd name="T100" fmla="*/ 28 w 2127"/>
                <a:gd name="T101" fmla="*/ 812 h 1292"/>
                <a:gd name="T102" fmla="*/ 10 w 2127"/>
                <a:gd name="T103" fmla="*/ 867 h 1292"/>
                <a:gd name="T104" fmla="*/ 1 w 2127"/>
                <a:gd name="T105" fmla="*/ 926 h 1292"/>
                <a:gd name="T106" fmla="*/ 1 w 2127"/>
                <a:gd name="T107" fmla="*/ 978 h 1292"/>
                <a:gd name="T108" fmla="*/ 17 w 2127"/>
                <a:gd name="T109" fmla="*/ 1062 h 1292"/>
                <a:gd name="T110" fmla="*/ 47 w 2127"/>
                <a:gd name="T111" fmla="*/ 1129 h 1292"/>
                <a:gd name="T112" fmla="*/ 86 w 2127"/>
                <a:gd name="T113" fmla="*/ 1182 h 1292"/>
                <a:gd name="T114" fmla="*/ 134 w 2127"/>
                <a:gd name="T115" fmla="*/ 1223 h 1292"/>
                <a:gd name="T116" fmla="*/ 186 w 2127"/>
                <a:gd name="T117" fmla="*/ 1251 h 1292"/>
                <a:gd name="T118" fmla="*/ 237 w 2127"/>
                <a:gd name="T119" fmla="*/ 1271 h 1292"/>
                <a:gd name="T120" fmla="*/ 312 w 2127"/>
                <a:gd name="T121" fmla="*/ 1288 h 1292"/>
                <a:gd name="T122" fmla="*/ 371 w 2127"/>
                <a:gd name="T123" fmla="*/ 1292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27" h="1292">
                  <a:moveTo>
                    <a:pt x="1478" y="1292"/>
                  </a:moveTo>
                  <a:lnTo>
                    <a:pt x="1710" y="1292"/>
                  </a:lnTo>
                  <a:lnTo>
                    <a:pt x="1710" y="1292"/>
                  </a:lnTo>
                  <a:lnTo>
                    <a:pt x="1728" y="1289"/>
                  </a:lnTo>
                  <a:lnTo>
                    <a:pt x="1748" y="1284"/>
                  </a:lnTo>
                  <a:lnTo>
                    <a:pt x="1775" y="1278"/>
                  </a:lnTo>
                  <a:lnTo>
                    <a:pt x="1807" y="1268"/>
                  </a:lnTo>
                  <a:lnTo>
                    <a:pt x="1842" y="1254"/>
                  </a:lnTo>
                  <a:lnTo>
                    <a:pt x="1861" y="1246"/>
                  </a:lnTo>
                  <a:lnTo>
                    <a:pt x="1880" y="1236"/>
                  </a:lnTo>
                  <a:lnTo>
                    <a:pt x="1898" y="1226"/>
                  </a:lnTo>
                  <a:lnTo>
                    <a:pt x="1918" y="1215"/>
                  </a:lnTo>
                  <a:lnTo>
                    <a:pt x="1938" y="1202"/>
                  </a:lnTo>
                  <a:lnTo>
                    <a:pt x="1957" y="1188"/>
                  </a:lnTo>
                  <a:lnTo>
                    <a:pt x="1975" y="1173"/>
                  </a:lnTo>
                  <a:lnTo>
                    <a:pt x="1994" y="1156"/>
                  </a:lnTo>
                  <a:lnTo>
                    <a:pt x="2012" y="1138"/>
                  </a:lnTo>
                  <a:lnTo>
                    <a:pt x="2030" y="1118"/>
                  </a:lnTo>
                  <a:lnTo>
                    <a:pt x="2046" y="1097"/>
                  </a:lnTo>
                  <a:lnTo>
                    <a:pt x="2061" y="1075"/>
                  </a:lnTo>
                  <a:lnTo>
                    <a:pt x="2075" y="1051"/>
                  </a:lnTo>
                  <a:lnTo>
                    <a:pt x="2088" y="1025"/>
                  </a:lnTo>
                  <a:lnTo>
                    <a:pt x="2099" y="997"/>
                  </a:lnTo>
                  <a:lnTo>
                    <a:pt x="2108" y="968"/>
                  </a:lnTo>
                  <a:lnTo>
                    <a:pt x="2116" y="936"/>
                  </a:lnTo>
                  <a:lnTo>
                    <a:pt x="2121" y="903"/>
                  </a:lnTo>
                  <a:lnTo>
                    <a:pt x="2124" y="868"/>
                  </a:lnTo>
                  <a:lnTo>
                    <a:pt x="2127" y="831"/>
                  </a:lnTo>
                  <a:lnTo>
                    <a:pt x="2127" y="831"/>
                  </a:lnTo>
                  <a:lnTo>
                    <a:pt x="2125" y="808"/>
                  </a:lnTo>
                  <a:lnTo>
                    <a:pt x="2123" y="783"/>
                  </a:lnTo>
                  <a:lnTo>
                    <a:pt x="2121" y="760"/>
                  </a:lnTo>
                  <a:lnTo>
                    <a:pt x="2117" y="737"/>
                  </a:lnTo>
                  <a:lnTo>
                    <a:pt x="2111" y="714"/>
                  </a:lnTo>
                  <a:lnTo>
                    <a:pt x="2104" y="692"/>
                  </a:lnTo>
                  <a:lnTo>
                    <a:pt x="2097" y="670"/>
                  </a:lnTo>
                  <a:lnTo>
                    <a:pt x="2089" y="649"/>
                  </a:lnTo>
                  <a:lnTo>
                    <a:pt x="2079" y="628"/>
                  </a:lnTo>
                  <a:lnTo>
                    <a:pt x="2068" y="608"/>
                  </a:lnTo>
                  <a:lnTo>
                    <a:pt x="2057" y="588"/>
                  </a:lnTo>
                  <a:lnTo>
                    <a:pt x="2045" y="570"/>
                  </a:lnTo>
                  <a:lnTo>
                    <a:pt x="2032" y="551"/>
                  </a:lnTo>
                  <a:lnTo>
                    <a:pt x="2017" y="533"/>
                  </a:lnTo>
                  <a:lnTo>
                    <a:pt x="2002" y="517"/>
                  </a:lnTo>
                  <a:lnTo>
                    <a:pt x="1986" y="500"/>
                  </a:lnTo>
                  <a:lnTo>
                    <a:pt x="1970" y="485"/>
                  </a:lnTo>
                  <a:lnTo>
                    <a:pt x="1952" y="471"/>
                  </a:lnTo>
                  <a:lnTo>
                    <a:pt x="1935" y="457"/>
                  </a:lnTo>
                  <a:lnTo>
                    <a:pt x="1916" y="444"/>
                  </a:lnTo>
                  <a:lnTo>
                    <a:pt x="1896" y="432"/>
                  </a:lnTo>
                  <a:lnTo>
                    <a:pt x="1876" y="421"/>
                  </a:lnTo>
                  <a:lnTo>
                    <a:pt x="1855" y="411"/>
                  </a:lnTo>
                  <a:lnTo>
                    <a:pt x="1834" y="402"/>
                  </a:lnTo>
                  <a:lnTo>
                    <a:pt x="1812" y="395"/>
                  </a:lnTo>
                  <a:lnTo>
                    <a:pt x="1790" y="387"/>
                  </a:lnTo>
                  <a:lnTo>
                    <a:pt x="1767" y="381"/>
                  </a:lnTo>
                  <a:lnTo>
                    <a:pt x="1744" y="377"/>
                  </a:lnTo>
                  <a:lnTo>
                    <a:pt x="1721" y="374"/>
                  </a:lnTo>
                  <a:lnTo>
                    <a:pt x="1696" y="371"/>
                  </a:lnTo>
                  <a:lnTo>
                    <a:pt x="1672" y="370"/>
                  </a:lnTo>
                  <a:lnTo>
                    <a:pt x="1647" y="370"/>
                  </a:lnTo>
                  <a:lnTo>
                    <a:pt x="1647" y="370"/>
                  </a:lnTo>
                  <a:lnTo>
                    <a:pt x="1637" y="350"/>
                  </a:lnTo>
                  <a:lnTo>
                    <a:pt x="1627" y="331"/>
                  </a:lnTo>
                  <a:lnTo>
                    <a:pt x="1615" y="311"/>
                  </a:lnTo>
                  <a:lnTo>
                    <a:pt x="1603" y="292"/>
                  </a:lnTo>
                  <a:lnTo>
                    <a:pt x="1591" y="273"/>
                  </a:lnTo>
                  <a:lnTo>
                    <a:pt x="1577" y="256"/>
                  </a:lnTo>
                  <a:lnTo>
                    <a:pt x="1563" y="238"/>
                  </a:lnTo>
                  <a:lnTo>
                    <a:pt x="1549" y="220"/>
                  </a:lnTo>
                  <a:lnTo>
                    <a:pt x="1533" y="204"/>
                  </a:lnTo>
                  <a:lnTo>
                    <a:pt x="1518" y="187"/>
                  </a:lnTo>
                  <a:lnTo>
                    <a:pt x="1501" y="172"/>
                  </a:lnTo>
                  <a:lnTo>
                    <a:pt x="1485" y="158"/>
                  </a:lnTo>
                  <a:lnTo>
                    <a:pt x="1468" y="143"/>
                  </a:lnTo>
                  <a:lnTo>
                    <a:pt x="1451" y="129"/>
                  </a:lnTo>
                  <a:lnTo>
                    <a:pt x="1432" y="116"/>
                  </a:lnTo>
                  <a:lnTo>
                    <a:pt x="1413" y="104"/>
                  </a:lnTo>
                  <a:lnTo>
                    <a:pt x="1394" y="92"/>
                  </a:lnTo>
                  <a:lnTo>
                    <a:pt x="1374" y="81"/>
                  </a:lnTo>
                  <a:lnTo>
                    <a:pt x="1355" y="70"/>
                  </a:lnTo>
                  <a:lnTo>
                    <a:pt x="1335" y="60"/>
                  </a:lnTo>
                  <a:lnTo>
                    <a:pt x="1314" y="51"/>
                  </a:lnTo>
                  <a:lnTo>
                    <a:pt x="1293" y="42"/>
                  </a:lnTo>
                  <a:lnTo>
                    <a:pt x="1271" y="34"/>
                  </a:lnTo>
                  <a:lnTo>
                    <a:pt x="1249" y="28"/>
                  </a:lnTo>
                  <a:lnTo>
                    <a:pt x="1227" y="21"/>
                  </a:lnTo>
                  <a:lnTo>
                    <a:pt x="1205" y="16"/>
                  </a:lnTo>
                  <a:lnTo>
                    <a:pt x="1181" y="11"/>
                  </a:lnTo>
                  <a:lnTo>
                    <a:pt x="1158" y="8"/>
                  </a:lnTo>
                  <a:lnTo>
                    <a:pt x="1135" y="5"/>
                  </a:lnTo>
                  <a:lnTo>
                    <a:pt x="1111" y="2"/>
                  </a:lnTo>
                  <a:lnTo>
                    <a:pt x="1088" y="1"/>
                  </a:lnTo>
                  <a:lnTo>
                    <a:pt x="1063" y="0"/>
                  </a:lnTo>
                  <a:lnTo>
                    <a:pt x="1063" y="0"/>
                  </a:lnTo>
                  <a:lnTo>
                    <a:pt x="1031" y="1"/>
                  </a:lnTo>
                  <a:lnTo>
                    <a:pt x="999" y="4"/>
                  </a:lnTo>
                  <a:lnTo>
                    <a:pt x="969" y="8"/>
                  </a:lnTo>
                  <a:lnTo>
                    <a:pt x="938" y="12"/>
                  </a:lnTo>
                  <a:lnTo>
                    <a:pt x="908" y="19"/>
                  </a:lnTo>
                  <a:lnTo>
                    <a:pt x="878" y="28"/>
                  </a:lnTo>
                  <a:lnTo>
                    <a:pt x="848" y="37"/>
                  </a:lnTo>
                  <a:lnTo>
                    <a:pt x="821" y="48"/>
                  </a:lnTo>
                  <a:lnTo>
                    <a:pt x="792" y="60"/>
                  </a:lnTo>
                  <a:lnTo>
                    <a:pt x="766" y="73"/>
                  </a:lnTo>
                  <a:lnTo>
                    <a:pt x="739" y="87"/>
                  </a:lnTo>
                  <a:lnTo>
                    <a:pt x="714" y="104"/>
                  </a:lnTo>
                  <a:lnTo>
                    <a:pt x="689" y="120"/>
                  </a:lnTo>
                  <a:lnTo>
                    <a:pt x="664" y="138"/>
                  </a:lnTo>
                  <a:lnTo>
                    <a:pt x="641" y="158"/>
                  </a:lnTo>
                  <a:lnTo>
                    <a:pt x="619" y="178"/>
                  </a:lnTo>
                  <a:lnTo>
                    <a:pt x="598" y="198"/>
                  </a:lnTo>
                  <a:lnTo>
                    <a:pt x="578" y="220"/>
                  </a:lnTo>
                  <a:lnTo>
                    <a:pt x="558" y="243"/>
                  </a:lnTo>
                  <a:lnTo>
                    <a:pt x="541" y="267"/>
                  </a:lnTo>
                  <a:lnTo>
                    <a:pt x="524" y="291"/>
                  </a:lnTo>
                  <a:lnTo>
                    <a:pt x="508" y="317"/>
                  </a:lnTo>
                  <a:lnTo>
                    <a:pt x="493" y="343"/>
                  </a:lnTo>
                  <a:lnTo>
                    <a:pt x="479" y="370"/>
                  </a:lnTo>
                  <a:lnTo>
                    <a:pt x="467" y="398"/>
                  </a:lnTo>
                  <a:lnTo>
                    <a:pt x="456" y="426"/>
                  </a:lnTo>
                  <a:lnTo>
                    <a:pt x="446" y="455"/>
                  </a:lnTo>
                  <a:lnTo>
                    <a:pt x="438" y="485"/>
                  </a:lnTo>
                  <a:lnTo>
                    <a:pt x="430" y="515"/>
                  </a:lnTo>
                  <a:lnTo>
                    <a:pt x="425" y="545"/>
                  </a:lnTo>
                  <a:lnTo>
                    <a:pt x="422" y="576"/>
                  </a:lnTo>
                  <a:lnTo>
                    <a:pt x="418" y="608"/>
                  </a:lnTo>
                  <a:lnTo>
                    <a:pt x="418" y="608"/>
                  </a:lnTo>
                  <a:lnTo>
                    <a:pt x="398" y="604"/>
                  </a:lnTo>
                  <a:lnTo>
                    <a:pt x="379" y="602"/>
                  </a:lnTo>
                  <a:lnTo>
                    <a:pt x="359" y="600"/>
                  </a:lnTo>
                  <a:lnTo>
                    <a:pt x="339" y="600"/>
                  </a:lnTo>
                  <a:lnTo>
                    <a:pt x="319" y="602"/>
                  </a:lnTo>
                  <a:lnTo>
                    <a:pt x="300" y="604"/>
                  </a:lnTo>
                  <a:lnTo>
                    <a:pt x="282" y="607"/>
                  </a:lnTo>
                  <a:lnTo>
                    <a:pt x="263" y="610"/>
                  </a:lnTo>
                  <a:lnTo>
                    <a:pt x="244" y="616"/>
                  </a:lnTo>
                  <a:lnTo>
                    <a:pt x="226" y="623"/>
                  </a:lnTo>
                  <a:lnTo>
                    <a:pt x="209" y="629"/>
                  </a:lnTo>
                  <a:lnTo>
                    <a:pt x="191" y="637"/>
                  </a:lnTo>
                  <a:lnTo>
                    <a:pt x="176" y="646"/>
                  </a:lnTo>
                  <a:lnTo>
                    <a:pt x="159" y="656"/>
                  </a:lnTo>
                  <a:lnTo>
                    <a:pt x="144" y="667"/>
                  </a:lnTo>
                  <a:lnTo>
                    <a:pt x="129" y="678"/>
                  </a:lnTo>
                  <a:lnTo>
                    <a:pt x="115" y="690"/>
                  </a:lnTo>
                  <a:lnTo>
                    <a:pt x="101" y="703"/>
                  </a:lnTo>
                  <a:lnTo>
                    <a:pt x="89" y="716"/>
                  </a:lnTo>
                  <a:lnTo>
                    <a:pt x="76" y="730"/>
                  </a:lnTo>
                  <a:lnTo>
                    <a:pt x="64" y="746"/>
                  </a:lnTo>
                  <a:lnTo>
                    <a:pt x="54" y="761"/>
                  </a:lnTo>
                  <a:lnTo>
                    <a:pt x="44" y="778"/>
                  </a:lnTo>
                  <a:lnTo>
                    <a:pt x="36" y="794"/>
                  </a:lnTo>
                  <a:lnTo>
                    <a:pt x="28" y="812"/>
                  </a:lnTo>
                  <a:lnTo>
                    <a:pt x="21" y="830"/>
                  </a:lnTo>
                  <a:lnTo>
                    <a:pt x="15" y="848"/>
                  </a:lnTo>
                  <a:lnTo>
                    <a:pt x="10" y="867"/>
                  </a:lnTo>
                  <a:lnTo>
                    <a:pt x="6" y="886"/>
                  </a:lnTo>
                  <a:lnTo>
                    <a:pt x="4" y="906"/>
                  </a:lnTo>
                  <a:lnTo>
                    <a:pt x="1" y="926"/>
                  </a:lnTo>
                  <a:lnTo>
                    <a:pt x="0" y="946"/>
                  </a:lnTo>
                  <a:lnTo>
                    <a:pt x="0" y="946"/>
                  </a:lnTo>
                  <a:lnTo>
                    <a:pt x="1" y="978"/>
                  </a:lnTo>
                  <a:lnTo>
                    <a:pt x="5" y="1008"/>
                  </a:lnTo>
                  <a:lnTo>
                    <a:pt x="10" y="1037"/>
                  </a:lnTo>
                  <a:lnTo>
                    <a:pt x="17" y="1062"/>
                  </a:lnTo>
                  <a:lnTo>
                    <a:pt x="25" y="1086"/>
                  </a:lnTo>
                  <a:lnTo>
                    <a:pt x="35" y="1109"/>
                  </a:lnTo>
                  <a:lnTo>
                    <a:pt x="47" y="1129"/>
                  </a:lnTo>
                  <a:lnTo>
                    <a:pt x="59" y="1149"/>
                  </a:lnTo>
                  <a:lnTo>
                    <a:pt x="72" y="1167"/>
                  </a:lnTo>
                  <a:lnTo>
                    <a:pt x="86" y="1182"/>
                  </a:lnTo>
                  <a:lnTo>
                    <a:pt x="102" y="1197"/>
                  </a:lnTo>
                  <a:lnTo>
                    <a:pt x="118" y="1211"/>
                  </a:lnTo>
                  <a:lnTo>
                    <a:pt x="134" y="1223"/>
                  </a:lnTo>
                  <a:lnTo>
                    <a:pt x="151" y="1233"/>
                  </a:lnTo>
                  <a:lnTo>
                    <a:pt x="168" y="1243"/>
                  </a:lnTo>
                  <a:lnTo>
                    <a:pt x="186" y="1251"/>
                  </a:lnTo>
                  <a:lnTo>
                    <a:pt x="203" y="1259"/>
                  </a:lnTo>
                  <a:lnTo>
                    <a:pt x="220" y="1266"/>
                  </a:lnTo>
                  <a:lnTo>
                    <a:pt x="237" y="1271"/>
                  </a:lnTo>
                  <a:lnTo>
                    <a:pt x="254" y="1276"/>
                  </a:lnTo>
                  <a:lnTo>
                    <a:pt x="285" y="1283"/>
                  </a:lnTo>
                  <a:lnTo>
                    <a:pt x="312" y="1288"/>
                  </a:lnTo>
                  <a:lnTo>
                    <a:pt x="337" y="1291"/>
                  </a:lnTo>
                  <a:lnTo>
                    <a:pt x="354" y="1292"/>
                  </a:lnTo>
                  <a:lnTo>
                    <a:pt x="371" y="1292"/>
                  </a:lnTo>
                  <a:lnTo>
                    <a:pt x="647" y="1292"/>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3" name="Line 133"/>
            <p:cNvSpPr>
              <a:spLocks noChangeShapeType="1"/>
            </p:cNvSpPr>
            <p:nvPr/>
          </p:nvSpPr>
          <p:spPr bwMode="auto">
            <a:xfrm>
              <a:off x="1481138" y="2592388"/>
              <a:ext cx="0" cy="211138"/>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4" name="Freeform 134"/>
            <p:cNvSpPr>
              <a:spLocks/>
            </p:cNvSpPr>
            <p:nvPr/>
          </p:nvSpPr>
          <p:spPr bwMode="auto">
            <a:xfrm>
              <a:off x="1422400" y="2592388"/>
              <a:ext cx="115888" cy="57150"/>
            </a:xfrm>
            <a:custGeom>
              <a:avLst/>
              <a:gdLst>
                <a:gd name="T0" fmla="*/ 580 w 580"/>
                <a:gd name="T1" fmla="*/ 289 h 289"/>
                <a:gd name="T2" fmla="*/ 290 w 580"/>
                <a:gd name="T3" fmla="*/ 0 h 289"/>
                <a:gd name="T4" fmla="*/ 0 w 580"/>
                <a:gd name="T5" fmla="*/ 289 h 289"/>
              </a:gdLst>
              <a:ahLst/>
              <a:cxnLst>
                <a:cxn ang="0">
                  <a:pos x="T0" y="T1"/>
                </a:cxn>
                <a:cxn ang="0">
                  <a:pos x="T2" y="T3"/>
                </a:cxn>
                <a:cxn ang="0">
                  <a:pos x="T4" y="T5"/>
                </a:cxn>
              </a:cxnLst>
              <a:rect l="0" t="0" r="r" b="b"/>
              <a:pathLst>
                <a:path w="580" h="289">
                  <a:moveTo>
                    <a:pt x="580" y="289"/>
                  </a:moveTo>
                  <a:lnTo>
                    <a:pt x="290" y="0"/>
                  </a:lnTo>
                  <a:lnTo>
                    <a:pt x="0" y="289"/>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25" name="Gruppieren 324"/>
          <p:cNvGrpSpPr/>
          <p:nvPr/>
        </p:nvGrpSpPr>
        <p:grpSpPr>
          <a:xfrm>
            <a:off x="3491880" y="2222278"/>
            <a:ext cx="354013" cy="354013"/>
            <a:chOff x="3549651" y="2439988"/>
            <a:chExt cx="354013" cy="354013"/>
          </a:xfrm>
        </p:grpSpPr>
        <p:sp>
          <p:nvSpPr>
            <p:cNvPr id="326" name="Freeform 139"/>
            <p:cNvSpPr>
              <a:spLocks/>
            </p:cNvSpPr>
            <p:nvPr/>
          </p:nvSpPr>
          <p:spPr bwMode="auto">
            <a:xfrm>
              <a:off x="3549651" y="2439988"/>
              <a:ext cx="354013" cy="354013"/>
            </a:xfrm>
            <a:custGeom>
              <a:avLst/>
              <a:gdLst>
                <a:gd name="T0" fmla="*/ 1339 w 1339"/>
                <a:gd name="T1" fmla="*/ 757 h 1339"/>
                <a:gd name="T2" fmla="*/ 1151 w 1339"/>
                <a:gd name="T3" fmla="*/ 583 h 1339"/>
                <a:gd name="T4" fmla="*/ 1140 w 1339"/>
                <a:gd name="T5" fmla="*/ 542 h 1339"/>
                <a:gd name="T6" fmla="*/ 1119 w 1339"/>
                <a:gd name="T7" fmla="*/ 472 h 1339"/>
                <a:gd name="T8" fmla="*/ 1101 w 1339"/>
                <a:gd name="T9" fmla="*/ 430 h 1339"/>
                <a:gd name="T10" fmla="*/ 1226 w 1339"/>
                <a:gd name="T11" fmla="*/ 279 h 1339"/>
                <a:gd name="T12" fmla="*/ 927 w 1339"/>
                <a:gd name="T13" fmla="*/ 249 h 1339"/>
                <a:gd name="T14" fmla="*/ 909 w 1339"/>
                <a:gd name="T15" fmla="*/ 238 h 1339"/>
                <a:gd name="T16" fmla="*/ 868 w 1339"/>
                <a:gd name="T17" fmla="*/ 222 h 1339"/>
                <a:gd name="T18" fmla="*/ 799 w 1339"/>
                <a:gd name="T19" fmla="*/ 201 h 1339"/>
                <a:gd name="T20" fmla="*/ 757 w 1339"/>
                <a:gd name="T21" fmla="*/ 0 h 1339"/>
                <a:gd name="T22" fmla="*/ 582 w 1339"/>
                <a:gd name="T23" fmla="*/ 190 h 1339"/>
                <a:gd name="T24" fmla="*/ 540 w 1339"/>
                <a:gd name="T25" fmla="*/ 201 h 1339"/>
                <a:gd name="T26" fmla="*/ 472 w 1339"/>
                <a:gd name="T27" fmla="*/ 222 h 1339"/>
                <a:gd name="T28" fmla="*/ 430 w 1339"/>
                <a:gd name="T29" fmla="*/ 238 h 1339"/>
                <a:gd name="T30" fmla="*/ 279 w 1339"/>
                <a:gd name="T31" fmla="*/ 114 h 1339"/>
                <a:gd name="T32" fmla="*/ 247 w 1339"/>
                <a:gd name="T33" fmla="*/ 413 h 1339"/>
                <a:gd name="T34" fmla="*/ 238 w 1339"/>
                <a:gd name="T35" fmla="*/ 430 h 1339"/>
                <a:gd name="T36" fmla="*/ 222 w 1339"/>
                <a:gd name="T37" fmla="*/ 472 h 1339"/>
                <a:gd name="T38" fmla="*/ 201 w 1339"/>
                <a:gd name="T39" fmla="*/ 542 h 1339"/>
                <a:gd name="T40" fmla="*/ 0 w 1339"/>
                <a:gd name="T41" fmla="*/ 583 h 1339"/>
                <a:gd name="T42" fmla="*/ 190 w 1339"/>
                <a:gd name="T43" fmla="*/ 757 h 1339"/>
                <a:gd name="T44" fmla="*/ 201 w 1339"/>
                <a:gd name="T45" fmla="*/ 799 h 1339"/>
                <a:gd name="T46" fmla="*/ 222 w 1339"/>
                <a:gd name="T47" fmla="*/ 868 h 1339"/>
                <a:gd name="T48" fmla="*/ 238 w 1339"/>
                <a:gd name="T49" fmla="*/ 911 h 1339"/>
                <a:gd name="T50" fmla="*/ 114 w 1339"/>
                <a:gd name="T51" fmla="*/ 1062 h 1339"/>
                <a:gd name="T52" fmla="*/ 413 w 1339"/>
                <a:gd name="T53" fmla="*/ 1092 h 1339"/>
                <a:gd name="T54" fmla="*/ 430 w 1339"/>
                <a:gd name="T55" fmla="*/ 1101 h 1339"/>
                <a:gd name="T56" fmla="*/ 472 w 1339"/>
                <a:gd name="T57" fmla="*/ 1119 h 1339"/>
                <a:gd name="T58" fmla="*/ 540 w 1339"/>
                <a:gd name="T59" fmla="*/ 1140 h 1339"/>
                <a:gd name="T60" fmla="*/ 582 w 1339"/>
                <a:gd name="T61" fmla="*/ 1339 h 1339"/>
                <a:gd name="T62" fmla="*/ 757 w 1339"/>
                <a:gd name="T63" fmla="*/ 1151 h 1339"/>
                <a:gd name="T64" fmla="*/ 799 w 1339"/>
                <a:gd name="T65" fmla="*/ 1140 h 1339"/>
                <a:gd name="T66" fmla="*/ 868 w 1339"/>
                <a:gd name="T67" fmla="*/ 1119 h 1339"/>
                <a:gd name="T68" fmla="*/ 909 w 1339"/>
                <a:gd name="T69" fmla="*/ 1101 h 1339"/>
                <a:gd name="T70" fmla="*/ 1062 w 1339"/>
                <a:gd name="T71" fmla="*/ 1226 h 1339"/>
                <a:gd name="T72" fmla="*/ 1092 w 1339"/>
                <a:gd name="T73" fmla="*/ 928 h 1339"/>
                <a:gd name="T74" fmla="*/ 1101 w 1339"/>
                <a:gd name="T75" fmla="*/ 911 h 1339"/>
                <a:gd name="T76" fmla="*/ 1119 w 1339"/>
                <a:gd name="T77" fmla="*/ 868 h 1339"/>
                <a:gd name="T78" fmla="*/ 1140 w 1339"/>
                <a:gd name="T79" fmla="*/ 799 h 1339"/>
                <a:gd name="T80" fmla="*/ 1151 w 1339"/>
                <a:gd name="T81" fmla="*/ 757 h 1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9" h="1339">
                  <a:moveTo>
                    <a:pt x="1151" y="757"/>
                  </a:moveTo>
                  <a:lnTo>
                    <a:pt x="1339" y="757"/>
                  </a:lnTo>
                  <a:lnTo>
                    <a:pt x="1339" y="583"/>
                  </a:lnTo>
                  <a:lnTo>
                    <a:pt x="1151" y="583"/>
                  </a:lnTo>
                  <a:lnTo>
                    <a:pt x="1151" y="583"/>
                  </a:lnTo>
                  <a:lnTo>
                    <a:pt x="1140" y="542"/>
                  </a:lnTo>
                  <a:lnTo>
                    <a:pt x="1126" y="495"/>
                  </a:lnTo>
                  <a:lnTo>
                    <a:pt x="1119" y="472"/>
                  </a:lnTo>
                  <a:lnTo>
                    <a:pt x="1111" y="450"/>
                  </a:lnTo>
                  <a:lnTo>
                    <a:pt x="1101" y="430"/>
                  </a:lnTo>
                  <a:lnTo>
                    <a:pt x="1092" y="413"/>
                  </a:lnTo>
                  <a:lnTo>
                    <a:pt x="1226" y="279"/>
                  </a:lnTo>
                  <a:lnTo>
                    <a:pt x="1062" y="114"/>
                  </a:lnTo>
                  <a:lnTo>
                    <a:pt x="927" y="249"/>
                  </a:lnTo>
                  <a:lnTo>
                    <a:pt x="927" y="249"/>
                  </a:lnTo>
                  <a:lnTo>
                    <a:pt x="909" y="238"/>
                  </a:lnTo>
                  <a:lnTo>
                    <a:pt x="889" y="230"/>
                  </a:lnTo>
                  <a:lnTo>
                    <a:pt x="868" y="222"/>
                  </a:lnTo>
                  <a:lnTo>
                    <a:pt x="845" y="214"/>
                  </a:lnTo>
                  <a:lnTo>
                    <a:pt x="799" y="201"/>
                  </a:lnTo>
                  <a:lnTo>
                    <a:pt x="757" y="190"/>
                  </a:lnTo>
                  <a:lnTo>
                    <a:pt x="757" y="0"/>
                  </a:lnTo>
                  <a:lnTo>
                    <a:pt x="582" y="0"/>
                  </a:lnTo>
                  <a:lnTo>
                    <a:pt x="582" y="190"/>
                  </a:lnTo>
                  <a:lnTo>
                    <a:pt x="582" y="190"/>
                  </a:lnTo>
                  <a:lnTo>
                    <a:pt x="540" y="201"/>
                  </a:lnTo>
                  <a:lnTo>
                    <a:pt x="495" y="214"/>
                  </a:lnTo>
                  <a:lnTo>
                    <a:pt x="472" y="222"/>
                  </a:lnTo>
                  <a:lnTo>
                    <a:pt x="450" y="230"/>
                  </a:lnTo>
                  <a:lnTo>
                    <a:pt x="430" y="238"/>
                  </a:lnTo>
                  <a:lnTo>
                    <a:pt x="413" y="249"/>
                  </a:lnTo>
                  <a:lnTo>
                    <a:pt x="279" y="114"/>
                  </a:lnTo>
                  <a:lnTo>
                    <a:pt x="114" y="279"/>
                  </a:lnTo>
                  <a:lnTo>
                    <a:pt x="247" y="413"/>
                  </a:lnTo>
                  <a:lnTo>
                    <a:pt x="247" y="413"/>
                  </a:lnTo>
                  <a:lnTo>
                    <a:pt x="238" y="430"/>
                  </a:lnTo>
                  <a:lnTo>
                    <a:pt x="230" y="450"/>
                  </a:lnTo>
                  <a:lnTo>
                    <a:pt x="222" y="472"/>
                  </a:lnTo>
                  <a:lnTo>
                    <a:pt x="213" y="495"/>
                  </a:lnTo>
                  <a:lnTo>
                    <a:pt x="201" y="542"/>
                  </a:lnTo>
                  <a:lnTo>
                    <a:pt x="190" y="583"/>
                  </a:lnTo>
                  <a:lnTo>
                    <a:pt x="0" y="583"/>
                  </a:lnTo>
                  <a:lnTo>
                    <a:pt x="0" y="757"/>
                  </a:lnTo>
                  <a:lnTo>
                    <a:pt x="190" y="757"/>
                  </a:lnTo>
                  <a:lnTo>
                    <a:pt x="190" y="757"/>
                  </a:lnTo>
                  <a:lnTo>
                    <a:pt x="201" y="799"/>
                  </a:lnTo>
                  <a:lnTo>
                    <a:pt x="213" y="845"/>
                  </a:lnTo>
                  <a:lnTo>
                    <a:pt x="222" y="868"/>
                  </a:lnTo>
                  <a:lnTo>
                    <a:pt x="230" y="889"/>
                  </a:lnTo>
                  <a:lnTo>
                    <a:pt x="238" y="911"/>
                  </a:lnTo>
                  <a:lnTo>
                    <a:pt x="247" y="928"/>
                  </a:lnTo>
                  <a:lnTo>
                    <a:pt x="114" y="1062"/>
                  </a:lnTo>
                  <a:lnTo>
                    <a:pt x="279" y="1226"/>
                  </a:lnTo>
                  <a:lnTo>
                    <a:pt x="413" y="1092"/>
                  </a:lnTo>
                  <a:lnTo>
                    <a:pt x="413" y="1092"/>
                  </a:lnTo>
                  <a:lnTo>
                    <a:pt x="430" y="1101"/>
                  </a:lnTo>
                  <a:lnTo>
                    <a:pt x="450" y="1111"/>
                  </a:lnTo>
                  <a:lnTo>
                    <a:pt x="472" y="1119"/>
                  </a:lnTo>
                  <a:lnTo>
                    <a:pt x="495" y="1127"/>
                  </a:lnTo>
                  <a:lnTo>
                    <a:pt x="540" y="1140"/>
                  </a:lnTo>
                  <a:lnTo>
                    <a:pt x="582" y="1151"/>
                  </a:lnTo>
                  <a:lnTo>
                    <a:pt x="582" y="1339"/>
                  </a:lnTo>
                  <a:lnTo>
                    <a:pt x="757" y="1339"/>
                  </a:lnTo>
                  <a:lnTo>
                    <a:pt x="757" y="1151"/>
                  </a:lnTo>
                  <a:lnTo>
                    <a:pt x="757" y="1151"/>
                  </a:lnTo>
                  <a:lnTo>
                    <a:pt x="799" y="1140"/>
                  </a:lnTo>
                  <a:lnTo>
                    <a:pt x="845" y="1127"/>
                  </a:lnTo>
                  <a:lnTo>
                    <a:pt x="868" y="1119"/>
                  </a:lnTo>
                  <a:lnTo>
                    <a:pt x="889" y="1111"/>
                  </a:lnTo>
                  <a:lnTo>
                    <a:pt x="909" y="1101"/>
                  </a:lnTo>
                  <a:lnTo>
                    <a:pt x="927" y="1092"/>
                  </a:lnTo>
                  <a:lnTo>
                    <a:pt x="1062" y="1226"/>
                  </a:lnTo>
                  <a:lnTo>
                    <a:pt x="1226" y="1062"/>
                  </a:lnTo>
                  <a:lnTo>
                    <a:pt x="1092" y="928"/>
                  </a:lnTo>
                  <a:lnTo>
                    <a:pt x="1092" y="928"/>
                  </a:lnTo>
                  <a:lnTo>
                    <a:pt x="1101" y="911"/>
                  </a:lnTo>
                  <a:lnTo>
                    <a:pt x="1111" y="889"/>
                  </a:lnTo>
                  <a:lnTo>
                    <a:pt x="1119" y="868"/>
                  </a:lnTo>
                  <a:lnTo>
                    <a:pt x="1126" y="845"/>
                  </a:lnTo>
                  <a:lnTo>
                    <a:pt x="1140" y="799"/>
                  </a:lnTo>
                  <a:lnTo>
                    <a:pt x="1151" y="757"/>
                  </a:lnTo>
                  <a:lnTo>
                    <a:pt x="1151" y="757"/>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7" name="Freeform 140"/>
            <p:cNvSpPr>
              <a:spLocks/>
            </p:cNvSpPr>
            <p:nvPr/>
          </p:nvSpPr>
          <p:spPr bwMode="auto">
            <a:xfrm>
              <a:off x="3657601" y="2547938"/>
              <a:ext cx="138113" cy="138113"/>
            </a:xfrm>
            <a:custGeom>
              <a:avLst/>
              <a:gdLst>
                <a:gd name="T0" fmla="*/ 523 w 523"/>
                <a:gd name="T1" fmla="*/ 262 h 525"/>
                <a:gd name="T2" fmla="*/ 519 w 523"/>
                <a:gd name="T3" fmla="*/ 315 h 525"/>
                <a:gd name="T4" fmla="*/ 504 w 523"/>
                <a:gd name="T5" fmla="*/ 364 h 525"/>
                <a:gd name="T6" fmla="*/ 479 w 523"/>
                <a:gd name="T7" fmla="*/ 409 h 525"/>
                <a:gd name="T8" fmla="*/ 447 w 523"/>
                <a:gd name="T9" fmla="*/ 447 h 525"/>
                <a:gd name="T10" fmla="*/ 409 w 523"/>
                <a:gd name="T11" fmla="*/ 479 h 525"/>
                <a:gd name="T12" fmla="*/ 364 w 523"/>
                <a:gd name="T13" fmla="*/ 504 h 525"/>
                <a:gd name="T14" fmla="*/ 315 w 523"/>
                <a:gd name="T15" fmla="*/ 519 h 525"/>
                <a:gd name="T16" fmla="*/ 262 w 523"/>
                <a:gd name="T17" fmla="*/ 525 h 525"/>
                <a:gd name="T18" fmla="*/ 235 w 523"/>
                <a:gd name="T19" fmla="*/ 522 h 525"/>
                <a:gd name="T20" fmla="*/ 184 w 523"/>
                <a:gd name="T21" fmla="*/ 512 h 525"/>
                <a:gd name="T22" fmla="*/ 137 w 523"/>
                <a:gd name="T23" fmla="*/ 493 h 525"/>
                <a:gd name="T24" fmla="*/ 95 w 523"/>
                <a:gd name="T25" fmla="*/ 464 h 525"/>
                <a:gd name="T26" fmla="*/ 60 w 523"/>
                <a:gd name="T27" fmla="*/ 429 h 525"/>
                <a:gd name="T28" fmla="*/ 32 w 523"/>
                <a:gd name="T29" fmla="*/ 387 h 525"/>
                <a:gd name="T30" fmla="*/ 12 w 523"/>
                <a:gd name="T31" fmla="*/ 340 h 525"/>
                <a:gd name="T32" fmla="*/ 1 w 523"/>
                <a:gd name="T33" fmla="*/ 289 h 525"/>
                <a:gd name="T34" fmla="*/ 0 w 523"/>
                <a:gd name="T35" fmla="*/ 262 h 525"/>
                <a:gd name="T36" fmla="*/ 6 w 523"/>
                <a:gd name="T37" fmla="*/ 210 h 525"/>
                <a:gd name="T38" fmla="*/ 21 w 523"/>
                <a:gd name="T39" fmla="*/ 161 h 525"/>
                <a:gd name="T40" fmla="*/ 44 w 523"/>
                <a:gd name="T41" fmla="*/ 116 h 525"/>
                <a:gd name="T42" fmla="*/ 77 w 523"/>
                <a:gd name="T43" fmla="*/ 77 h 525"/>
                <a:gd name="T44" fmla="*/ 116 w 523"/>
                <a:gd name="T45" fmla="*/ 45 h 525"/>
                <a:gd name="T46" fmla="*/ 160 w 523"/>
                <a:gd name="T47" fmla="*/ 21 h 525"/>
                <a:gd name="T48" fmla="*/ 210 w 523"/>
                <a:gd name="T49" fmla="*/ 6 h 525"/>
                <a:gd name="T50" fmla="*/ 262 w 523"/>
                <a:gd name="T51" fmla="*/ 0 h 525"/>
                <a:gd name="T52" fmla="*/ 289 w 523"/>
                <a:gd name="T53" fmla="*/ 1 h 525"/>
                <a:gd name="T54" fmla="*/ 340 w 523"/>
                <a:gd name="T55" fmla="*/ 12 h 525"/>
                <a:gd name="T56" fmla="*/ 386 w 523"/>
                <a:gd name="T57" fmla="*/ 32 h 525"/>
                <a:gd name="T58" fmla="*/ 429 w 523"/>
                <a:gd name="T59" fmla="*/ 60 h 525"/>
                <a:gd name="T60" fmla="*/ 464 w 523"/>
                <a:gd name="T61" fmla="*/ 96 h 525"/>
                <a:gd name="T62" fmla="*/ 492 w 523"/>
                <a:gd name="T63" fmla="*/ 137 h 525"/>
                <a:gd name="T64" fmla="*/ 512 w 523"/>
                <a:gd name="T65" fmla="*/ 184 h 525"/>
                <a:gd name="T66" fmla="*/ 522 w 523"/>
                <a:gd name="T67" fmla="*/ 235 h 525"/>
                <a:gd name="T68" fmla="*/ 523 w 523"/>
                <a:gd name="T69" fmla="*/ 262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3" h="525">
                  <a:moveTo>
                    <a:pt x="523" y="262"/>
                  </a:moveTo>
                  <a:lnTo>
                    <a:pt x="523" y="262"/>
                  </a:lnTo>
                  <a:lnTo>
                    <a:pt x="522" y="289"/>
                  </a:lnTo>
                  <a:lnTo>
                    <a:pt x="519" y="315"/>
                  </a:lnTo>
                  <a:lnTo>
                    <a:pt x="512" y="340"/>
                  </a:lnTo>
                  <a:lnTo>
                    <a:pt x="504" y="364"/>
                  </a:lnTo>
                  <a:lnTo>
                    <a:pt x="492" y="387"/>
                  </a:lnTo>
                  <a:lnTo>
                    <a:pt x="479" y="409"/>
                  </a:lnTo>
                  <a:lnTo>
                    <a:pt x="464" y="429"/>
                  </a:lnTo>
                  <a:lnTo>
                    <a:pt x="447" y="447"/>
                  </a:lnTo>
                  <a:lnTo>
                    <a:pt x="429" y="464"/>
                  </a:lnTo>
                  <a:lnTo>
                    <a:pt x="409" y="479"/>
                  </a:lnTo>
                  <a:lnTo>
                    <a:pt x="386" y="493"/>
                  </a:lnTo>
                  <a:lnTo>
                    <a:pt x="364" y="504"/>
                  </a:lnTo>
                  <a:lnTo>
                    <a:pt x="340" y="512"/>
                  </a:lnTo>
                  <a:lnTo>
                    <a:pt x="315" y="519"/>
                  </a:lnTo>
                  <a:lnTo>
                    <a:pt x="289" y="522"/>
                  </a:lnTo>
                  <a:lnTo>
                    <a:pt x="262" y="525"/>
                  </a:lnTo>
                  <a:lnTo>
                    <a:pt x="262" y="525"/>
                  </a:lnTo>
                  <a:lnTo>
                    <a:pt x="235" y="522"/>
                  </a:lnTo>
                  <a:lnTo>
                    <a:pt x="210" y="519"/>
                  </a:lnTo>
                  <a:lnTo>
                    <a:pt x="184" y="512"/>
                  </a:lnTo>
                  <a:lnTo>
                    <a:pt x="160" y="504"/>
                  </a:lnTo>
                  <a:lnTo>
                    <a:pt x="137" y="493"/>
                  </a:lnTo>
                  <a:lnTo>
                    <a:pt x="116" y="479"/>
                  </a:lnTo>
                  <a:lnTo>
                    <a:pt x="95" y="464"/>
                  </a:lnTo>
                  <a:lnTo>
                    <a:pt x="77" y="447"/>
                  </a:lnTo>
                  <a:lnTo>
                    <a:pt x="60" y="429"/>
                  </a:lnTo>
                  <a:lnTo>
                    <a:pt x="44" y="409"/>
                  </a:lnTo>
                  <a:lnTo>
                    <a:pt x="32" y="387"/>
                  </a:lnTo>
                  <a:lnTo>
                    <a:pt x="21" y="364"/>
                  </a:lnTo>
                  <a:lnTo>
                    <a:pt x="12" y="340"/>
                  </a:lnTo>
                  <a:lnTo>
                    <a:pt x="6" y="315"/>
                  </a:lnTo>
                  <a:lnTo>
                    <a:pt x="1" y="289"/>
                  </a:lnTo>
                  <a:lnTo>
                    <a:pt x="0" y="262"/>
                  </a:lnTo>
                  <a:lnTo>
                    <a:pt x="0" y="262"/>
                  </a:lnTo>
                  <a:lnTo>
                    <a:pt x="1" y="235"/>
                  </a:lnTo>
                  <a:lnTo>
                    <a:pt x="6" y="210"/>
                  </a:lnTo>
                  <a:lnTo>
                    <a:pt x="12" y="184"/>
                  </a:lnTo>
                  <a:lnTo>
                    <a:pt x="21" y="161"/>
                  </a:lnTo>
                  <a:lnTo>
                    <a:pt x="32" y="137"/>
                  </a:lnTo>
                  <a:lnTo>
                    <a:pt x="44" y="116"/>
                  </a:lnTo>
                  <a:lnTo>
                    <a:pt x="60" y="96"/>
                  </a:lnTo>
                  <a:lnTo>
                    <a:pt x="77" y="77"/>
                  </a:lnTo>
                  <a:lnTo>
                    <a:pt x="95" y="60"/>
                  </a:lnTo>
                  <a:lnTo>
                    <a:pt x="116" y="45"/>
                  </a:lnTo>
                  <a:lnTo>
                    <a:pt x="137" y="32"/>
                  </a:lnTo>
                  <a:lnTo>
                    <a:pt x="160" y="21"/>
                  </a:lnTo>
                  <a:lnTo>
                    <a:pt x="184" y="12"/>
                  </a:lnTo>
                  <a:lnTo>
                    <a:pt x="210" y="6"/>
                  </a:lnTo>
                  <a:lnTo>
                    <a:pt x="235" y="1"/>
                  </a:lnTo>
                  <a:lnTo>
                    <a:pt x="262" y="0"/>
                  </a:lnTo>
                  <a:lnTo>
                    <a:pt x="262" y="0"/>
                  </a:lnTo>
                  <a:lnTo>
                    <a:pt x="289" y="1"/>
                  </a:lnTo>
                  <a:lnTo>
                    <a:pt x="315" y="6"/>
                  </a:lnTo>
                  <a:lnTo>
                    <a:pt x="340" y="12"/>
                  </a:lnTo>
                  <a:lnTo>
                    <a:pt x="364" y="21"/>
                  </a:lnTo>
                  <a:lnTo>
                    <a:pt x="386" y="32"/>
                  </a:lnTo>
                  <a:lnTo>
                    <a:pt x="409" y="45"/>
                  </a:lnTo>
                  <a:lnTo>
                    <a:pt x="429" y="60"/>
                  </a:lnTo>
                  <a:lnTo>
                    <a:pt x="447" y="77"/>
                  </a:lnTo>
                  <a:lnTo>
                    <a:pt x="464" y="96"/>
                  </a:lnTo>
                  <a:lnTo>
                    <a:pt x="479" y="116"/>
                  </a:lnTo>
                  <a:lnTo>
                    <a:pt x="492" y="137"/>
                  </a:lnTo>
                  <a:lnTo>
                    <a:pt x="504" y="161"/>
                  </a:lnTo>
                  <a:lnTo>
                    <a:pt x="512" y="184"/>
                  </a:lnTo>
                  <a:lnTo>
                    <a:pt x="519" y="210"/>
                  </a:lnTo>
                  <a:lnTo>
                    <a:pt x="522" y="235"/>
                  </a:lnTo>
                  <a:lnTo>
                    <a:pt x="523" y="262"/>
                  </a:lnTo>
                  <a:lnTo>
                    <a:pt x="523" y="262"/>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28" name="Gruppieren 327"/>
          <p:cNvGrpSpPr/>
          <p:nvPr/>
        </p:nvGrpSpPr>
        <p:grpSpPr>
          <a:xfrm>
            <a:off x="2979738" y="2214340"/>
            <a:ext cx="352425" cy="355600"/>
            <a:chOff x="2979738" y="2432050"/>
            <a:chExt cx="352425" cy="355600"/>
          </a:xfrm>
        </p:grpSpPr>
        <p:sp>
          <p:nvSpPr>
            <p:cNvPr id="329" name="Freeform 141"/>
            <p:cNvSpPr>
              <a:spLocks/>
            </p:cNvSpPr>
            <p:nvPr/>
          </p:nvSpPr>
          <p:spPr bwMode="auto">
            <a:xfrm>
              <a:off x="3055938" y="2617788"/>
              <a:ext cx="92075" cy="92075"/>
            </a:xfrm>
            <a:custGeom>
              <a:avLst/>
              <a:gdLst>
                <a:gd name="T0" fmla="*/ 349 w 349"/>
                <a:gd name="T1" fmla="*/ 175 h 349"/>
                <a:gd name="T2" fmla="*/ 346 w 349"/>
                <a:gd name="T3" fmla="*/ 210 h 349"/>
                <a:gd name="T4" fmla="*/ 335 w 349"/>
                <a:gd name="T5" fmla="*/ 243 h 349"/>
                <a:gd name="T6" fmla="*/ 319 w 349"/>
                <a:gd name="T7" fmla="*/ 272 h 349"/>
                <a:gd name="T8" fmla="*/ 298 w 349"/>
                <a:gd name="T9" fmla="*/ 298 h 349"/>
                <a:gd name="T10" fmla="*/ 272 w 349"/>
                <a:gd name="T11" fmla="*/ 320 h 349"/>
                <a:gd name="T12" fmla="*/ 243 w 349"/>
                <a:gd name="T13" fmla="*/ 335 h 349"/>
                <a:gd name="T14" fmla="*/ 210 w 349"/>
                <a:gd name="T15" fmla="*/ 346 h 349"/>
                <a:gd name="T16" fmla="*/ 175 w 349"/>
                <a:gd name="T17" fmla="*/ 349 h 349"/>
                <a:gd name="T18" fmla="*/ 157 w 349"/>
                <a:gd name="T19" fmla="*/ 348 h 349"/>
                <a:gd name="T20" fmla="*/ 122 w 349"/>
                <a:gd name="T21" fmla="*/ 341 h 349"/>
                <a:gd name="T22" fmla="*/ 92 w 349"/>
                <a:gd name="T23" fmla="*/ 328 h 349"/>
                <a:gd name="T24" fmla="*/ 64 w 349"/>
                <a:gd name="T25" fmla="*/ 310 h 349"/>
                <a:gd name="T26" fmla="*/ 40 w 349"/>
                <a:gd name="T27" fmla="*/ 286 h 349"/>
                <a:gd name="T28" fmla="*/ 21 w 349"/>
                <a:gd name="T29" fmla="*/ 258 h 349"/>
                <a:gd name="T30" fmla="*/ 7 w 349"/>
                <a:gd name="T31" fmla="*/ 226 h 349"/>
                <a:gd name="T32" fmla="*/ 0 w 349"/>
                <a:gd name="T33" fmla="*/ 192 h 349"/>
                <a:gd name="T34" fmla="*/ 0 w 349"/>
                <a:gd name="T35" fmla="*/ 175 h 349"/>
                <a:gd name="T36" fmla="*/ 4 w 349"/>
                <a:gd name="T37" fmla="*/ 140 h 349"/>
                <a:gd name="T38" fmla="*/ 13 w 349"/>
                <a:gd name="T39" fmla="*/ 107 h 349"/>
                <a:gd name="T40" fmla="*/ 30 w 349"/>
                <a:gd name="T41" fmla="*/ 78 h 349"/>
                <a:gd name="T42" fmla="*/ 51 w 349"/>
                <a:gd name="T43" fmla="*/ 52 h 349"/>
                <a:gd name="T44" fmla="*/ 77 w 349"/>
                <a:gd name="T45" fmla="*/ 30 h 349"/>
                <a:gd name="T46" fmla="*/ 107 w 349"/>
                <a:gd name="T47" fmla="*/ 14 h 349"/>
                <a:gd name="T48" fmla="*/ 140 w 349"/>
                <a:gd name="T49" fmla="*/ 4 h 349"/>
                <a:gd name="T50" fmla="*/ 175 w 349"/>
                <a:gd name="T51" fmla="*/ 0 h 349"/>
                <a:gd name="T52" fmla="*/ 192 w 349"/>
                <a:gd name="T53" fmla="*/ 2 h 349"/>
                <a:gd name="T54" fmla="*/ 226 w 349"/>
                <a:gd name="T55" fmla="*/ 9 h 349"/>
                <a:gd name="T56" fmla="*/ 258 w 349"/>
                <a:gd name="T57" fmla="*/ 21 h 349"/>
                <a:gd name="T58" fmla="*/ 286 w 349"/>
                <a:gd name="T59" fmla="*/ 40 h 349"/>
                <a:gd name="T60" fmla="*/ 310 w 349"/>
                <a:gd name="T61" fmla="*/ 64 h 349"/>
                <a:gd name="T62" fmla="*/ 328 w 349"/>
                <a:gd name="T63" fmla="*/ 92 h 349"/>
                <a:gd name="T64" fmla="*/ 341 w 349"/>
                <a:gd name="T65" fmla="*/ 123 h 349"/>
                <a:gd name="T66" fmla="*/ 348 w 349"/>
                <a:gd name="T67" fmla="*/ 157 h 349"/>
                <a:gd name="T68" fmla="*/ 349 w 349"/>
                <a:gd name="T69" fmla="*/ 17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9" h="349">
                  <a:moveTo>
                    <a:pt x="349" y="175"/>
                  </a:moveTo>
                  <a:lnTo>
                    <a:pt x="349" y="175"/>
                  </a:lnTo>
                  <a:lnTo>
                    <a:pt x="348" y="192"/>
                  </a:lnTo>
                  <a:lnTo>
                    <a:pt x="346" y="210"/>
                  </a:lnTo>
                  <a:lnTo>
                    <a:pt x="341" y="226"/>
                  </a:lnTo>
                  <a:lnTo>
                    <a:pt x="335" y="243"/>
                  </a:lnTo>
                  <a:lnTo>
                    <a:pt x="328" y="258"/>
                  </a:lnTo>
                  <a:lnTo>
                    <a:pt x="319" y="272"/>
                  </a:lnTo>
                  <a:lnTo>
                    <a:pt x="310" y="286"/>
                  </a:lnTo>
                  <a:lnTo>
                    <a:pt x="298" y="298"/>
                  </a:lnTo>
                  <a:lnTo>
                    <a:pt x="286" y="310"/>
                  </a:lnTo>
                  <a:lnTo>
                    <a:pt x="272" y="320"/>
                  </a:lnTo>
                  <a:lnTo>
                    <a:pt x="258" y="328"/>
                  </a:lnTo>
                  <a:lnTo>
                    <a:pt x="243" y="335"/>
                  </a:lnTo>
                  <a:lnTo>
                    <a:pt x="226" y="341"/>
                  </a:lnTo>
                  <a:lnTo>
                    <a:pt x="210" y="346"/>
                  </a:lnTo>
                  <a:lnTo>
                    <a:pt x="192" y="348"/>
                  </a:lnTo>
                  <a:lnTo>
                    <a:pt x="175" y="349"/>
                  </a:lnTo>
                  <a:lnTo>
                    <a:pt x="175" y="349"/>
                  </a:lnTo>
                  <a:lnTo>
                    <a:pt x="157" y="348"/>
                  </a:lnTo>
                  <a:lnTo>
                    <a:pt x="140" y="346"/>
                  </a:lnTo>
                  <a:lnTo>
                    <a:pt x="122" y="341"/>
                  </a:lnTo>
                  <a:lnTo>
                    <a:pt x="107" y="335"/>
                  </a:lnTo>
                  <a:lnTo>
                    <a:pt x="92" y="328"/>
                  </a:lnTo>
                  <a:lnTo>
                    <a:pt x="77" y="320"/>
                  </a:lnTo>
                  <a:lnTo>
                    <a:pt x="64" y="310"/>
                  </a:lnTo>
                  <a:lnTo>
                    <a:pt x="51" y="298"/>
                  </a:lnTo>
                  <a:lnTo>
                    <a:pt x="40" y="286"/>
                  </a:lnTo>
                  <a:lnTo>
                    <a:pt x="30" y="272"/>
                  </a:lnTo>
                  <a:lnTo>
                    <a:pt x="21" y="258"/>
                  </a:lnTo>
                  <a:lnTo>
                    <a:pt x="13" y="243"/>
                  </a:lnTo>
                  <a:lnTo>
                    <a:pt x="7" y="226"/>
                  </a:lnTo>
                  <a:lnTo>
                    <a:pt x="4" y="210"/>
                  </a:lnTo>
                  <a:lnTo>
                    <a:pt x="0" y="192"/>
                  </a:lnTo>
                  <a:lnTo>
                    <a:pt x="0" y="175"/>
                  </a:lnTo>
                  <a:lnTo>
                    <a:pt x="0" y="175"/>
                  </a:lnTo>
                  <a:lnTo>
                    <a:pt x="0" y="157"/>
                  </a:lnTo>
                  <a:lnTo>
                    <a:pt x="4" y="140"/>
                  </a:lnTo>
                  <a:lnTo>
                    <a:pt x="7" y="123"/>
                  </a:lnTo>
                  <a:lnTo>
                    <a:pt x="13" y="107"/>
                  </a:lnTo>
                  <a:lnTo>
                    <a:pt x="21" y="92"/>
                  </a:lnTo>
                  <a:lnTo>
                    <a:pt x="30" y="78"/>
                  </a:lnTo>
                  <a:lnTo>
                    <a:pt x="40" y="64"/>
                  </a:lnTo>
                  <a:lnTo>
                    <a:pt x="51" y="52"/>
                  </a:lnTo>
                  <a:lnTo>
                    <a:pt x="64" y="40"/>
                  </a:lnTo>
                  <a:lnTo>
                    <a:pt x="77" y="30"/>
                  </a:lnTo>
                  <a:lnTo>
                    <a:pt x="92" y="21"/>
                  </a:lnTo>
                  <a:lnTo>
                    <a:pt x="107" y="14"/>
                  </a:lnTo>
                  <a:lnTo>
                    <a:pt x="122" y="9"/>
                  </a:lnTo>
                  <a:lnTo>
                    <a:pt x="140" y="4"/>
                  </a:lnTo>
                  <a:lnTo>
                    <a:pt x="157" y="2"/>
                  </a:lnTo>
                  <a:lnTo>
                    <a:pt x="175" y="0"/>
                  </a:lnTo>
                  <a:lnTo>
                    <a:pt x="175" y="0"/>
                  </a:lnTo>
                  <a:lnTo>
                    <a:pt x="192" y="2"/>
                  </a:lnTo>
                  <a:lnTo>
                    <a:pt x="210" y="4"/>
                  </a:lnTo>
                  <a:lnTo>
                    <a:pt x="226" y="9"/>
                  </a:lnTo>
                  <a:lnTo>
                    <a:pt x="243" y="14"/>
                  </a:lnTo>
                  <a:lnTo>
                    <a:pt x="258" y="21"/>
                  </a:lnTo>
                  <a:lnTo>
                    <a:pt x="272" y="30"/>
                  </a:lnTo>
                  <a:lnTo>
                    <a:pt x="286" y="40"/>
                  </a:lnTo>
                  <a:lnTo>
                    <a:pt x="298" y="52"/>
                  </a:lnTo>
                  <a:lnTo>
                    <a:pt x="310" y="64"/>
                  </a:lnTo>
                  <a:lnTo>
                    <a:pt x="319" y="78"/>
                  </a:lnTo>
                  <a:lnTo>
                    <a:pt x="328" y="92"/>
                  </a:lnTo>
                  <a:lnTo>
                    <a:pt x="335" y="107"/>
                  </a:lnTo>
                  <a:lnTo>
                    <a:pt x="341" y="123"/>
                  </a:lnTo>
                  <a:lnTo>
                    <a:pt x="346" y="140"/>
                  </a:lnTo>
                  <a:lnTo>
                    <a:pt x="348" y="157"/>
                  </a:lnTo>
                  <a:lnTo>
                    <a:pt x="349" y="175"/>
                  </a:lnTo>
                  <a:lnTo>
                    <a:pt x="349" y="175"/>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0" name="Freeform 142"/>
            <p:cNvSpPr>
              <a:spLocks/>
            </p:cNvSpPr>
            <p:nvPr/>
          </p:nvSpPr>
          <p:spPr bwMode="auto">
            <a:xfrm>
              <a:off x="3240088" y="2478088"/>
              <a:ext cx="47625" cy="47625"/>
            </a:xfrm>
            <a:custGeom>
              <a:avLst/>
              <a:gdLst>
                <a:gd name="T0" fmla="*/ 174 w 174"/>
                <a:gd name="T1" fmla="*/ 87 h 174"/>
                <a:gd name="T2" fmla="*/ 173 w 174"/>
                <a:gd name="T3" fmla="*/ 104 h 174"/>
                <a:gd name="T4" fmla="*/ 167 w 174"/>
                <a:gd name="T5" fmla="*/ 120 h 174"/>
                <a:gd name="T6" fmla="*/ 159 w 174"/>
                <a:gd name="T7" fmla="*/ 136 h 174"/>
                <a:gd name="T8" fmla="*/ 148 w 174"/>
                <a:gd name="T9" fmla="*/ 149 h 174"/>
                <a:gd name="T10" fmla="*/ 135 w 174"/>
                <a:gd name="T11" fmla="*/ 159 h 174"/>
                <a:gd name="T12" fmla="*/ 121 w 174"/>
                <a:gd name="T13" fmla="*/ 167 h 174"/>
                <a:gd name="T14" fmla="*/ 105 w 174"/>
                <a:gd name="T15" fmla="*/ 172 h 174"/>
                <a:gd name="T16" fmla="*/ 87 w 174"/>
                <a:gd name="T17" fmla="*/ 174 h 174"/>
                <a:gd name="T18" fmla="*/ 78 w 174"/>
                <a:gd name="T19" fmla="*/ 173 h 174"/>
                <a:gd name="T20" fmla="*/ 60 w 174"/>
                <a:gd name="T21" fmla="*/ 170 h 174"/>
                <a:gd name="T22" fmla="*/ 45 w 174"/>
                <a:gd name="T23" fmla="*/ 164 h 174"/>
                <a:gd name="T24" fmla="*/ 31 w 174"/>
                <a:gd name="T25" fmla="*/ 154 h 174"/>
                <a:gd name="T26" fmla="*/ 19 w 174"/>
                <a:gd name="T27" fmla="*/ 143 h 174"/>
                <a:gd name="T28" fmla="*/ 10 w 174"/>
                <a:gd name="T29" fmla="*/ 129 h 174"/>
                <a:gd name="T30" fmla="*/ 3 w 174"/>
                <a:gd name="T31" fmla="*/ 112 h 174"/>
                <a:gd name="T32" fmla="*/ 0 w 174"/>
                <a:gd name="T33" fmla="*/ 96 h 174"/>
                <a:gd name="T34" fmla="*/ 0 w 174"/>
                <a:gd name="T35" fmla="*/ 87 h 174"/>
                <a:gd name="T36" fmla="*/ 2 w 174"/>
                <a:gd name="T37" fmla="*/ 69 h 174"/>
                <a:gd name="T38" fmla="*/ 7 w 174"/>
                <a:gd name="T39" fmla="*/ 53 h 174"/>
                <a:gd name="T40" fmla="*/ 15 w 174"/>
                <a:gd name="T41" fmla="*/ 37 h 174"/>
                <a:gd name="T42" fmla="*/ 25 w 174"/>
                <a:gd name="T43" fmla="*/ 24 h 174"/>
                <a:gd name="T44" fmla="*/ 38 w 174"/>
                <a:gd name="T45" fmla="*/ 14 h 174"/>
                <a:gd name="T46" fmla="*/ 53 w 174"/>
                <a:gd name="T47" fmla="*/ 6 h 174"/>
                <a:gd name="T48" fmla="*/ 70 w 174"/>
                <a:gd name="T49" fmla="*/ 1 h 174"/>
                <a:gd name="T50" fmla="*/ 87 w 174"/>
                <a:gd name="T51" fmla="*/ 0 h 174"/>
                <a:gd name="T52" fmla="*/ 96 w 174"/>
                <a:gd name="T53" fmla="*/ 0 h 174"/>
                <a:gd name="T54" fmla="*/ 113 w 174"/>
                <a:gd name="T55" fmla="*/ 3 h 174"/>
                <a:gd name="T56" fmla="*/ 128 w 174"/>
                <a:gd name="T57" fmla="*/ 10 h 174"/>
                <a:gd name="T58" fmla="*/ 142 w 174"/>
                <a:gd name="T59" fmla="*/ 20 h 174"/>
                <a:gd name="T60" fmla="*/ 154 w 174"/>
                <a:gd name="T61" fmla="*/ 31 h 174"/>
                <a:gd name="T62" fmla="*/ 164 w 174"/>
                <a:gd name="T63" fmla="*/ 46 h 174"/>
                <a:gd name="T64" fmla="*/ 171 w 174"/>
                <a:gd name="T65" fmla="*/ 61 h 174"/>
                <a:gd name="T66" fmla="*/ 174 w 174"/>
                <a:gd name="T67" fmla="*/ 78 h 174"/>
                <a:gd name="T68" fmla="*/ 174 w 174"/>
                <a:gd name="T69"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4" h="174">
                  <a:moveTo>
                    <a:pt x="174" y="87"/>
                  </a:moveTo>
                  <a:lnTo>
                    <a:pt x="174" y="87"/>
                  </a:lnTo>
                  <a:lnTo>
                    <a:pt x="174" y="96"/>
                  </a:lnTo>
                  <a:lnTo>
                    <a:pt x="173" y="104"/>
                  </a:lnTo>
                  <a:lnTo>
                    <a:pt x="171" y="112"/>
                  </a:lnTo>
                  <a:lnTo>
                    <a:pt x="167" y="120"/>
                  </a:lnTo>
                  <a:lnTo>
                    <a:pt x="164" y="129"/>
                  </a:lnTo>
                  <a:lnTo>
                    <a:pt x="159" y="136"/>
                  </a:lnTo>
                  <a:lnTo>
                    <a:pt x="154" y="143"/>
                  </a:lnTo>
                  <a:lnTo>
                    <a:pt x="148" y="149"/>
                  </a:lnTo>
                  <a:lnTo>
                    <a:pt x="142" y="154"/>
                  </a:lnTo>
                  <a:lnTo>
                    <a:pt x="135" y="159"/>
                  </a:lnTo>
                  <a:lnTo>
                    <a:pt x="128" y="164"/>
                  </a:lnTo>
                  <a:lnTo>
                    <a:pt x="121" y="167"/>
                  </a:lnTo>
                  <a:lnTo>
                    <a:pt x="113" y="170"/>
                  </a:lnTo>
                  <a:lnTo>
                    <a:pt x="105" y="172"/>
                  </a:lnTo>
                  <a:lnTo>
                    <a:pt x="96" y="173"/>
                  </a:lnTo>
                  <a:lnTo>
                    <a:pt x="87" y="174"/>
                  </a:lnTo>
                  <a:lnTo>
                    <a:pt x="87" y="174"/>
                  </a:lnTo>
                  <a:lnTo>
                    <a:pt x="78" y="173"/>
                  </a:lnTo>
                  <a:lnTo>
                    <a:pt x="70" y="172"/>
                  </a:lnTo>
                  <a:lnTo>
                    <a:pt x="60" y="170"/>
                  </a:lnTo>
                  <a:lnTo>
                    <a:pt x="53" y="167"/>
                  </a:lnTo>
                  <a:lnTo>
                    <a:pt x="45" y="164"/>
                  </a:lnTo>
                  <a:lnTo>
                    <a:pt x="38" y="159"/>
                  </a:lnTo>
                  <a:lnTo>
                    <a:pt x="31" y="154"/>
                  </a:lnTo>
                  <a:lnTo>
                    <a:pt x="25" y="149"/>
                  </a:lnTo>
                  <a:lnTo>
                    <a:pt x="19" y="143"/>
                  </a:lnTo>
                  <a:lnTo>
                    <a:pt x="15" y="136"/>
                  </a:lnTo>
                  <a:lnTo>
                    <a:pt x="10" y="129"/>
                  </a:lnTo>
                  <a:lnTo>
                    <a:pt x="7" y="120"/>
                  </a:lnTo>
                  <a:lnTo>
                    <a:pt x="3" y="112"/>
                  </a:lnTo>
                  <a:lnTo>
                    <a:pt x="2" y="104"/>
                  </a:lnTo>
                  <a:lnTo>
                    <a:pt x="0" y="96"/>
                  </a:lnTo>
                  <a:lnTo>
                    <a:pt x="0" y="87"/>
                  </a:lnTo>
                  <a:lnTo>
                    <a:pt x="0" y="87"/>
                  </a:lnTo>
                  <a:lnTo>
                    <a:pt x="0" y="78"/>
                  </a:lnTo>
                  <a:lnTo>
                    <a:pt x="2" y="69"/>
                  </a:lnTo>
                  <a:lnTo>
                    <a:pt x="3" y="61"/>
                  </a:lnTo>
                  <a:lnTo>
                    <a:pt x="7" y="53"/>
                  </a:lnTo>
                  <a:lnTo>
                    <a:pt x="10" y="46"/>
                  </a:lnTo>
                  <a:lnTo>
                    <a:pt x="15" y="37"/>
                  </a:lnTo>
                  <a:lnTo>
                    <a:pt x="19" y="31"/>
                  </a:lnTo>
                  <a:lnTo>
                    <a:pt x="25" y="24"/>
                  </a:lnTo>
                  <a:lnTo>
                    <a:pt x="31" y="20"/>
                  </a:lnTo>
                  <a:lnTo>
                    <a:pt x="38" y="14"/>
                  </a:lnTo>
                  <a:lnTo>
                    <a:pt x="45" y="10"/>
                  </a:lnTo>
                  <a:lnTo>
                    <a:pt x="53" y="6"/>
                  </a:lnTo>
                  <a:lnTo>
                    <a:pt x="60" y="3"/>
                  </a:lnTo>
                  <a:lnTo>
                    <a:pt x="70" y="1"/>
                  </a:lnTo>
                  <a:lnTo>
                    <a:pt x="78" y="0"/>
                  </a:lnTo>
                  <a:lnTo>
                    <a:pt x="87" y="0"/>
                  </a:lnTo>
                  <a:lnTo>
                    <a:pt x="87" y="0"/>
                  </a:lnTo>
                  <a:lnTo>
                    <a:pt x="96" y="0"/>
                  </a:lnTo>
                  <a:lnTo>
                    <a:pt x="105" y="1"/>
                  </a:lnTo>
                  <a:lnTo>
                    <a:pt x="113" y="3"/>
                  </a:lnTo>
                  <a:lnTo>
                    <a:pt x="121" y="6"/>
                  </a:lnTo>
                  <a:lnTo>
                    <a:pt x="128" y="10"/>
                  </a:lnTo>
                  <a:lnTo>
                    <a:pt x="135" y="14"/>
                  </a:lnTo>
                  <a:lnTo>
                    <a:pt x="142" y="20"/>
                  </a:lnTo>
                  <a:lnTo>
                    <a:pt x="148" y="24"/>
                  </a:lnTo>
                  <a:lnTo>
                    <a:pt x="154" y="31"/>
                  </a:lnTo>
                  <a:lnTo>
                    <a:pt x="159" y="37"/>
                  </a:lnTo>
                  <a:lnTo>
                    <a:pt x="164" y="46"/>
                  </a:lnTo>
                  <a:lnTo>
                    <a:pt x="167" y="53"/>
                  </a:lnTo>
                  <a:lnTo>
                    <a:pt x="171" y="61"/>
                  </a:lnTo>
                  <a:lnTo>
                    <a:pt x="173" y="69"/>
                  </a:lnTo>
                  <a:lnTo>
                    <a:pt x="174" y="78"/>
                  </a:lnTo>
                  <a:lnTo>
                    <a:pt x="174" y="87"/>
                  </a:lnTo>
                  <a:lnTo>
                    <a:pt x="174" y="87"/>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1" name="Freeform 143"/>
            <p:cNvSpPr>
              <a:spLocks/>
            </p:cNvSpPr>
            <p:nvPr/>
          </p:nvSpPr>
          <p:spPr bwMode="auto">
            <a:xfrm>
              <a:off x="2979738" y="2540000"/>
              <a:ext cx="244475" cy="247650"/>
            </a:xfrm>
            <a:custGeom>
              <a:avLst/>
              <a:gdLst>
                <a:gd name="T0" fmla="*/ 840 w 923"/>
                <a:gd name="T1" fmla="*/ 466 h 932"/>
                <a:gd name="T2" fmla="*/ 838 w 923"/>
                <a:gd name="T3" fmla="*/ 426 h 932"/>
                <a:gd name="T4" fmla="*/ 832 w 923"/>
                <a:gd name="T5" fmla="*/ 386 h 932"/>
                <a:gd name="T6" fmla="*/ 806 w 923"/>
                <a:gd name="T7" fmla="*/ 132 h 932"/>
                <a:gd name="T8" fmla="*/ 717 w 923"/>
                <a:gd name="T9" fmla="*/ 185 h 932"/>
                <a:gd name="T10" fmla="*/ 688 w 923"/>
                <a:gd name="T11" fmla="*/ 160 h 932"/>
                <a:gd name="T12" fmla="*/ 656 w 923"/>
                <a:gd name="T13" fmla="*/ 139 h 932"/>
                <a:gd name="T14" fmla="*/ 622 w 923"/>
                <a:gd name="T15" fmla="*/ 120 h 932"/>
                <a:gd name="T16" fmla="*/ 583 w 923"/>
                <a:gd name="T17" fmla="*/ 106 h 932"/>
                <a:gd name="T18" fmla="*/ 349 w 923"/>
                <a:gd name="T19" fmla="*/ 0 h 932"/>
                <a:gd name="T20" fmla="*/ 349 w 923"/>
                <a:gd name="T21" fmla="*/ 106 h 932"/>
                <a:gd name="T22" fmla="*/ 308 w 923"/>
                <a:gd name="T23" fmla="*/ 120 h 932"/>
                <a:gd name="T24" fmla="*/ 273 w 923"/>
                <a:gd name="T25" fmla="*/ 139 h 932"/>
                <a:gd name="T26" fmla="*/ 241 w 923"/>
                <a:gd name="T27" fmla="*/ 160 h 932"/>
                <a:gd name="T28" fmla="*/ 210 w 923"/>
                <a:gd name="T29" fmla="*/ 185 h 932"/>
                <a:gd name="T30" fmla="*/ 0 w 923"/>
                <a:gd name="T31" fmla="*/ 334 h 932"/>
                <a:gd name="T32" fmla="*/ 92 w 923"/>
                <a:gd name="T33" fmla="*/ 386 h 932"/>
                <a:gd name="T34" fmla="*/ 86 w 923"/>
                <a:gd name="T35" fmla="*/ 426 h 932"/>
                <a:gd name="T36" fmla="*/ 84 w 923"/>
                <a:gd name="T37" fmla="*/ 466 h 932"/>
                <a:gd name="T38" fmla="*/ 84 w 923"/>
                <a:gd name="T39" fmla="*/ 486 h 932"/>
                <a:gd name="T40" fmla="*/ 88 w 923"/>
                <a:gd name="T41" fmla="*/ 526 h 932"/>
                <a:gd name="T42" fmla="*/ 0 w 923"/>
                <a:gd name="T43" fmla="*/ 598 h 932"/>
                <a:gd name="T44" fmla="*/ 210 w 923"/>
                <a:gd name="T45" fmla="*/ 747 h 932"/>
                <a:gd name="T46" fmla="*/ 225 w 923"/>
                <a:gd name="T47" fmla="*/ 760 h 932"/>
                <a:gd name="T48" fmla="*/ 256 w 923"/>
                <a:gd name="T49" fmla="*/ 782 h 932"/>
                <a:gd name="T50" fmla="*/ 290 w 923"/>
                <a:gd name="T51" fmla="*/ 803 h 932"/>
                <a:gd name="T52" fmla="*/ 328 w 923"/>
                <a:gd name="T53" fmla="*/ 820 h 932"/>
                <a:gd name="T54" fmla="*/ 349 w 923"/>
                <a:gd name="T55" fmla="*/ 932 h 932"/>
                <a:gd name="T56" fmla="*/ 583 w 923"/>
                <a:gd name="T57" fmla="*/ 825 h 932"/>
                <a:gd name="T58" fmla="*/ 604 w 923"/>
                <a:gd name="T59" fmla="*/ 820 h 932"/>
                <a:gd name="T60" fmla="*/ 640 w 923"/>
                <a:gd name="T61" fmla="*/ 803 h 932"/>
                <a:gd name="T62" fmla="*/ 673 w 923"/>
                <a:gd name="T63" fmla="*/ 782 h 932"/>
                <a:gd name="T64" fmla="*/ 702 w 923"/>
                <a:gd name="T65" fmla="*/ 760 h 932"/>
                <a:gd name="T66" fmla="*/ 807 w 923"/>
                <a:gd name="T67" fmla="*/ 800 h 932"/>
                <a:gd name="T68" fmla="*/ 832 w 923"/>
                <a:gd name="T69" fmla="*/ 546 h 932"/>
                <a:gd name="T70" fmla="*/ 836 w 923"/>
                <a:gd name="T71" fmla="*/ 526 h 932"/>
                <a:gd name="T72" fmla="*/ 839 w 923"/>
                <a:gd name="T73" fmla="*/ 486 h 932"/>
                <a:gd name="T74" fmla="*/ 840 w 923"/>
                <a:gd name="T75" fmla="*/ 466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3" h="932">
                  <a:moveTo>
                    <a:pt x="840" y="466"/>
                  </a:moveTo>
                  <a:lnTo>
                    <a:pt x="840" y="466"/>
                  </a:lnTo>
                  <a:lnTo>
                    <a:pt x="839" y="446"/>
                  </a:lnTo>
                  <a:lnTo>
                    <a:pt x="838" y="426"/>
                  </a:lnTo>
                  <a:lnTo>
                    <a:pt x="836" y="406"/>
                  </a:lnTo>
                  <a:lnTo>
                    <a:pt x="832" y="386"/>
                  </a:lnTo>
                  <a:lnTo>
                    <a:pt x="923" y="334"/>
                  </a:lnTo>
                  <a:lnTo>
                    <a:pt x="806" y="132"/>
                  </a:lnTo>
                  <a:lnTo>
                    <a:pt x="717" y="185"/>
                  </a:lnTo>
                  <a:lnTo>
                    <a:pt x="717" y="185"/>
                  </a:lnTo>
                  <a:lnTo>
                    <a:pt x="702" y="172"/>
                  </a:lnTo>
                  <a:lnTo>
                    <a:pt x="688" y="160"/>
                  </a:lnTo>
                  <a:lnTo>
                    <a:pt x="673" y="149"/>
                  </a:lnTo>
                  <a:lnTo>
                    <a:pt x="656" y="139"/>
                  </a:lnTo>
                  <a:lnTo>
                    <a:pt x="640" y="129"/>
                  </a:lnTo>
                  <a:lnTo>
                    <a:pt x="622" y="120"/>
                  </a:lnTo>
                  <a:lnTo>
                    <a:pt x="604" y="112"/>
                  </a:lnTo>
                  <a:lnTo>
                    <a:pt x="583" y="106"/>
                  </a:lnTo>
                  <a:lnTo>
                    <a:pt x="583" y="0"/>
                  </a:lnTo>
                  <a:lnTo>
                    <a:pt x="349" y="0"/>
                  </a:lnTo>
                  <a:lnTo>
                    <a:pt x="349" y="106"/>
                  </a:lnTo>
                  <a:lnTo>
                    <a:pt x="349" y="106"/>
                  </a:lnTo>
                  <a:lnTo>
                    <a:pt x="328" y="112"/>
                  </a:lnTo>
                  <a:lnTo>
                    <a:pt x="308" y="120"/>
                  </a:lnTo>
                  <a:lnTo>
                    <a:pt x="290" y="129"/>
                  </a:lnTo>
                  <a:lnTo>
                    <a:pt x="273" y="139"/>
                  </a:lnTo>
                  <a:lnTo>
                    <a:pt x="256" y="149"/>
                  </a:lnTo>
                  <a:lnTo>
                    <a:pt x="241" y="160"/>
                  </a:lnTo>
                  <a:lnTo>
                    <a:pt x="225" y="172"/>
                  </a:lnTo>
                  <a:lnTo>
                    <a:pt x="210" y="185"/>
                  </a:lnTo>
                  <a:lnTo>
                    <a:pt x="118" y="132"/>
                  </a:lnTo>
                  <a:lnTo>
                    <a:pt x="0" y="334"/>
                  </a:lnTo>
                  <a:lnTo>
                    <a:pt x="92" y="386"/>
                  </a:lnTo>
                  <a:lnTo>
                    <a:pt x="92" y="386"/>
                  </a:lnTo>
                  <a:lnTo>
                    <a:pt x="88" y="406"/>
                  </a:lnTo>
                  <a:lnTo>
                    <a:pt x="86" y="426"/>
                  </a:lnTo>
                  <a:lnTo>
                    <a:pt x="84" y="446"/>
                  </a:lnTo>
                  <a:lnTo>
                    <a:pt x="84" y="466"/>
                  </a:lnTo>
                  <a:lnTo>
                    <a:pt x="84" y="466"/>
                  </a:lnTo>
                  <a:lnTo>
                    <a:pt x="84" y="486"/>
                  </a:lnTo>
                  <a:lnTo>
                    <a:pt x="86" y="506"/>
                  </a:lnTo>
                  <a:lnTo>
                    <a:pt x="88" y="526"/>
                  </a:lnTo>
                  <a:lnTo>
                    <a:pt x="92" y="546"/>
                  </a:lnTo>
                  <a:lnTo>
                    <a:pt x="0" y="598"/>
                  </a:lnTo>
                  <a:lnTo>
                    <a:pt x="116" y="800"/>
                  </a:lnTo>
                  <a:lnTo>
                    <a:pt x="210" y="747"/>
                  </a:lnTo>
                  <a:lnTo>
                    <a:pt x="210" y="747"/>
                  </a:lnTo>
                  <a:lnTo>
                    <a:pt x="225" y="760"/>
                  </a:lnTo>
                  <a:lnTo>
                    <a:pt x="241" y="772"/>
                  </a:lnTo>
                  <a:lnTo>
                    <a:pt x="256" y="782"/>
                  </a:lnTo>
                  <a:lnTo>
                    <a:pt x="273" y="793"/>
                  </a:lnTo>
                  <a:lnTo>
                    <a:pt x="290" y="803"/>
                  </a:lnTo>
                  <a:lnTo>
                    <a:pt x="308" y="811"/>
                  </a:lnTo>
                  <a:lnTo>
                    <a:pt x="328" y="820"/>
                  </a:lnTo>
                  <a:lnTo>
                    <a:pt x="349" y="825"/>
                  </a:lnTo>
                  <a:lnTo>
                    <a:pt x="349" y="932"/>
                  </a:lnTo>
                  <a:lnTo>
                    <a:pt x="583" y="932"/>
                  </a:lnTo>
                  <a:lnTo>
                    <a:pt x="583" y="825"/>
                  </a:lnTo>
                  <a:lnTo>
                    <a:pt x="583" y="825"/>
                  </a:lnTo>
                  <a:lnTo>
                    <a:pt x="604" y="820"/>
                  </a:lnTo>
                  <a:lnTo>
                    <a:pt x="622" y="811"/>
                  </a:lnTo>
                  <a:lnTo>
                    <a:pt x="640" y="803"/>
                  </a:lnTo>
                  <a:lnTo>
                    <a:pt x="656" y="793"/>
                  </a:lnTo>
                  <a:lnTo>
                    <a:pt x="673" y="782"/>
                  </a:lnTo>
                  <a:lnTo>
                    <a:pt x="688" y="772"/>
                  </a:lnTo>
                  <a:lnTo>
                    <a:pt x="702" y="760"/>
                  </a:lnTo>
                  <a:lnTo>
                    <a:pt x="717" y="747"/>
                  </a:lnTo>
                  <a:lnTo>
                    <a:pt x="807" y="800"/>
                  </a:lnTo>
                  <a:lnTo>
                    <a:pt x="923" y="598"/>
                  </a:lnTo>
                  <a:lnTo>
                    <a:pt x="832" y="546"/>
                  </a:lnTo>
                  <a:lnTo>
                    <a:pt x="832" y="546"/>
                  </a:lnTo>
                  <a:lnTo>
                    <a:pt x="836" y="526"/>
                  </a:lnTo>
                  <a:lnTo>
                    <a:pt x="838" y="506"/>
                  </a:lnTo>
                  <a:lnTo>
                    <a:pt x="839" y="486"/>
                  </a:lnTo>
                  <a:lnTo>
                    <a:pt x="840" y="466"/>
                  </a:lnTo>
                  <a:lnTo>
                    <a:pt x="840" y="466"/>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2" name="Freeform 144"/>
            <p:cNvSpPr>
              <a:spLocks/>
            </p:cNvSpPr>
            <p:nvPr/>
          </p:nvSpPr>
          <p:spPr bwMode="auto">
            <a:xfrm>
              <a:off x="3195638" y="2432050"/>
              <a:ext cx="136525" cy="139700"/>
            </a:xfrm>
            <a:custGeom>
              <a:avLst/>
              <a:gdLst>
                <a:gd name="T0" fmla="*/ 459 w 513"/>
                <a:gd name="T1" fmla="*/ 262 h 524"/>
                <a:gd name="T2" fmla="*/ 459 w 513"/>
                <a:gd name="T3" fmla="*/ 262 h 524"/>
                <a:gd name="T4" fmla="*/ 459 w 513"/>
                <a:gd name="T5" fmla="*/ 250 h 524"/>
                <a:gd name="T6" fmla="*/ 458 w 513"/>
                <a:gd name="T7" fmla="*/ 238 h 524"/>
                <a:gd name="T8" fmla="*/ 454 w 513"/>
                <a:gd name="T9" fmla="*/ 215 h 524"/>
                <a:gd name="T10" fmla="*/ 512 w 513"/>
                <a:gd name="T11" fmla="*/ 181 h 524"/>
                <a:gd name="T12" fmla="*/ 453 w 513"/>
                <a:gd name="T13" fmla="*/ 80 h 524"/>
                <a:gd name="T14" fmla="*/ 398 w 513"/>
                <a:gd name="T15" fmla="*/ 114 h 524"/>
                <a:gd name="T16" fmla="*/ 398 w 513"/>
                <a:gd name="T17" fmla="*/ 114 h 524"/>
                <a:gd name="T18" fmla="*/ 379 w 513"/>
                <a:gd name="T19" fmla="*/ 99 h 524"/>
                <a:gd name="T20" fmla="*/ 361 w 513"/>
                <a:gd name="T21" fmla="*/ 86 h 524"/>
                <a:gd name="T22" fmla="*/ 340 w 513"/>
                <a:gd name="T23" fmla="*/ 75 h 524"/>
                <a:gd name="T24" fmla="*/ 318 w 513"/>
                <a:gd name="T25" fmla="*/ 67 h 524"/>
                <a:gd name="T26" fmla="*/ 318 w 513"/>
                <a:gd name="T27" fmla="*/ 0 h 524"/>
                <a:gd name="T28" fmla="*/ 201 w 513"/>
                <a:gd name="T29" fmla="*/ 0 h 524"/>
                <a:gd name="T30" fmla="*/ 201 w 513"/>
                <a:gd name="T31" fmla="*/ 67 h 524"/>
                <a:gd name="T32" fmla="*/ 201 w 513"/>
                <a:gd name="T33" fmla="*/ 67 h 524"/>
                <a:gd name="T34" fmla="*/ 179 w 513"/>
                <a:gd name="T35" fmla="*/ 75 h 524"/>
                <a:gd name="T36" fmla="*/ 158 w 513"/>
                <a:gd name="T37" fmla="*/ 86 h 524"/>
                <a:gd name="T38" fmla="*/ 147 w 513"/>
                <a:gd name="T39" fmla="*/ 92 h 524"/>
                <a:gd name="T40" fmla="*/ 137 w 513"/>
                <a:gd name="T41" fmla="*/ 99 h 524"/>
                <a:gd name="T42" fmla="*/ 128 w 513"/>
                <a:gd name="T43" fmla="*/ 106 h 524"/>
                <a:gd name="T44" fmla="*/ 118 w 513"/>
                <a:gd name="T45" fmla="*/ 114 h 524"/>
                <a:gd name="T46" fmla="*/ 60 w 513"/>
                <a:gd name="T47" fmla="*/ 80 h 524"/>
                <a:gd name="T48" fmla="*/ 0 w 513"/>
                <a:gd name="T49" fmla="*/ 181 h 524"/>
                <a:gd name="T50" fmla="*/ 58 w 513"/>
                <a:gd name="T51" fmla="*/ 215 h 524"/>
                <a:gd name="T52" fmla="*/ 58 w 513"/>
                <a:gd name="T53" fmla="*/ 215 h 524"/>
                <a:gd name="T54" fmla="*/ 54 w 513"/>
                <a:gd name="T55" fmla="*/ 238 h 524"/>
                <a:gd name="T56" fmla="*/ 53 w 513"/>
                <a:gd name="T57" fmla="*/ 250 h 524"/>
                <a:gd name="T58" fmla="*/ 53 w 513"/>
                <a:gd name="T59" fmla="*/ 262 h 524"/>
                <a:gd name="T60" fmla="*/ 53 w 513"/>
                <a:gd name="T61" fmla="*/ 262 h 524"/>
                <a:gd name="T62" fmla="*/ 53 w 513"/>
                <a:gd name="T63" fmla="*/ 273 h 524"/>
                <a:gd name="T64" fmla="*/ 54 w 513"/>
                <a:gd name="T65" fmla="*/ 286 h 524"/>
                <a:gd name="T66" fmla="*/ 58 w 513"/>
                <a:gd name="T67" fmla="*/ 308 h 524"/>
                <a:gd name="T68" fmla="*/ 0 w 513"/>
                <a:gd name="T69" fmla="*/ 342 h 524"/>
                <a:gd name="T70" fmla="*/ 58 w 513"/>
                <a:gd name="T71" fmla="*/ 443 h 524"/>
                <a:gd name="T72" fmla="*/ 118 w 513"/>
                <a:gd name="T73" fmla="*/ 409 h 524"/>
                <a:gd name="T74" fmla="*/ 118 w 513"/>
                <a:gd name="T75" fmla="*/ 409 h 524"/>
                <a:gd name="T76" fmla="*/ 128 w 513"/>
                <a:gd name="T77" fmla="*/ 417 h 524"/>
                <a:gd name="T78" fmla="*/ 137 w 513"/>
                <a:gd name="T79" fmla="*/ 424 h 524"/>
                <a:gd name="T80" fmla="*/ 147 w 513"/>
                <a:gd name="T81" fmla="*/ 431 h 524"/>
                <a:gd name="T82" fmla="*/ 158 w 513"/>
                <a:gd name="T83" fmla="*/ 438 h 524"/>
                <a:gd name="T84" fmla="*/ 179 w 513"/>
                <a:gd name="T85" fmla="*/ 449 h 524"/>
                <a:gd name="T86" fmla="*/ 201 w 513"/>
                <a:gd name="T87" fmla="*/ 457 h 524"/>
                <a:gd name="T88" fmla="*/ 201 w 513"/>
                <a:gd name="T89" fmla="*/ 524 h 524"/>
                <a:gd name="T90" fmla="*/ 318 w 513"/>
                <a:gd name="T91" fmla="*/ 524 h 524"/>
                <a:gd name="T92" fmla="*/ 318 w 513"/>
                <a:gd name="T93" fmla="*/ 457 h 524"/>
                <a:gd name="T94" fmla="*/ 318 w 513"/>
                <a:gd name="T95" fmla="*/ 457 h 524"/>
                <a:gd name="T96" fmla="*/ 340 w 513"/>
                <a:gd name="T97" fmla="*/ 449 h 524"/>
                <a:gd name="T98" fmla="*/ 361 w 513"/>
                <a:gd name="T99" fmla="*/ 438 h 524"/>
                <a:gd name="T100" fmla="*/ 379 w 513"/>
                <a:gd name="T101" fmla="*/ 424 h 524"/>
                <a:gd name="T102" fmla="*/ 398 w 513"/>
                <a:gd name="T103" fmla="*/ 409 h 524"/>
                <a:gd name="T104" fmla="*/ 454 w 513"/>
                <a:gd name="T105" fmla="*/ 443 h 524"/>
                <a:gd name="T106" fmla="*/ 513 w 513"/>
                <a:gd name="T107" fmla="*/ 342 h 524"/>
                <a:gd name="T108" fmla="*/ 454 w 513"/>
                <a:gd name="T109" fmla="*/ 308 h 524"/>
                <a:gd name="T110" fmla="*/ 454 w 513"/>
                <a:gd name="T111" fmla="*/ 308 h 524"/>
                <a:gd name="T112" fmla="*/ 458 w 513"/>
                <a:gd name="T113" fmla="*/ 286 h 524"/>
                <a:gd name="T114" fmla="*/ 459 w 513"/>
                <a:gd name="T115" fmla="*/ 262 h 524"/>
                <a:gd name="T116" fmla="*/ 459 w 513"/>
                <a:gd name="T117" fmla="*/ 262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3" h="524">
                  <a:moveTo>
                    <a:pt x="459" y="262"/>
                  </a:moveTo>
                  <a:lnTo>
                    <a:pt x="459" y="262"/>
                  </a:lnTo>
                  <a:lnTo>
                    <a:pt x="459" y="250"/>
                  </a:lnTo>
                  <a:lnTo>
                    <a:pt x="458" y="238"/>
                  </a:lnTo>
                  <a:lnTo>
                    <a:pt x="454" y="215"/>
                  </a:lnTo>
                  <a:lnTo>
                    <a:pt x="512" y="181"/>
                  </a:lnTo>
                  <a:lnTo>
                    <a:pt x="453" y="80"/>
                  </a:lnTo>
                  <a:lnTo>
                    <a:pt x="398" y="114"/>
                  </a:lnTo>
                  <a:lnTo>
                    <a:pt x="398" y="114"/>
                  </a:lnTo>
                  <a:lnTo>
                    <a:pt x="379" y="99"/>
                  </a:lnTo>
                  <a:lnTo>
                    <a:pt x="361" y="86"/>
                  </a:lnTo>
                  <a:lnTo>
                    <a:pt x="340" y="75"/>
                  </a:lnTo>
                  <a:lnTo>
                    <a:pt x="318" y="67"/>
                  </a:lnTo>
                  <a:lnTo>
                    <a:pt x="318" y="0"/>
                  </a:lnTo>
                  <a:lnTo>
                    <a:pt x="201" y="0"/>
                  </a:lnTo>
                  <a:lnTo>
                    <a:pt x="201" y="67"/>
                  </a:lnTo>
                  <a:lnTo>
                    <a:pt x="201" y="67"/>
                  </a:lnTo>
                  <a:lnTo>
                    <a:pt x="179" y="75"/>
                  </a:lnTo>
                  <a:lnTo>
                    <a:pt x="158" y="86"/>
                  </a:lnTo>
                  <a:lnTo>
                    <a:pt x="147" y="92"/>
                  </a:lnTo>
                  <a:lnTo>
                    <a:pt x="137" y="99"/>
                  </a:lnTo>
                  <a:lnTo>
                    <a:pt x="128" y="106"/>
                  </a:lnTo>
                  <a:lnTo>
                    <a:pt x="118" y="114"/>
                  </a:lnTo>
                  <a:lnTo>
                    <a:pt x="60" y="80"/>
                  </a:lnTo>
                  <a:lnTo>
                    <a:pt x="0" y="181"/>
                  </a:lnTo>
                  <a:lnTo>
                    <a:pt x="58" y="215"/>
                  </a:lnTo>
                  <a:lnTo>
                    <a:pt x="58" y="215"/>
                  </a:lnTo>
                  <a:lnTo>
                    <a:pt x="54" y="238"/>
                  </a:lnTo>
                  <a:lnTo>
                    <a:pt x="53" y="250"/>
                  </a:lnTo>
                  <a:lnTo>
                    <a:pt x="53" y="262"/>
                  </a:lnTo>
                  <a:lnTo>
                    <a:pt x="53" y="262"/>
                  </a:lnTo>
                  <a:lnTo>
                    <a:pt x="53" y="273"/>
                  </a:lnTo>
                  <a:lnTo>
                    <a:pt x="54" y="286"/>
                  </a:lnTo>
                  <a:lnTo>
                    <a:pt x="58" y="308"/>
                  </a:lnTo>
                  <a:lnTo>
                    <a:pt x="0" y="342"/>
                  </a:lnTo>
                  <a:lnTo>
                    <a:pt x="58" y="443"/>
                  </a:lnTo>
                  <a:lnTo>
                    <a:pt x="118" y="409"/>
                  </a:lnTo>
                  <a:lnTo>
                    <a:pt x="118" y="409"/>
                  </a:lnTo>
                  <a:lnTo>
                    <a:pt x="128" y="417"/>
                  </a:lnTo>
                  <a:lnTo>
                    <a:pt x="137" y="424"/>
                  </a:lnTo>
                  <a:lnTo>
                    <a:pt x="147" y="431"/>
                  </a:lnTo>
                  <a:lnTo>
                    <a:pt x="158" y="438"/>
                  </a:lnTo>
                  <a:lnTo>
                    <a:pt x="179" y="449"/>
                  </a:lnTo>
                  <a:lnTo>
                    <a:pt x="201" y="457"/>
                  </a:lnTo>
                  <a:lnTo>
                    <a:pt x="201" y="524"/>
                  </a:lnTo>
                  <a:lnTo>
                    <a:pt x="318" y="524"/>
                  </a:lnTo>
                  <a:lnTo>
                    <a:pt x="318" y="457"/>
                  </a:lnTo>
                  <a:lnTo>
                    <a:pt x="318" y="457"/>
                  </a:lnTo>
                  <a:lnTo>
                    <a:pt x="340" y="449"/>
                  </a:lnTo>
                  <a:lnTo>
                    <a:pt x="361" y="438"/>
                  </a:lnTo>
                  <a:lnTo>
                    <a:pt x="379" y="424"/>
                  </a:lnTo>
                  <a:lnTo>
                    <a:pt x="398" y="409"/>
                  </a:lnTo>
                  <a:lnTo>
                    <a:pt x="454" y="443"/>
                  </a:lnTo>
                  <a:lnTo>
                    <a:pt x="513" y="342"/>
                  </a:lnTo>
                  <a:lnTo>
                    <a:pt x="454" y="308"/>
                  </a:lnTo>
                  <a:lnTo>
                    <a:pt x="454" y="308"/>
                  </a:lnTo>
                  <a:lnTo>
                    <a:pt x="458" y="286"/>
                  </a:lnTo>
                  <a:lnTo>
                    <a:pt x="459" y="262"/>
                  </a:lnTo>
                  <a:lnTo>
                    <a:pt x="459" y="262"/>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333" name="Freeform 145"/>
          <p:cNvSpPr>
            <a:spLocks/>
          </p:cNvSpPr>
          <p:nvPr/>
        </p:nvSpPr>
        <p:spPr bwMode="auto">
          <a:xfrm>
            <a:off x="3986935" y="2206403"/>
            <a:ext cx="349250" cy="349250"/>
          </a:xfrm>
          <a:custGeom>
            <a:avLst/>
            <a:gdLst>
              <a:gd name="T0" fmla="*/ 786 w 1316"/>
              <a:gd name="T1" fmla="*/ 497 h 1316"/>
              <a:gd name="T2" fmla="*/ 750 w 1316"/>
              <a:gd name="T3" fmla="*/ 437 h 1316"/>
              <a:gd name="T4" fmla="*/ 735 w 1316"/>
              <a:gd name="T5" fmla="*/ 371 h 1316"/>
              <a:gd name="T6" fmla="*/ 738 w 1316"/>
              <a:gd name="T7" fmla="*/ 304 h 1316"/>
              <a:gd name="T8" fmla="*/ 760 w 1316"/>
              <a:gd name="T9" fmla="*/ 241 h 1316"/>
              <a:gd name="T10" fmla="*/ 802 w 1316"/>
              <a:gd name="T11" fmla="*/ 185 h 1316"/>
              <a:gd name="T12" fmla="*/ 467 w 1316"/>
              <a:gd name="T13" fmla="*/ 149 h 1316"/>
              <a:gd name="T14" fmla="*/ 441 w 1316"/>
              <a:gd name="T15" fmla="*/ 114 h 1316"/>
              <a:gd name="T16" fmla="*/ 414 w 1316"/>
              <a:gd name="T17" fmla="*/ 87 h 1316"/>
              <a:gd name="T18" fmla="*/ 355 w 1316"/>
              <a:gd name="T19" fmla="*/ 51 h 1316"/>
              <a:gd name="T20" fmla="*/ 289 w 1316"/>
              <a:gd name="T21" fmla="*/ 35 h 1316"/>
              <a:gd name="T22" fmla="*/ 222 w 1316"/>
              <a:gd name="T23" fmla="*/ 39 h 1316"/>
              <a:gd name="T24" fmla="*/ 159 w 1316"/>
              <a:gd name="T25" fmla="*/ 61 h 1316"/>
              <a:gd name="T26" fmla="*/ 101 w 1316"/>
              <a:gd name="T27" fmla="*/ 103 h 1316"/>
              <a:gd name="T28" fmla="*/ 72 w 1316"/>
              <a:gd name="T29" fmla="*/ 139 h 1316"/>
              <a:gd name="T30" fmla="*/ 43 w 1316"/>
              <a:gd name="T31" fmla="*/ 200 h 1316"/>
              <a:gd name="T32" fmla="*/ 34 w 1316"/>
              <a:gd name="T33" fmla="*/ 267 h 1316"/>
              <a:gd name="T34" fmla="*/ 43 w 1316"/>
              <a:gd name="T35" fmla="*/ 334 h 1316"/>
              <a:gd name="T36" fmla="*/ 72 w 1316"/>
              <a:gd name="T37" fmla="*/ 395 h 1316"/>
              <a:gd name="T38" fmla="*/ 101 w 1316"/>
              <a:gd name="T39" fmla="*/ 432 h 1316"/>
              <a:gd name="T40" fmla="*/ 137 w 1316"/>
              <a:gd name="T41" fmla="*/ 460 h 1316"/>
              <a:gd name="T42" fmla="*/ 185 w 1316"/>
              <a:gd name="T43" fmla="*/ 802 h 1316"/>
              <a:gd name="T44" fmla="*/ 221 w 1316"/>
              <a:gd name="T45" fmla="*/ 772 h 1316"/>
              <a:gd name="T46" fmla="*/ 283 w 1316"/>
              <a:gd name="T47" fmla="*/ 744 h 1316"/>
              <a:gd name="T48" fmla="*/ 349 w 1316"/>
              <a:gd name="T49" fmla="*/ 734 h 1316"/>
              <a:gd name="T50" fmla="*/ 415 w 1316"/>
              <a:gd name="T51" fmla="*/ 744 h 1316"/>
              <a:gd name="T52" fmla="*/ 477 w 1316"/>
              <a:gd name="T53" fmla="*/ 772 h 1316"/>
              <a:gd name="T54" fmla="*/ 514 w 1316"/>
              <a:gd name="T55" fmla="*/ 802 h 1316"/>
              <a:gd name="T56" fmla="*/ 555 w 1316"/>
              <a:gd name="T57" fmla="*/ 858 h 1316"/>
              <a:gd name="T58" fmla="*/ 577 w 1316"/>
              <a:gd name="T59" fmla="*/ 922 h 1316"/>
              <a:gd name="T60" fmla="*/ 581 w 1316"/>
              <a:gd name="T61" fmla="*/ 990 h 1316"/>
              <a:gd name="T62" fmla="*/ 565 w 1316"/>
              <a:gd name="T63" fmla="*/ 1054 h 1316"/>
              <a:gd name="T64" fmla="*/ 530 w 1316"/>
              <a:gd name="T65" fmla="*/ 1114 h 1316"/>
              <a:gd name="T66" fmla="*/ 849 w 1316"/>
              <a:gd name="T67" fmla="*/ 1168 h 1316"/>
              <a:gd name="T68" fmla="*/ 864 w 1316"/>
              <a:gd name="T69" fmla="*/ 1191 h 1316"/>
              <a:gd name="T70" fmla="*/ 884 w 1316"/>
              <a:gd name="T71" fmla="*/ 1213 h 1316"/>
              <a:gd name="T72" fmla="*/ 940 w 1316"/>
              <a:gd name="T73" fmla="*/ 1255 h 1316"/>
              <a:gd name="T74" fmla="*/ 1005 w 1316"/>
              <a:gd name="T75" fmla="*/ 1278 h 1316"/>
              <a:gd name="T76" fmla="*/ 1071 w 1316"/>
              <a:gd name="T77" fmla="*/ 1281 h 1316"/>
              <a:gd name="T78" fmla="*/ 1137 w 1316"/>
              <a:gd name="T79" fmla="*/ 1265 h 1316"/>
              <a:gd name="T80" fmla="*/ 1196 w 1316"/>
              <a:gd name="T81" fmla="*/ 1230 h 1316"/>
              <a:gd name="T82" fmla="*/ 1230 w 1316"/>
              <a:gd name="T83" fmla="*/ 1196 h 1316"/>
              <a:gd name="T84" fmla="*/ 1265 w 1316"/>
              <a:gd name="T85" fmla="*/ 1137 h 1316"/>
              <a:gd name="T86" fmla="*/ 1281 w 1316"/>
              <a:gd name="T87" fmla="*/ 1072 h 1316"/>
              <a:gd name="T88" fmla="*/ 1278 w 1316"/>
              <a:gd name="T89" fmla="*/ 1005 h 1316"/>
              <a:gd name="T90" fmla="*/ 1255 w 1316"/>
              <a:gd name="T91" fmla="*/ 940 h 1316"/>
              <a:gd name="T92" fmla="*/ 1213 w 1316"/>
              <a:gd name="T93" fmla="*/ 884 h 1316"/>
              <a:gd name="T94" fmla="*/ 1191 w 1316"/>
              <a:gd name="T95" fmla="*/ 864 h 1316"/>
              <a:gd name="T96" fmla="*/ 1316 w 1316"/>
              <a:gd name="T97" fmla="*/ 699 h 1316"/>
              <a:gd name="T98" fmla="*/ 1114 w 1316"/>
              <a:gd name="T99" fmla="*/ 530 h 1316"/>
              <a:gd name="T100" fmla="*/ 1054 w 1316"/>
              <a:gd name="T101" fmla="*/ 566 h 1316"/>
              <a:gd name="T102" fmla="*/ 988 w 1316"/>
              <a:gd name="T103" fmla="*/ 581 h 1316"/>
              <a:gd name="T104" fmla="*/ 921 w 1316"/>
              <a:gd name="T105" fmla="*/ 577 h 1316"/>
              <a:gd name="T106" fmla="*/ 858 w 1316"/>
              <a:gd name="T107" fmla="*/ 555 h 1316"/>
              <a:gd name="T108" fmla="*/ 802 w 1316"/>
              <a:gd name="T109" fmla="*/ 514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16" h="1316">
                <a:moveTo>
                  <a:pt x="802" y="514"/>
                </a:moveTo>
                <a:lnTo>
                  <a:pt x="802" y="514"/>
                </a:lnTo>
                <a:lnTo>
                  <a:pt x="786" y="497"/>
                </a:lnTo>
                <a:lnTo>
                  <a:pt x="772" y="478"/>
                </a:lnTo>
                <a:lnTo>
                  <a:pt x="760" y="458"/>
                </a:lnTo>
                <a:lnTo>
                  <a:pt x="750" y="437"/>
                </a:lnTo>
                <a:lnTo>
                  <a:pt x="743" y="416"/>
                </a:lnTo>
                <a:lnTo>
                  <a:pt x="738" y="393"/>
                </a:lnTo>
                <a:lnTo>
                  <a:pt x="735" y="371"/>
                </a:lnTo>
                <a:lnTo>
                  <a:pt x="734" y="349"/>
                </a:lnTo>
                <a:lnTo>
                  <a:pt x="735" y="327"/>
                </a:lnTo>
                <a:lnTo>
                  <a:pt x="738" y="304"/>
                </a:lnTo>
                <a:lnTo>
                  <a:pt x="743" y="283"/>
                </a:lnTo>
                <a:lnTo>
                  <a:pt x="750" y="262"/>
                </a:lnTo>
                <a:lnTo>
                  <a:pt x="760" y="241"/>
                </a:lnTo>
                <a:lnTo>
                  <a:pt x="772" y="221"/>
                </a:lnTo>
                <a:lnTo>
                  <a:pt x="786" y="203"/>
                </a:lnTo>
                <a:lnTo>
                  <a:pt x="802" y="185"/>
                </a:lnTo>
                <a:lnTo>
                  <a:pt x="617" y="0"/>
                </a:lnTo>
                <a:lnTo>
                  <a:pt x="467" y="149"/>
                </a:lnTo>
                <a:lnTo>
                  <a:pt x="467" y="149"/>
                </a:lnTo>
                <a:lnTo>
                  <a:pt x="460" y="137"/>
                </a:lnTo>
                <a:lnTo>
                  <a:pt x="451" y="125"/>
                </a:lnTo>
                <a:lnTo>
                  <a:pt x="441" y="114"/>
                </a:lnTo>
                <a:lnTo>
                  <a:pt x="432" y="103"/>
                </a:lnTo>
                <a:lnTo>
                  <a:pt x="432" y="103"/>
                </a:lnTo>
                <a:lnTo>
                  <a:pt x="414" y="87"/>
                </a:lnTo>
                <a:lnTo>
                  <a:pt x="394" y="73"/>
                </a:lnTo>
                <a:lnTo>
                  <a:pt x="374" y="61"/>
                </a:lnTo>
                <a:lnTo>
                  <a:pt x="355" y="51"/>
                </a:lnTo>
                <a:lnTo>
                  <a:pt x="333" y="43"/>
                </a:lnTo>
                <a:lnTo>
                  <a:pt x="311" y="39"/>
                </a:lnTo>
                <a:lnTo>
                  <a:pt x="289" y="35"/>
                </a:lnTo>
                <a:lnTo>
                  <a:pt x="267" y="34"/>
                </a:lnTo>
                <a:lnTo>
                  <a:pt x="244" y="35"/>
                </a:lnTo>
                <a:lnTo>
                  <a:pt x="222" y="39"/>
                </a:lnTo>
                <a:lnTo>
                  <a:pt x="200" y="43"/>
                </a:lnTo>
                <a:lnTo>
                  <a:pt x="179" y="51"/>
                </a:lnTo>
                <a:lnTo>
                  <a:pt x="159" y="61"/>
                </a:lnTo>
                <a:lnTo>
                  <a:pt x="139" y="73"/>
                </a:lnTo>
                <a:lnTo>
                  <a:pt x="120" y="87"/>
                </a:lnTo>
                <a:lnTo>
                  <a:pt x="101" y="103"/>
                </a:lnTo>
                <a:lnTo>
                  <a:pt x="101" y="103"/>
                </a:lnTo>
                <a:lnTo>
                  <a:pt x="86" y="121"/>
                </a:lnTo>
                <a:lnTo>
                  <a:pt x="72" y="139"/>
                </a:lnTo>
                <a:lnTo>
                  <a:pt x="60" y="159"/>
                </a:lnTo>
                <a:lnTo>
                  <a:pt x="51" y="179"/>
                </a:lnTo>
                <a:lnTo>
                  <a:pt x="43" y="200"/>
                </a:lnTo>
                <a:lnTo>
                  <a:pt x="38" y="222"/>
                </a:lnTo>
                <a:lnTo>
                  <a:pt x="35" y="245"/>
                </a:lnTo>
                <a:lnTo>
                  <a:pt x="34" y="267"/>
                </a:lnTo>
                <a:lnTo>
                  <a:pt x="35" y="289"/>
                </a:lnTo>
                <a:lnTo>
                  <a:pt x="38" y="311"/>
                </a:lnTo>
                <a:lnTo>
                  <a:pt x="43" y="334"/>
                </a:lnTo>
                <a:lnTo>
                  <a:pt x="51" y="355"/>
                </a:lnTo>
                <a:lnTo>
                  <a:pt x="60" y="376"/>
                </a:lnTo>
                <a:lnTo>
                  <a:pt x="72" y="395"/>
                </a:lnTo>
                <a:lnTo>
                  <a:pt x="86" y="415"/>
                </a:lnTo>
                <a:lnTo>
                  <a:pt x="101" y="432"/>
                </a:lnTo>
                <a:lnTo>
                  <a:pt x="101" y="432"/>
                </a:lnTo>
                <a:lnTo>
                  <a:pt x="113" y="441"/>
                </a:lnTo>
                <a:lnTo>
                  <a:pt x="125" y="451"/>
                </a:lnTo>
                <a:lnTo>
                  <a:pt x="137" y="460"/>
                </a:lnTo>
                <a:lnTo>
                  <a:pt x="148" y="467"/>
                </a:lnTo>
                <a:lnTo>
                  <a:pt x="0" y="617"/>
                </a:lnTo>
                <a:lnTo>
                  <a:pt x="185" y="802"/>
                </a:lnTo>
                <a:lnTo>
                  <a:pt x="185" y="802"/>
                </a:lnTo>
                <a:lnTo>
                  <a:pt x="202" y="786"/>
                </a:lnTo>
                <a:lnTo>
                  <a:pt x="221" y="772"/>
                </a:lnTo>
                <a:lnTo>
                  <a:pt x="241" y="760"/>
                </a:lnTo>
                <a:lnTo>
                  <a:pt x="262" y="751"/>
                </a:lnTo>
                <a:lnTo>
                  <a:pt x="283" y="744"/>
                </a:lnTo>
                <a:lnTo>
                  <a:pt x="304" y="738"/>
                </a:lnTo>
                <a:lnTo>
                  <a:pt x="326" y="735"/>
                </a:lnTo>
                <a:lnTo>
                  <a:pt x="349" y="734"/>
                </a:lnTo>
                <a:lnTo>
                  <a:pt x="371" y="735"/>
                </a:lnTo>
                <a:lnTo>
                  <a:pt x="393" y="738"/>
                </a:lnTo>
                <a:lnTo>
                  <a:pt x="415" y="744"/>
                </a:lnTo>
                <a:lnTo>
                  <a:pt x="437" y="751"/>
                </a:lnTo>
                <a:lnTo>
                  <a:pt x="458" y="760"/>
                </a:lnTo>
                <a:lnTo>
                  <a:pt x="477" y="772"/>
                </a:lnTo>
                <a:lnTo>
                  <a:pt x="496" y="786"/>
                </a:lnTo>
                <a:lnTo>
                  <a:pt x="514" y="802"/>
                </a:lnTo>
                <a:lnTo>
                  <a:pt x="514" y="802"/>
                </a:lnTo>
                <a:lnTo>
                  <a:pt x="530" y="820"/>
                </a:lnTo>
                <a:lnTo>
                  <a:pt x="543" y="839"/>
                </a:lnTo>
                <a:lnTo>
                  <a:pt x="555" y="858"/>
                </a:lnTo>
                <a:lnTo>
                  <a:pt x="565" y="879"/>
                </a:lnTo>
                <a:lnTo>
                  <a:pt x="572" y="901"/>
                </a:lnTo>
                <a:lnTo>
                  <a:pt x="577" y="922"/>
                </a:lnTo>
                <a:lnTo>
                  <a:pt x="581" y="944"/>
                </a:lnTo>
                <a:lnTo>
                  <a:pt x="582" y="966"/>
                </a:lnTo>
                <a:lnTo>
                  <a:pt x="581" y="990"/>
                </a:lnTo>
                <a:lnTo>
                  <a:pt x="577" y="1011"/>
                </a:lnTo>
                <a:lnTo>
                  <a:pt x="572" y="1033"/>
                </a:lnTo>
                <a:lnTo>
                  <a:pt x="565" y="1054"/>
                </a:lnTo>
                <a:lnTo>
                  <a:pt x="555" y="1075"/>
                </a:lnTo>
                <a:lnTo>
                  <a:pt x="543" y="1095"/>
                </a:lnTo>
                <a:lnTo>
                  <a:pt x="530" y="1114"/>
                </a:lnTo>
                <a:lnTo>
                  <a:pt x="514" y="1131"/>
                </a:lnTo>
                <a:lnTo>
                  <a:pt x="699" y="1316"/>
                </a:lnTo>
                <a:lnTo>
                  <a:pt x="849" y="1168"/>
                </a:lnTo>
                <a:lnTo>
                  <a:pt x="849" y="1168"/>
                </a:lnTo>
                <a:lnTo>
                  <a:pt x="856" y="1179"/>
                </a:lnTo>
                <a:lnTo>
                  <a:pt x="864" y="1191"/>
                </a:lnTo>
                <a:lnTo>
                  <a:pt x="873" y="1203"/>
                </a:lnTo>
                <a:lnTo>
                  <a:pt x="884" y="1213"/>
                </a:lnTo>
                <a:lnTo>
                  <a:pt x="884" y="1213"/>
                </a:lnTo>
                <a:lnTo>
                  <a:pt x="902" y="1230"/>
                </a:lnTo>
                <a:lnTo>
                  <a:pt x="920" y="1244"/>
                </a:lnTo>
                <a:lnTo>
                  <a:pt x="940" y="1255"/>
                </a:lnTo>
                <a:lnTo>
                  <a:pt x="961" y="1265"/>
                </a:lnTo>
                <a:lnTo>
                  <a:pt x="982" y="1272"/>
                </a:lnTo>
                <a:lnTo>
                  <a:pt x="1005" y="1278"/>
                </a:lnTo>
                <a:lnTo>
                  <a:pt x="1027" y="1281"/>
                </a:lnTo>
                <a:lnTo>
                  <a:pt x="1049" y="1281"/>
                </a:lnTo>
                <a:lnTo>
                  <a:pt x="1071" y="1281"/>
                </a:lnTo>
                <a:lnTo>
                  <a:pt x="1094" y="1278"/>
                </a:lnTo>
                <a:lnTo>
                  <a:pt x="1115" y="1272"/>
                </a:lnTo>
                <a:lnTo>
                  <a:pt x="1137" y="1265"/>
                </a:lnTo>
                <a:lnTo>
                  <a:pt x="1157" y="1255"/>
                </a:lnTo>
                <a:lnTo>
                  <a:pt x="1177" y="1244"/>
                </a:lnTo>
                <a:lnTo>
                  <a:pt x="1196" y="1230"/>
                </a:lnTo>
                <a:lnTo>
                  <a:pt x="1213" y="1213"/>
                </a:lnTo>
                <a:lnTo>
                  <a:pt x="1213" y="1213"/>
                </a:lnTo>
                <a:lnTo>
                  <a:pt x="1230" y="1196"/>
                </a:lnTo>
                <a:lnTo>
                  <a:pt x="1244" y="1177"/>
                </a:lnTo>
                <a:lnTo>
                  <a:pt x="1255" y="1157"/>
                </a:lnTo>
                <a:lnTo>
                  <a:pt x="1265" y="1137"/>
                </a:lnTo>
                <a:lnTo>
                  <a:pt x="1272" y="1115"/>
                </a:lnTo>
                <a:lnTo>
                  <a:pt x="1278" y="1094"/>
                </a:lnTo>
                <a:lnTo>
                  <a:pt x="1281" y="1072"/>
                </a:lnTo>
                <a:lnTo>
                  <a:pt x="1281" y="1049"/>
                </a:lnTo>
                <a:lnTo>
                  <a:pt x="1281" y="1027"/>
                </a:lnTo>
                <a:lnTo>
                  <a:pt x="1278" y="1005"/>
                </a:lnTo>
                <a:lnTo>
                  <a:pt x="1272" y="983"/>
                </a:lnTo>
                <a:lnTo>
                  <a:pt x="1265" y="961"/>
                </a:lnTo>
                <a:lnTo>
                  <a:pt x="1255" y="940"/>
                </a:lnTo>
                <a:lnTo>
                  <a:pt x="1244" y="920"/>
                </a:lnTo>
                <a:lnTo>
                  <a:pt x="1230" y="902"/>
                </a:lnTo>
                <a:lnTo>
                  <a:pt x="1213" y="884"/>
                </a:lnTo>
                <a:lnTo>
                  <a:pt x="1213" y="884"/>
                </a:lnTo>
                <a:lnTo>
                  <a:pt x="1203" y="874"/>
                </a:lnTo>
                <a:lnTo>
                  <a:pt x="1191" y="864"/>
                </a:lnTo>
                <a:lnTo>
                  <a:pt x="1179" y="856"/>
                </a:lnTo>
                <a:lnTo>
                  <a:pt x="1167" y="849"/>
                </a:lnTo>
                <a:lnTo>
                  <a:pt x="1316" y="699"/>
                </a:lnTo>
                <a:lnTo>
                  <a:pt x="1131" y="514"/>
                </a:lnTo>
                <a:lnTo>
                  <a:pt x="1131" y="514"/>
                </a:lnTo>
                <a:lnTo>
                  <a:pt x="1114" y="530"/>
                </a:lnTo>
                <a:lnTo>
                  <a:pt x="1095" y="543"/>
                </a:lnTo>
                <a:lnTo>
                  <a:pt x="1075" y="555"/>
                </a:lnTo>
                <a:lnTo>
                  <a:pt x="1054" y="566"/>
                </a:lnTo>
                <a:lnTo>
                  <a:pt x="1033" y="573"/>
                </a:lnTo>
                <a:lnTo>
                  <a:pt x="1010" y="577"/>
                </a:lnTo>
                <a:lnTo>
                  <a:pt x="988" y="581"/>
                </a:lnTo>
                <a:lnTo>
                  <a:pt x="966" y="582"/>
                </a:lnTo>
                <a:lnTo>
                  <a:pt x="944" y="581"/>
                </a:lnTo>
                <a:lnTo>
                  <a:pt x="921" y="577"/>
                </a:lnTo>
                <a:lnTo>
                  <a:pt x="900" y="573"/>
                </a:lnTo>
                <a:lnTo>
                  <a:pt x="879" y="566"/>
                </a:lnTo>
                <a:lnTo>
                  <a:pt x="858" y="555"/>
                </a:lnTo>
                <a:lnTo>
                  <a:pt x="838" y="543"/>
                </a:lnTo>
                <a:lnTo>
                  <a:pt x="820" y="530"/>
                </a:lnTo>
                <a:lnTo>
                  <a:pt x="802" y="514"/>
                </a:lnTo>
                <a:lnTo>
                  <a:pt x="802" y="514"/>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334" name="Gruppieren 333"/>
          <p:cNvGrpSpPr/>
          <p:nvPr/>
        </p:nvGrpSpPr>
        <p:grpSpPr>
          <a:xfrm>
            <a:off x="5157065" y="2176175"/>
            <a:ext cx="354013" cy="354013"/>
            <a:chOff x="5513359" y="3687763"/>
            <a:chExt cx="354013" cy="354013"/>
          </a:xfrm>
        </p:grpSpPr>
        <p:sp>
          <p:nvSpPr>
            <p:cNvPr id="335" name="Freeform 146"/>
            <p:cNvSpPr>
              <a:spLocks/>
            </p:cNvSpPr>
            <p:nvPr/>
          </p:nvSpPr>
          <p:spPr bwMode="auto">
            <a:xfrm>
              <a:off x="5513359" y="3687763"/>
              <a:ext cx="354013" cy="354013"/>
            </a:xfrm>
            <a:custGeom>
              <a:avLst/>
              <a:gdLst>
                <a:gd name="T0" fmla="*/ 1165 w 1339"/>
                <a:gd name="T1" fmla="*/ 1164 h 1338"/>
                <a:gd name="T2" fmla="*/ 670 w 1339"/>
                <a:gd name="T3" fmla="*/ 1338 h 1338"/>
                <a:gd name="T4" fmla="*/ 175 w 1339"/>
                <a:gd name="T5" fmla="*/ 1164 h 1338"/>
                <a:gd name="T6" fmla="*/ 0 w 1339"/>
                <a:gd name="T7" fmla="*/ 0 h 1338"/>
                <a:gd name="T8" fmla="*/ 1339 w 1339"/>
                <a:gd name="T9" fmla="*/ 0 h 1338"/>
                <a:gd name="T10" fmla="*/ 1165 w 1339"/>
                <a:gd name="T11" fmla="*/ 1164 h 1338"/>
              </a:gdLst>
              <a:ahLst/>
              <a:cxnLst>
                <a:cxn ang="0">
                  <a:pos x="T0" y="T1"/>
                </a:cxn>
                <a:cxn ang="0">
                  <a:pos x="T2" y="T3"/>
                </a:cxn>
                <a:cxn ang="0">
                  <a:pos x="T4" y="T5"/>
                </a:cxn>
                <a:cxn ang="0">
                  <a:pos x="T6" y="T7"/>
                </a:cxn>
                <a:cxn ang="0">
                  <a:pos x="T8" y="T9"/>
                </a:cxn>
                <a:cxn ang="0">
                  <a:pos x="T10" y="T11"/>
                </a:cxn>
              </a:cxnLst>
              <a:rect l="0" t="0" r="r" b="b"/>
              <a:pathLst>
                <a:path w="1339" h="1338">
                  <a:moveTo>
                    <a:pt x="1165" y="1164"/>
                  </a:moveTo>
                  <a:lnTo>
                    <a:pt x="670" y="1338"/>
                  </a:lnTo>
                  <a:lnTo>
                    <a:pt x="175" y="1164"/>
                  </a:lnTo>
                  <a:lnTo>
                    <a:pt x="0" y="0"/>
                  </a:lnTo>
                  <a:lnTo>
                    <a:pt x="1339" y="0"/>
                  </a:lnTo>
                  <a:lnTo>
                    <a:pt x="1165" y="1164"/>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6" name="Freeform 147"/>
            <p:cNvSpPr>
              <a:spLocks/>
            </p:cNvSpPr>
            <p:nvPr/>
          </p:nvSpPr>
          <p:spPr bwMode="auto">
            <a:xfrm>
              <a:off x="5605434" y="3749675"/>
              <a:ext cx="169863" cy="215900"/>
            </a:xfrm>
            <a:custGeom>
              <a:avLst/>
              <a:gdLst>
                <a:gd name="T0" fmla="*/ 641 w 641"/>
                <a:gd name="T1" fmla="*/ 0 h 815"/>
                <a:gd name="T2" fmla="*/ 0 w 641"/>
                <a:gd name="T3" fmla="*/ 0 h 815"/>
                <a:gd name="T4" fmla="*/ 59 w 641"/>
                <a:gd name="T5" fmla="*/ 349 h 815"/>
                <a:gd name="T6" fmla="*/ 582 w 641"/>
                <a:gd name="T7" fmla="*/ 349 h 815"/>
                <a:gd name="T8" fmla="*/ 525 w 641"/>
                <a:gd name="T9" fmla="*/ 756 h 815"/>
                <a:gd name="T10" fmla="*/ 321 w 641"/>
                <a:gd name="T11" fmla="*/ 815 h 815"/>
                <a:gd name="T12" fmla="*/ 117 w 641"/>
                <a:gd name="T13" fmla="*/ 756 h 815"/>
                <a:gd name="T14" fmla="*/ 91 w 641"/>
                <a:gd name="T15" fmla="*/ 582 h 8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1" h="815">
                  <a:moveTo>
                    <a:pt x="641" y="0"/>
                  </a:moveTo>
                  <a:lnTo>
                    <a:pt x="0" y="0"/>
                  </a:lnTo>
                  <a:lnTo>
                    <a:pt x="59" y="349"/>
                  </a:lnTo>
                  <a:lnTo>
                    <a:pt x="582" y="349"/>
                  </a:lnTo>
                  <a:lnTo>
                    <a:pt x="525" y="756"/>
                  </a:lnTo>
                  <a:lnTo>
                    <a:pt x="321" y="815"/>
                  </a:lnTo>
                  <a:lnTo>
                    <a:pt x="117" y="756"/>
                  </a:lnTo>
                  <a:lnTo>
                    <a:pt x="91" y="582"/>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37" name="Gruppieren 336"/>
          <p:cNvGrpSpPr/>
          <p:nvPr/>
        </p:nvGrpSpPr>
        <p:grpSpPr>
          <a:xfrm>
            <a:off x="4505556" y="2167841"/>
            <a:ext cx="471489" cy="397817"/>
            <a:chOff x="4303713" y="2513013"/>
            <a:chExt cx="355601" cy="300037"/>
          </a:xfrm>
        </p:grpSpPr>
        <p:sp>
          <p:nvSpPr>
            <p:cNvPr id="338" name="Freeform 148"/>
            <p:cNvSpPr>
              <a:spLocks/>
            </p:cNvSpPr>
            <p:nvPr/>
          </p:nvSpPr>
          <p:spPr bwMode="auto">
            <a:xfrm>
              <a:off x="4303713" y="2613025"/>
              <a:ext cx="177800" cy="200025"/>
            </a:xfrm>
            <a:custGeom>
              <a:avLst/>
              <a:gdLst>
                <a:gd name="T0" fmla="*/ 670 w 670"/>
                <a:gd name="T1" fmla="*/ 292 h 757"/>
                <a:gd name="T2" fmla="*/ 0 w 670"/>
                <a:gd name="T3" fmla="*/ 0 h 757"/>
                <a:gd name="T4" fmla="*/ 0 w 670"/>
                <a:gd name="T5" fmla="*/ 466 h 757"/>
                <a:gd name="T6" fmla="*/ 670 w 670"/>
                <a:gd name="T7" fmla="*/ 757 h 757"/>
                <a:gd name="T8" fmla="*/ 670 w 670"/>
                <a:gd name="T9" fmla="*/ 292 h 757"/>
              </a:gdLst>
              <a:ahLst/>
              <a:cxnLst>
                <a:cxn ang="0">
                  <a:pos x="T0" y="T1"/>
                </a:cxn>
                <a:cxn ang="0">
                  <a:pos x="T2" y="T3"/>
                </a:cxn>
                <a:cxn ang="0">
                  <a:pos x="T4" y="T5"/>
                </a:cxn>
                <a:cxn ang="0">
                  <a:pos x="T6" y="T7"/>
                </a:cxn>
                <a:cxn ang="0">
                  <a:pos x="T8" y="T9"/>
                </a:cxn>
              </a:cxnLst>
              <a:rect l="0" t="0" r="r" b="b"/>
              <a:pathLst>
                <a:path w="670" h="757">
                  <a:moveTo>
                    <a:pt x="670" y="292"/>
                  </a:moveTo>
                  <a:lnTo>
                    <a:pt x="0" y="0"/>
                  </a:lnTo>
                  <a:lnTo>
                    <a:pt x="0" y="466"/>
                  </a:lnTo>
                  <a:lnTo>
                    <a:pt x="670" y="757"/>
                  </a:lnTo>
                  <a:lnTo>
                    <a:pt x="670" y="292"/>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9" name="Freeform 149"/>
            <p:cNvSpPr>
              <a:spLocks/>
            </p:cNvSpPr>
            <p:nvPr/>
          </p:nvSpPr>
          <p:spPr bwMode="auto">
            <a:xfrm>
              <a:off x="4481513" y="2613025"/>
              <a:ext cx="177800" cy="200025"/>
            </a:xfrm>
            <a:custGeom>
              <a:avLst/>
              <a:gdLst>
                <a:gd name="T0" fmla="*/ 669 w 669"/>
                <a:gd name="T1" fmla="*/ 0 h 757"/>
                <a:gd name="T2" fmla="*/ 0 w 669"/>
                <a:gd name="T3" fmla="*/ 292 h 757"/>
                <a:gd name="T4" fmla="*/ 0 w 669"/>
                <a:gd name="T5" fmla="*/ 757 h 757"/>
                <a:gd name="T6" fmla="*/ 669 w 669"/>
                <a:gd name="T7" fmla="*/ 466 h 757"/>
                <a:gd name="T8" fmla="*/ 669 w 669"/>
                <a:gd name="T9" fmla="*/ 0 h 757"/>
              </a:gdLst>
              <a:ahLst/>
              <a:cxnLst>
                <a:cxn ang="0">
                  <a:pos x="T0" y="T1"/>
                </a:cxn>
                <a:cxn ang="0">
                  <a:pos x="T2" y="T3"/>
                </a:cxn>
                <a:cxn ang="0">
                  <a:pos x="T4" y="T5"/>
                </a:cxn>
                <a:cxn ang="0">
                  <a:pos x="T6" y="T7"/>
                </a:cxn>
                <a:cxn ang="0">
                  <a:pos x="T8" y="T9"/>
                </a:cxn>
              </a:cxnLst>
              <a:rect l="0" t="0" r="r" b="b"/>
              <a:pathLst>
                <a:path w="669" h="757">
                  <a:moveTo>
                    <a:pt x="669" y="0"/>
                  </a:moveTo>
                  <a:lnTo>
                    <a:pt x="0" y="292"/>
                  </a:lnTo>
                  <a:lnTo>
                    <a:pt x="0" y="757"/>
                  </a:lnTo>
                  <a:lnTo>
                    <a:pt x="669" y="466"/>
                  </a:lnTo>
                  <a:lnTo>
                    <a:pt x="669" y="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0" name="Freeform 150"/>
            <p:cNvSpPr>
              <a:spLocks/>
            </p:cNvSpPr>
            <p:nvPr/>
          </p:nvSpPr>
          <p:spPr bwMode="auto">
            <a:xfrm>
              <a:off x="4435476" y="2598738"/>
              <a:ext cx="92075" cy="46038"/>
            </a:xfrm>
            <a:custGeom>
              <a:avLst/>
              <a:gdLst>
                <a:gd name="T0" fmla="*/ 349 w 349"/>
                <a:gd name="T1" fmla="*/ 86 h 174"/>
                <a:gd name="T2" fmla="*/ 346 w 349"/>
                <a:gd name="T3" fmla="*/ 104 h 174"/>
                <a:gd name="T4" fmla="*/ 335 w 349"/>
                <a:gd name="T5" fmla="*/ 120 h 174"/>
                <a:gd name="T6" fmla="*/ 320 w 349"/>
                <a:gd name="T7" fmla="*/ 136 h 174"/>
                <a:gd name="T8" fmla="*/ 298 w 349"/>
                <a:gd name="T9" fmla="*/ 149 h 174"/>
                <a:gd name="T10" fmla="*/ 272 w 349"/>
                <a:gd name="T11" fmla="*/ 159 h 174"/>
                <a:gd name="T12" fmla="*/ 243 w 349"/>
                <a:gd name="T13" fmla="*/ 167 h 174"/>
                <a:gd name="T14" fmla="*/ 210 w 349"/>
                <a:gd name="T15" fmla="*/ 172 h 174"/>
                <a:gd name="T16" fmla="*/ 175 w 349"/>
                <a:gd name="T17" fmla="*/ 174 h 174"/>
                <a:gd name="T18" fmla="*/ 157 w 349"/>
                <a:gd name="T19" fmla="*/ 173 h 174"/>
                <a:gd name="T20" fmla="*/ 123 w 349"/>
                <a:gd name="T21" fmla="*/ 170 h 174"/>
                <a:gd name="T22" fmla="*/ 92 w 349"/>
                <a:gd name="T23" fmla="*/ 164 h 174"/>
                <a:gd name="T24" fmla="*/ 64 w 349"/>
                <a:gd name="T25" fmla="*/ 154 h 174"/>
                <a:gd name="T26" fmla="*/ 40 w 349"/>
                <a:gd name="T27" fmla="*/ 143 h 174"/>
                <a:gd name="T28" fmla="*/ 21 w 349"/>
                <a:gd name="T29" fmla="*/ 129 h 174"/>
                <a:gd name="T30" fmla="*/ 8 w 349"/>
                <a:gd name="T31" fmla="*/ 112 h 174"/>
                <a:gd name="T32" fmla="*/ 1 w 349"/>
                <a:gd name="T33" fmla="*/ 96 h 174"/>
                <a:gd name="T34" fmla="*/ 0 w 349"/>
                <a:gd name="T35" fmla="*/ 86 h 174"/>
                <a:gd name="T36" fmla="*/ 4 w 349"/>
                <a:gd name="T37" fmla="*/ 69 h 174"/>
                <a:gd name="T38" fmla="*/ 14 w 349"/>
                <a:gd name="T39" fmla="*/ 52 h 174"/>
                <a:gd name="T40" fmla="*/ 30 w 349"/>
                <a:gd name="T41" fmla="*/ 38 h 174"/>
                <a:gd name="T42" fmla="*/ 52 w 349"/>
                <a:gd name="T43" fmla="*/ 26 h 174"/>
                <a:gd name="T44" fmla="*/ 78 w 349"/>
                <a:gd name="T45" fmla="*/ 14 h 174"/>
                <a:gd name="T46" fmla="*/ 107 w 349"/>
                <a:gd name="T47" fmla="*/ 7 h 174"/>
                <a:gd name="T48" fmla="*/ 140 w 349"/>
                <a:gd name="T49" fmla="*/ 1 h 174"/>
                <a:gd name="T50" fmla="*/ 175 w 349"/>
                <a:gd name="T51" fmla="*/ 0 h 174"/>
                <a:gd name="T52" fmla="*/ 192 w 349"/>
                <a:gd name="T53" fmla="*/ 0 h 174"/>
                <a:gd name="T54" fmla="*/ 226 w 349"/>
                <a:gd name="T55" fmla="*/ 3 h 174"/>
                <a:gd name="T56" fmla="*/ 258 w 349"/>
                <a:gd name="T57" fmla="*/ 10 h 174"/>
                <a:gd name="T58" fmla="*/ 286 w 349"/>
                <a:gd name="T59" fmla="*/ 20 h 174"/>
                <a:gd name="T60" fmla="*/ 310 w 349"/>
                <a:gd name="T61" fmla="*/ 31 h 174"/>
                <a:gd name="T62" fmla="*/ 328 w 349"/>
                <a:gd name="T63" fmla="*/ 45 h 174"/>
                <a:gd name="T64" fmla="*/ 341 w 349"/>
                <a:gd name="T65" fmla="*/ 61 h 174"/>
                <a:gd name="T66" fmla="*/ 348 w 349"/>
                <a:gd name="T67" fmla="*/ 78 h 174"/>
                <a:gd name="T68" fmla="*/ 349 w 349"/>
                <a:gd name="T6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9" h="174">
                  <a:moveTo>
                    <a:pt x="349" y="86"/>
                  </a:moveTo>
                  <a:lnTo>
                    <a:pt x="349" y="86"/>
                  </a:lnTo>
                  <a:lnTo>
                    <a:pt x="348" y="96"/>
                  </a:lnTo>
                  <a:lnTo>
                    <a:pt x="346" y="104"/>
                  </a:lnTo>
                  <a:lnTo>
                    <a:pt x="341" y="112"/>
                  </a:lnTo>
                  <a:lnTo>
                    <a:pt x="335" y="120"/>
                  </a:lnTo>
                  <a:lnTo>
                    <a:pt x="328" y="129"/>
                  </a:lnTo>
                  <a:lnTo>
                    <a:pt x="320" y="136"/>
                  </a:lnTo>
                  <a:lnTo>
                    <a:pt x="310" y="143"/>
                  </a:lnTo>
                  <a:lnTo>
                    <a:pt x="298" y="149"/>
                  </a:lnTo>
                  <a:lnTo>
                    <a:pt x="286" y="154"/>
                  </a:lnTo>
                  <a:lnTo>
                    <a:pt x="272" y="159"/>
                  </a:lnTo>
                  <a:lnTo>
                    <a:pt x="258" y="164"/>
                  </a:lnTo>
                  <a:lnTo>
                    <a:pt x="243" y="167"/>
                  </a:lnTo>
                  <a:lnTo>
                    <a:pt x="226" y="170"/>
                  </a:lnTo>
                  <a:lnTo>
                    <a:pt x="210" y="172"/>
                  </a:lnTo>
                  <a:lnTo>
                    <a:pt x="192" y="173"/>
                  </a:lnTo>
                  <a:lnTo>
                    <a:pt x="175" y="174"/>
                  </a:lnTo>
                  <a:lnTo>
                    <a:pt x="175" y="174"/>
                  </a:lnTo>
                  <a:lnTo>
                    <a:pt x="157" y="173"/>
                  </a:lnTo>
                  <a:lnTo>
                    <a:pt x="140" y="172"/>
                  </a:lnTo>
                  <a:lnTo>
                    <a:pt x="123" y="170"/>
                  </a:lnTo>
                  <a:lnTo>
                    <a:pt x="107" y="167"/>
                  </a:lnTo>
                  <a:lnTo>
                    <a:pt x="92" y="164"/>
                  </a:lnTo>
                  <a:lnTo>
                    <a:pt x="78" y="159"/>
                  </a:lnTo>
                  <a:lnTo>
                    <a:pt x="64" y="154"/>
                  </a:lnTo>
                  <a:lnTo>
                    <a:pt x="52" y="149"/>
                  </a:lnTo>
                  <a:lnTo>
                    <a:pt x="40" y="143"/>
                  </a:lnTo>
                  <a:lnTo>
                    <a:pt x="30" y="136"/>
                  </a:lnTo>
                  <a:lnTo>
                    <a:pt x="21" y="129"/>
                  </a:lnTo>
                  <a:lnTo>
                    <a:pt x="14" y="120"/>
                  </a:lnTo>
                  <a:lnTo>
                    <a:pt x="8" y="112"/>
                  </a:lnTo>
                  <a:lnTo>
                    <a:pt x="4" y="104"/>
                  </a:lnTo>
                  <a:lnTo>
                    <a:pt x="1" y="96"/>
                  </a:lnTo>
                  <a:lnTo>
                    <a:pt x="0" y="86"/>
                  </a:lnTo>
                  <a:lnTo>
                    <a:pt x="0" y="86"/>
                  </a:lnTo>
                  <a:lnTo>
                    <a:pt x="1" y="78"/>
                  </a:lnTo>
                  <a:lnTo>
                    <a:pt x="4" y="69"/>
                  </a:lnTo>
                  <a:lnTo>
                    <a:pt x="8" y="61"/>
                  </a:lnTo>
                  <a:lnTo>
                    <a:pt x="14" y="52"/>
                  </a:lnTo>
                  <a:lnTo>
                    <a:pt x="21" y="45"/>
                  </a:lnTo>
                  <a:lnTo>
                    <a:pt x="30" y="38"/>
                  </a:lnTo>
                  <a:lnTo>
                    <a:pt x="40" y="31"/>
                  </a:lnTo>
                  <a:lnTo>
                    <a:pt x="52" y="26"/>
                  </a:lnTo>
                  <a:lnTo>
                    <a:pt x="64" y="20"/>
                  </a:lnTo>
                  <a:lnTo>
                    <a:pt x="78" y="14"/>
                  </a:lnTo>
                  <a:lnTo>
                    <a:pt x="92" y="10"/>
                  </a:lnTo>
                  <a:lnTo>
                    <a:pt x="107" y="7"/>
                  </a:lnTo>
                  <a:lnTo>
                    <a:pt x="123" y="3"/>
                  </a:lnTo>
                  <a:lnTo>
                    <a:pt x="140" y="1"/>
                  </a:lnTo>
                  <a:lnTo>
                    <a:pt x="157" y="0"/>
                  </a:lnTo>
                  <a:lnTo>
                    <a:pt x="175" y="0"/>
                  </a:lnTo>
                  <a:lnTo>
                    <a:pt x="175" y="0"/>
                  </a:lnTo>
                  <a:lnTo>
                    <a:pt x="192" y="0"/>
                  </a:lnTo>
                  <a:lnTo>
                    <a:pt x="210" y="1"/>
                  </a:lnTo>
                  <a:lnTo>
                    <a:pt x="226" y="3"/>
                  </a:lnTo>
                  <a:lnTo>
                    <a:pt x="243" y="7"/>
                  </a:lnTo>
                  <a:lnTo>
                    <a:pt x="258" y="10"/>
                  </a:lnTo>
                  <a:lnTo>
                    <a:pt x="272" y="14"/>
                  </a:lnTo>
                  <a:lnTo>
                    <a:pt x="286" y="20"/>
                  </a:lnTo>
                  <a:lnTo>
                    <a:pt x="298" y="26"/>
                  </a:lnTo>
                  <a:lnTo>
                    <a:pt x="310" y="31"/>
                  </a:lnTo>
                  <a:lnTo>
                    <a:pt x="320" y="38"/>
                  </a:lnTo>
                  <a:lnTo>
                    <a:pt x="328" y="45"/>
                  </a:lnTo>
                  <a:lnTo>
                    <a:pt x="335" y="52"/>
                  </a:lnTo>
                  <a:lnTo>
                    <a:pt x="341" y="61"/>
                  </a:lnTo>
                  <a:lnTo>
                    <a:pt x="346" y="69"/>
                  </a:lnTo>
                  <a:lnTo>
                    <a:pt x="348" y="78"/>
                  </a:lnTo>
                  <a:lnTo>
                    <a:pt x="349" y="86"/>
                  </a:lnTo>
                  <a:lnTo>
                    <a:pt x="349" y="86"/>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1" name="Freeform 151"/>
            <p:cNvSpPr>
              <a:spLocks/>
            </p:cNvSpPr>
            <p:nvPr/>
          </p:nvSpPr>
          <p:spPr bwMode="auto">
            <a:xfrm>
              <a:off x="4435476" y="2513013"/>
              <a:ext cx="92075" cy="46038"/>
            </a:xfrm>
            <a:custGeom>
              <a:avLst/>
              <a:gdLst>
                <a:gd name="T0" fmla="*/ 349 w 349"/>
                <a:gd name="T1" fmla="*/ 88 h 176"/>
                <a:gd name="T2" fmla="*/ 346 w 349"/>
                <a:gd name="T3" fmla="*/ 105 h 176"/>
                <a:gd name="T4" fmla="*/ 335 w 349"/>
                <a:gd name="T5" fmla="*/ 122 h 176"/>
                <a:gd name="T6" fmla="*/ 320 w 349"/>
                <a:gd name="T7" fmla="*/ 137 h 176"/>
                <a:gd name="T8" fmla="*/ 298 w 349"/>
                <a:gd name="T9" fmla="*/ 150 h 176"/>
                <a:gd name="T10" fmla="*/ 272 w 349"/>
                <a:gd name="T11" fmla="*/ 160 h 176"/>
                <a:gd name="T12" fmla="*/ 243 w 349"/>
                <a:gd name="T13" fmla="*/ 169 h 176"/>
                <a:gd name="T14" fmla="*/ 210 w 349"/>
                <a:gd name="T15" fmla="*/ 173 h 176"/>
                <a:gd name="T16" fmla="*/ 175 w 349"/>
                <a:gd name="T17" fmla="*/ 176 h 176"/>
                <a:gd name="T18" fmla="*/ 157 w 349"/>
                <a:gd name="T19" fmla="*/ 174 h 176"/>
                <a:gd name="T20" fmla="*/ 123 w 349"/>
                <a:gd name="T21" fmla="*/ 171 h 176"/>
                <a:gd name="T22" fmla="*/ 92 w 349"/>
                <a:gd name="T23" fmla="*/ 165 h 176"/>
                <a:gd name="T24" fmla="*/ 64 w 349"/>
                <a:gd name="T25" fmla="*/ 156 h 176"/>
                <a:gd name="T26" fmla="*/ 40 w 349"/>
                <a:gd name="T27" fmla="*/ 143 h 176"/>
                <a:gd name="T28" fmla="*/ 21 w 349"/>
                <a:gd name="T29" fmla="*/ 130 h 176"/>
                <a:gd name="T30" fmla="*/ 8 w 349"/>
                <a:gd name="T31" fmla="*/ 113 h 176"/>
                <a:gd name="T32" fmla="*/ 1 w 349"/>
                <a:gd name="T33" fmla="*/ 97 h 176"/>
                <a:gd name="T34" fmla="*/ 0 w 349"/>
                <a:gd name="T35" fmla="*/ 88 h 176"/>
                <a:gd name="T36" fmla="*/ 4 w 349"/>
                <a:gd name="T37" fmla="*/ 70 h 176"/>
                <a:gd name="T38" fmla="*/ 14 w 349"/>
                <a:gd name="T39" fmla="*/ 54 h 176"/>
                <a:gd name="T40" fmla="*/ 30 w 349"/>
                <a:gd name="T41" fmla="*/ 39 h 176"/>
                <a:gd name="T42" fmla="*/ 52 w 349"/>
                <a:gd name="T43" fmla="*/ 26 h 176"/>
                <a:gd name="T44" fmla="*/ 78 w 349"/>
                <a:gd name="T45" fmla="*/ 15 h 176"/>
                <a:gd name="T46" fmla="*/ 107 w 349"/>
                <a:gd name="T47" fmla="*/ 7 h 176"/>
                <a:gd name="T48" fmla="*/ 140 w 349"/>
                <a:gd name="T49" fmla="*/ 2 h 176"/>
                <a:gd name="T50" fmla="*/ 175 w 349"/>
                <a:gd name="T51" fmla="*/ 0 h 176"/>
                <a:gd name="T52" fmla="*/ 192 w 349"/>
                <a:gd name="T53" fmla="*/ 1 h 176"/>
                <a:gd name="T54" fmla="*/ 226 w 349"/>
                <a:gd name="T55" fmla="*/ 5 h 176"/>
                <a:gd name="T56" fmla="*/ 258 w 349"/>
                <a:gd name="T57" fmla="*/ 10 h 176"/>
                <a:gd name="T58" fmla="*/ 286 w 349"/>
                <a:gd name="T59" fmla="*/ 20 h 176"/>
                <a:gd name="T60" fmla="*/ 310 w 349"/>
                <a:gd name="T61" fmla="*/ 33 h 176"/>
                <a:gd name="T62" fmla="*/ 328 w 349"/>
                <a:gd name="T63" fmla="*/ 46 h 176"/>
                <a:gd name="T64" fmla="*/ 341 w 349"/>
                <a:gd name="T65" fmla="*/ 62 h 176"/>
                <a:gd name="T66" fmla="*/ 348 w 349"/>
                <a:gd name="T67" fmla="*/ 78 h 176"/>
                <a:gd name="T68" fmla="*/ 349 w 349"/>
                <a:gd name="T6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9" h="176">
                  <a:moveTo>
                    <a:pt x="349" y="88"/>
                  </a:moveTo>
                  <a:lnTo>
                    <a:pt x="349" y="88"/>
                  </a:lnTo>
                  <a:lnTo>
                    <a:pt x="348" y="97"/>
                  </a:lnTo>
                  <a:lnTo>
                    <a:pt x="346" y="105"/>
                  </a:lnTo>
                  <a:lnTo>
                    <a:pt x="341" y="113"/>
                  </a:lnTo>
                  <a:lnTo>
                    <a:pt x="335" y="122"/>
                  </a:lnTo>
                  <a:lnTo>
                    <a:pt x="328" y="130"/>
                  </a:lnTo>
                  <a:lnTo>
                    <a:pt x="320" y="137"/>
                  </a:lnTo>
                  <a:lnTo>
                    <a:pt x="310" y="143"/>
                  </a:lnTo>
                  <a:lnTo>
                    <a:pt x="298" y="150"/>
                  </a:lnTo>
                  <a:lnTo>
                    <a:pt x="286" y="156"/>
                  </a:lnTo>
                  <a:lnTo>
                    <a:pt x="272" y="160"/>
                  </a:lnTo>
                  <a:lnTo>
                    <a:pt x="258" y="165"/>
                  </a:lnTo>
                  <a:lnTo>
                    <a:pt x="243" y="169"/>
                  </a:lnTo>
                  <a:lnTo>
                    <a:pt x="226" y="171"/>
                  </a:lnTo>
                  <a:lnTo>
                    <a:pt x="210" y="173"/>
                  </a:lnTo>
                  <a:lnTo>
                    <a:pt x="192" y="174"/>
                  </a:lnTo>
                  <a:lnTo>
                    <a:pt x="175" y="176"/>
                  </a:lnTo>
                  <a:lnTo>
                    <a:pt x="175" y="176"/>
                  </a:lnTo>
                  <a:lnTo>
                    <a:pt x="157" y="174"/>
                  </a:lnTo>
                  <a:lnTo>
                    <a:pt x="140" y="173"/>
                  </a:lnTo>
                  <a:lnTo>
                    <a:pt x="123" y="171"/>
                  </a:lnTo>
                  <a:lnTo>
                    <a:pt x="107" y="169"/>
                  </a:lnTo>
                  <a:lnTo>
                    <a:pt x="92" y="165"/>
                  </a:lnTo>
                  <a:lnTo>
                    <a:pt x="78" y="160"/>
                  </a:lnTo>
                  <a:lnTo>
                    <a:pt x="64" y="156"/>
                  </a:lnTo>
                  <a:lnTo>
                    <a:pt x="52" y="150"/>
                  </a:lnTo>
                  <a:lnTo>
                    <a:pt x="40" y="143"/>
                  </a:lnTo>
                  <a:lnTo>
                    <a:pt x="30" y="137"/>
                  </a:lnTo>
                  <a:lnTo>
                    <a:pt x="21" y="130"/>
                  </a:lnTo>
                  <a:lnTo>
                    <a:pt x="14" y="122"/>
                  </a:lnTo>
                  <a:lnTo>
                    <a:pt x="8" y="113"/>
                  </a:lnTo>
                  <a:lnTo>
                    <a:pt x="4" y="105"/>
                  </a:lnTo>
                  <a:lnTo>
                    <a:pt x="1" y="97"/>
                  </a:lnTo>
                  <a:lnTo>
                    <a:pt x="0" y="88"/>
                  </a:lnTo>
                  <a:lnTo>
                    <a:pt x="0" y="88"/>
                  </a:lnTo>
                  <a:lnTo>
                    <a:pt x="1" y="78"/>
                  </a:lnTo>
                  <a:lnTo>
                    <a:pt x="4" y="70"/>
                  </a:lnTo>
                  <a:lnTo>
                    <a:pt x="8" y="62"/>
                  </a:lnTo>
                  <a:lnTo>
                    <a:pt x="14" y="54"/>
                  </a:lnTo>
                  <a:lnTo>
                    <a:pt x="21" y="46"/>
                  </a:lnTo>
                  <a:lnTo>
                    <a:pt x="30" y="39"/>
                  </a:lnTo>
                  <a:lnTo>
                    <a:pt x="40" y="33"/>
                  </a:lnTo>
                  <a:lnTo>
                    <a:pt x="52" y="26"/>
                  </a:lnTo>
                  <a:lnTo>
                    <a:pt x="64" y="20"/>
                  </a:lnTo>
                  <a:lnTo>
                    <a:pt x="78" y="15"/>
                  </a:lnTo>
                  <a:lnTo>
                    <a:pt x="92" y="10"/>
                  </a:lnTo>
                  <a:lnTo>
                    <a:pt x="107" y="7"/>
                  </a:lnTo>
                  <a:lnTo>
                    <a:pt x="123" y="5"/>
                  </a:lnTo>
                  <a:lnTo>
                    <a:pt x="140" y="2"/>
                  </a:lnTo>
                  <a:lnTo>
                    <a:pt x="157" y="1"/>
                  </a:lnTo>
                  <a:lnTo>
                    <a:pt x="175" y="0"/>
                  </a:lnTo>
                  <a:lnTo>
                    <a:pt x="175" y="0"/>
                  </a:lnTo>
                  <a:lnTo>
                    <a:pt x="192" y="1"/>
                  </a:lnTo>
                  <a:lnTo>
                    <a:pt x="210" y="2"/>
                  </a:lnTo>
                  <a:lnTo>
                    <a:pt x="226" y="5"/>
                  </a:lnTo>
                  <a:lnTo>
                    <a:pt x="243" y="7"/>
                  </a:lnTo>
                  <a:lnTo>
                    <a:pt x="258" y="10"/>
                  </a:lnTo>
                  <a:lnTo>
                    <a:pt x="272" y="15"/>
                  </a:lnTo>
                  <a:lnTo>
                    <a:pt x="286" y="20"/>
                  </a:lnTo>
                  <a:lnTo>
                    <a:pt x="298" y="26"/>
                  </a:lnTo>
                  <a:lnTo>
                    <a:pt x="310" y="33"/>
                  </a:lnTo>
                  <a:lnTo>
                    <a:pt x="320" y="39"/>
                  </a:lnTo>
                  <a:lnTo>
                    <a:pt x="328" y="46"/>
                  </a:lnTo>
                  <a:lnTo>
                    <a:pt x="335" y="54"/>
                  </a:lnTo>
                  <a:lnTo>
                    <a:pt x="341" y="62"/>
                  </a:lnTo>
                  <a:lnTo>
                    <a:pt x="346" y="70"/>
                  </a:lnTo>
                  <a:lnTo>
                    <a:pt x="348" y="78"/>
                  </a:lnTo>
                  <a:lnTo>
                    <a:pt x="349" y="88"/>
                  </a:lnTo>
                  <a:lnTo>
                    <a:pt x="349" y="88"/>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2" name="Freeform 152"/>
            <p:cNvSpPr>
              <a:spLocks/>
            </p:cNvSpPr>
            <p:nvPr/>
          </p:nvSpPr>
          <p:spPr bwMode="auto">
            <a:xfrm>
              <a:off x="4543426" y="2559050"/>
              <a:ext cx="92075" cy="47625"/>
            </a:xfrm>
            <a:custGeom>
              <a:avLst/>
              <a:gdLst>
                <a:gd name="T0" fmla="*/ 349 w 349"/>
                <a:gd name="T1" fmla="*/ 86 h 174"/>
                <a:gd name="T2" fmla="*/ 345 w 349"/>
                <a:gd name="T3" fmla="*/ 104 h 174"/>
                <a:gd name="T4" fmla="*/ 335 w 349"/>
                <a:gd name="T5" fmla="*/ 120 h 174"/>
                <a:gd name="T6" fmla="*/ 319 w 349"/>
                <a:gd name="T7" fmla="*/ 135 h 174"/>
                <a:gd name="T8" fmla="*/ 297 w 349"/>
                <a:gd name="T9" fmla="*/ 148 h 174"/>
                <a:gd name="T10" fmla="*/ 272 w 349"/>
                <a:gd name="T11" fmla="*/ 159 h 174"/>
                <a:gd name="T12" fmla="*/ 242 w 349"/>
                <a:gd name="T13" fmla="*/ 167 h 174"/>
                <a:gd name="T14" fmla="*/ 210 w 349"/>
                <a:gd name="T15" fmla="*/ 172 h 174"/>
                <a:gd name="T16" fmla="*/ 174 w 349"/>
                <a:gd name="T17" fmla="*/ 174 h 174"/>
                <a:gd name="T18" fmla="*/ 157 w 349"/>
                <a:gd name="T19" fmla="*/ 173 h 174"/>
                <a:gd name="T20" fmla="*/ 123 w 349"/>
                <a:gd name="T21" fmla="*/ 169 h 174"/>
                <a:gd name="T22" fmla="*/ 91 w 349"/>
                <a:gd name="T23" fmla="*/ 164 h 174"/>
                <a:gd name="T24" fmla="*/ 63 w 349"/>
                <a:gd name="T25" fmla="*/ 154 h 174"/>
                <a:gd name="T26" fmla="*/ 40 w 349"/>
                <a:gd name="T27" fmla="*/ 141 h 174"/>
                <a:gd name="T28" fmla="*/ 21 w 349"/>
                <a:gd name="T29" fmla="*/ 128 h 174"/>
                <a:gd name="T30" fmla="*/ 7 w 349"/>
                <a:gd name="T31" fmla="*/ 112 h 174"/>
                <a:gd name="T32" fmla="*/ 1 w 349"/>
                <a:gd name="T33" fmla="*/ 96 h 174"/>
                <a:gd name="T34" fmla="*/ 0 w 349"/>
                <a:gd name="T35" fmla="*/ 86 h 174"/>
                <a:gd name="T36" fmla="*/ 3 w 349"/>
                <a:gd name="T37" fmla="*/ 69 h 174"/>
                <a:gd name="T38" fmla="*/ 13 w 349"/>
                <a:gd name="T39" fmla="*/ 52 h 174"/>
                <a:gd name="T40" fmla="*/ 29 w 349"/>
                <a:gd name="T41" fmla="*/ 37 h 174"/>
                <a:gd name="T42" fmla="*/ 50 w 349"/>
                <a:gd name="T43" fmla="*/ 24 h 174"/>
                <a:gd name="T44" fmla="*/ 76 w 349"/>
                <a:gd name="T45" fmla="*/ 14 h 174"/>
                <a:gd name="T46" fmla="*/ 106 w 349"/>
                <a:gd name="T47" fmla="*/ 5 h 174"/>
                <a:gd name="T48" fmla="*/ 139 w 349"/>
                <a:gd name="T49" fmla="*/ 1 h 174"/>
                <a:gd name="T50" fmla="*/ 174 w 349"/>
                <a:gd name="T51" fmla="*/ 0 h 174"/>
                <a:gd name="T52" fmla="*/ 192 w 349"/>
                <a:gd name="T53" fmla="*/ 0 h 174"/>
                <a:gd name="T54" fmla="*/ 226 w 349"/>
                <a:gd name="T55" fmla="*/ 3 h 174"/>
                <a:gd name="T56" fmla="*/ 258 w 349"/>
                <a:gd name="T57" fmla="*/ 10 h 174"/>
                <a:gd name="T58" fmla="*/ 286 w 349"/>
                <a:gd name="T59" fmla="*/ 19 h 174"/>
                <a:gd name="T60" fmla="*/ 309 w 349"/>
                <a:gd name="T61" fmla="*/ 31 h 174"/>
                <a:gd name="T62" fmla="*/ 328 w 349"/>
                <a:gd name="T63" fmla="*/ 45 h 174"/>
                <a:gd name="T64" fmla="*/ 341 w 349"/>
                <a:gd name="T65" fmla="*/ 60 h 174"/>
                <a:gd name="T66" fmla="*/ 348 w 349"/>
                <a:gd name="T67" fmla="*/ 77 h 174"/>
                <a:gd name="T68" fmla="*/ 349 w 349"/>
                <a:gd name="T6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9" h="174">
                  <a:moveTo>
                    <a:pt x="349" y="86"/>
                  </a:moveTo>
                  <a:lnTo>
                    <a:pt x="349" y="86"/>
                  </a:lnTo>
                  <a:lnTo>
                    <a:pt x="348" y="96"/>
                  </a:lnTo>
                  <a:lnTo>
                    <a:pt x="345" y="104"/>
                  </a:lnTo>
                  <a:lnTo>
                    <a:pt x="341" y="112"/>
                  </a:lnTo>
                  <a:lnTo>
                    <a:pt x="335" y="120"/>
                  </a:lnTo>
                  <a:lnTo>
                    <a:pt x="328" y="128"/>
                  </a:lnTo>
                  <a:lnTo>
                    <a:pt x="319" y="135"/>
                  </a:lnTo>
                  <a:lnTo>
                    <a:pt x="309" y="141"/>
                  </a:lnTo>
                  <a:lnTo>
                    <a:pt x="297" y="148"/>
                  </a:lnTo>
                  <a:lnTo>
                    <a:pt x="286" y="154"/>
                  </a:lnTo>
                  <a:lnTo>
                    <a:pt x="272" y="159"/>
                  </a:lnTo>
                  <a:lnTo>
                    <a:pt x="258" y="164"/>
                  </a:lnTo>
                  <a:lnTo>
                    <a:pt x="242" y="167"/>
                  </a:lnTo>
                  <a:lnTo>
                    <a:pt x="226" y="169"/>
                  </a:lnTo>
                  <a:lnTo>
                    <a:pt x="210" y="172"/>
                  </a:lnTo>
                  <a:lnTo>
                    <a:pt x="192" y="173"/>
                  </a:lnTo>
                  <a:lnTo>
                    <a:pt x="174" y="174"/>
                  </a:lnTo>
                  <a:lnTo>
                    <a:pt x="174" y="174"/>
                  </a:lnTo>
                  <a:lnTo>
                    <a:pt x="157" y="173"/>
                  </a:lnTo>
                  <a:lnTo>
                    <a:pt x="139" y="172"/>
                  </a:lnTo>
                  <a:lnTo>
                    <a:pt x="123" y="169"/>
                  </a:lnTo>
                  <a:lnTo>
                    <a:pt x="106" y="167"/>
                  </a:lnTo>
                  <a:lnTo>
                    <a:pt x="91" y="164"/>
                  </a:lnTo>
                  <a:lnTo>
                    <a:pt x="76" y="159"/>
                  </a:lnTo>
                  <a:lnTo>
                    <a:pt x="63" y="154"/>
                  </a:lnTo>
                  <a:lnTo>
                    <a:pt x="50" y="148"/>
                  </a:lnTo>
                  <a:lnTo>
                    <a:pt x="40" y="141"/>
                  </a:lnTo>
                  <a:lnTo>
                    <a:pt x="29" y="135"/>
                  </a:lnTo>
                  <a:lnTo>
                    <a:pt x="21" y="128"/>
                  </a:lnTo>
                  <a:lnTo>
                    <a:pt x="13" y="120"/>
                  </a:lnTo>
                  <a:lnTo>
                    <a:pt x="7" y="112"/>
                  </a:lnTo>
                  <a:lnTo>
                    <a:pt x="3" y="104"/>
                  </a:lnTo>
                  <a:lnTo>
                    <a:pt x="1" y="96"/>
                  </a:lnTo>
                  <a:lnTo>
                    <a:pt x="0" y="86"/>
                  </a:lnTo>
                  <a:lnTo>
                    <a:pt x="0" y="86"/>
                  </a:lnTo>
                  <a:lnTo>
                    <a:pt x="1" y="77"/>
                  </a:lnTo>
                  <a:lnTo>
                    <a:pt x="3" y="69"/>
                  </a:lnTo>
                  <a:lnTo>
                    <a:pt x="7" y="60"/>
                  </a:lnTo>
                  <a:lnTo>
                    <a:pt x="13" y="52"/>
                  </a:lnTo>
                  <a:lnTo>
                    <a:pt x="21" y="45"/>
                  </a:lnTo>
                  <a:lnTo>
                    <a:pt x="29" y="37"/>
                  </a:lnTo>
                  <a:lnTo>
                    <a:pt x="40" y="31"/>
                  </a:lnTo>
                  <a:lnTo>
                    <a:pt x="50" y="24"/>
                  </a:lnTo>
                  <a:lnTo>
                    <a:pt x="63" y="19"/>
                  </a:lnTo>
                  <a:lnTo>
                    <a:pt x="76" y="14"/>
                  </a:lnTo>
                  <a:lnTo>
                    <a:pt x="91" y="10"/>
                  </a:lnTo>
                  <a:lnTo>
                    <a:pt x="106" y="5"/>
                  </a:lnTo>
                  <a:lnTo>
                    <a:pt x="123" y="3"/>
                  </a:lnTo>
                  <a:lnTo>
                    <a:pt x="139" y="1"/>
                  </a:lnTo>
                  <a:lnTo>
                    <a:pt x="157" y="0"/>
                  </a:lnTo>
                  <a:lnTo>
                    <a:pt x="174" y="0"/>
                  </a:lnTo>
                  <a:lnTo>
                    <a:pt x="174" y="0"/>
                  </a:lnTo>
                  <a:lnTo>
                    <a:pt x="192" y="0"/>
                  </a:lnTo>
                  <a:lnTo>
                    <a:pt x="210" y="1"/>
                  </a:lnTo>
                  <a:lnTo>
                    <a:pt x="226" y="3"/>
                  </a:lnTo>
                  <a:lnTo>
                    <a:pt x="242" y="5"/>
                  </a:lnTo>
                  <a:lnTo>
                    <a:pt x="258" y="10"/>
                  </a:lnTo>
                  <a:lnTo>
                    <a:pt x="272" y="14"/>
                  </a:lnTo>
                  <a:lnTo>
                    <a:pt x="286" y="19"/>
                  </a:lnTo>
                  <a:lnTo>
                    <a:pt x="297" y="24"/>
                  </a:lnTo>
                  <a:lnTo>
                    <a:pt x="309" y="31"/>
                  </a:lnTo>
                  <a:lnTo>
                    <a:pt x="319" y="37"/>
                  </a:lnTo>
                  <a:lnTo>
                    <a:pt x="328" y="45"/>
                  </a:lnTo>
                  <a:lnTo>
                    <a:pt x="335" y="52"/>
                  </a:lnTo>
                  <a:lnTo>
                    <a:pt x="341" y="60"/>
                  </a:lnTo>
                  <a:lnTo>
                    <a:pt x="345" y="69"/>
                  </a:lnTo>
                  <a:lnTo>
                    <a:pt x="348" y="77"/>
                  </a:lnTo>
                  <a:lnTo>
                    <a:pt x="349" y="86"/>
                  </a:lnTo>
                  <a:lnTo>
                    <a:pt x="349" y="86"/>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3" name="Freeform 153"/>
            <p:cNvSpPr>
              <a:spLocks/>
            </p:cNvSpPr>
            <p:nvPr/>
          </p:nvSpPr>
          <p:spPr bwMode="auto">
            <a:xfrm>
              <a:off x="4335463" y="2559050"/>
              <a:ext cx="92075" cy="47625"/>
            </a:xfrm>
            <a:custGeom>
              <a:avLst/>
              <a:gdLst>
                <a:gd name="T0" fmla="*/ 349 w 349"/>
                <a:gd name="T1" fmla="*/ 86 h 174"/>
                <a:gd name="T2" fmla="*/ 345 w 349"/>
                <a:gd name="T3" fmla="*/ 104 h 174"/>
                <a:gd name="T4" fmla="*/ 335 w 349"/>
                <a:gd name="T5" fmla="*/ 120 h 174"/>
                <a:gd name="T6" fmla="*/ 320 w 349"/>
                <a:gd name="T7" fmla="*/ 135 h 174"/>
                <a:gd name="T8" fmla="*/ 297 w 349"/>
                <a:gd name="T9" fmla="*/ 148 h 174"/>
                <a:gd name="T10" fmla="*/ 272 w 349"/>
                <a:gd name="T11" fmla="*/ 159 h 174"/>
                <a:gd name="T12" fmla="*/ 242 w 349"/>
                <a:gd name="T13" fmla="*/ 167 h 174"/>
                <a:gd name="T14" fmla="*/ 210 w 349"/>
                <a:gd name="T15" fmla="*/ 172 h 174"/>
                <a:gd name="T16" fmla="*/ 174 w 349"/>
                <a:gd name="T17" fmla="*/ 174 h 174"/>
                <a:gd name="T18" fmla="*/ 157 w 349"/>
                <a:gd name="T19" fmla="*/ 173 h 174"/>
                <a:gd name="T20" fmla="*/ 123 w 349"/>
                <a:gd name="T21" fmla="*/ 169 h 174"/>
                <a:gd name="T22" fmla="*/ 91 w 349"/>
                <a:gd name="T23" fmla="*/ 164 h 174"/>
                <a:gd name="T24" fmla="*/ 63 w 349"/>
                <a:gd name="T25" fmla="*/ 154 h 174"/>
                <a:gd name="T26" fmla="*/ 40 w 349"/>
                <a:gd name="T27" fmla="*/ 141 h 174"/>
                <a:gd name="T28" fmla="*/ 21 w 349"/>
                <a:gd name="T29" fmla="*/ 128 h 174"/>
                <a:gd name="T30" fmla="*/ 8 w 349"/>
                <a:gd name="T31" fmla="*/ 112 h 174"/>
                <a:gd name="T32" fmla="*/ 1 w 349"/>
                <a:gd name="T33" fmla="*/ 96 h 174"/>
                <a:gd name="T34" fmla="*/ 0 w 349"/>
                <a:gd name="T35" fmla="*/ 86 h 174"/>
                <a:gd name="T36" fmla="*/ 3 w 349"/>
                <a:gd name="T37" fmla="*/ 69 h 174"/>
                <a:gd name="T38" fmla="*/ 14 w 349"/>
                <a:gd name="T39" fmla="*/ 52 h 174"/>
                <a:gd name="T40" fmla="*/ 29 w 349"/>
                <a:gd name="T41" fmla="*/ 37 h 174"/>
                <a:gd name="T42" fmla="*/ 51 w 349"/>
                <a:gd name="T43" fmla="*/ 24 h 174"/>
                <a:gd name="T44" fmla="*/ 77 w 349"/>
                <a:gd name="T45" fmla="*/ 14 h 174"/>
                <a:gd name="T46" fmla="*/ 106 w 349"/>
                <a:gd name="T47" fmla="*/ 5 h 174"/>
                <a:gd name="T48" fmla="*/ 139 w 349"/>
                <a:gd name="T49" fmla="*/ 1 h 174"/>
                <a:gd name="T50" fmla="*/ 174 w 349"/>
                <a:gd name="T51" fmla="*/ 0 h 174"/>
                <a:gd name="T52" fmla="*/ 192 w 349"/>
                <a:gd name="T53" fmla="*/ 0 h 174"/>
                <a:gd name="T54" fmla="*/ 226 w 349"/>
                <a:gd name="T55" fmla="*/ 3 h 174"/>
                <a:gd name="T56" fmla="*/ 258 w 349"/>
                <a:gd name="T57" fmla="*/ 10 h 174"/>
                <a:gd name="T58" fmla="*/ 286 w 349"/>
                <a:gd name="T59" fmla="*/ 19 h 174"/>
                <a:gd name="T60" fmla="*/ 309 w 349"/>
                <a:gd name="T61" fmla="*/ 31 h 174"/>
                <a:gd name="T62" fmla="*/ 328 w 349"/>
                <a:gd name="T63" fmla="*/ 45 h 174"/>
                <a:gd name="T64" fmla="*/ 341 w 349"/>
                <a:gd name="T65" fmla="*/ 60 h 174"/>
                <a:gd name="T66" fmla="*/ 348 w 349"/>
                <a:gd name="T67" fmla="*/ 77 h 174"/>
                <a:gd name="T68" fmla="*/ 349 w 349"/>
                <a:gd name="T6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9" h="174">
                  <a:moveTo>
                    <a:pt x="349" y="86"/>
                  </a:moveTo>
                  <a:lnTo>
                    <a:pt x="349" y="86"/>
                  </a:lnTo>
                  <a:lnTo>
                    <a:pt x="348" y="96"/>
                  </a:lnTo>
                  <a:lnTo>
                    <a:pt x="345" y="104"/>
                  </a:lnTo>
                  <a:lnTo>
                    <a:pt x="341" y="112"/>
                  </a:lnTo>
                  <a:lnTo>
                    <a:pt x="335" y="120"/>
                  </a:lnTo>
                  <a:lnTo>
                    <a:pt x="328" y="128"/>
                  </a:lnTo>
                  <a:lnTo>
                    <a:pt x="320" y="135"/>
                  </a:lnTo>
                  <a:lnTo>
                    <a:pt x="309" y="141"/>
                  </a:lnTo>
                  <a:lnTo>
                    <a:pt x="297" y="148"/>
                  </a:lnTo>
                  <a:lnTo>
                    <a:pt x="286" y="154"/>
                  </a:lnTo>
                  <a:lnTo>
                    <a:pt x="272" y="159"/>
                  </a:lnTo>
                  <a:lnTo>
                    <a:pt x="258" y="164"/>
                  </a:lnTo>
                  <a:lnTo>
                    <a:pt x="242" y="167"/>
                  </a:lnTo>
                  <a:lnTo>
                    <a:pt x="226" y="169"/>
                  </a:lnTo>
                  <a:lnTo>
                    <a:pt x="210" y="172"/>
                  </a:lnTo>
                  <a:lnTo>
                    <a:pt x="192" y="173"/>
                  </a:lnTo>
                  <a:lnTo>
                    <a:pt x="174" y="174"/>
                  </a:lnTo>
                  <a:lnTo>
                    <a:pt x="174" y="174"/>
                  </a:lnTo>
                  <a:lnTo>
                    <a:pt x="157" y="173"/>
                  </a:lnTo>
                  <a:lnTo>
                    <a:pt x="139" y="172"/>
                  </a:lnTo>
                  <a:lnTo>
                    <a:pt x="123" y="169"/>
                  </a:lnTo>
                  <a:lnTo>
                    <a:pt x="106" y="167"/>
                  </a:lnTo>
                  <a:lnTo>
                    <a:pt x="91" y="164"/>
                  </a:lnTo>
                  <a:lnTo>
                    <a:pt x="77" y="159"/>
                  </a:lnTo>
                  <a:lnTo>
                    <a:pt x="63" y="154"/>
                  </a:lnTo>
                  <a:lnTo>
                    <a:pt x="51" y="148"/>
                  </a:lnTo>
                  <a:lnTo>
                    <a:pt x="40" y="141"/>
                  </a:lnTo>
                  <a:lnTo>
                    <a:pt x="29" y="135"/>
                  </a:lnTo>
                  <a:lnTo>
                    <a:pt x="21" y="128"/>
                  </a:lnTo>
                  <a:lnTo>
                    <a:pt x="14" y="120"/>
                  </a:lnTo>
                  <a:lnTo>
                    <a:pt x="8" y="112"/>
                  </a:lnTo>
                  <a:lnTo>
                    <a:pt x="3" y="104"/>
                  </a:lnTo>
                  <a:lnTo>
                    <a:pt x="1" y="96"/>
                  </a:lnTo>
                  <a:lnTo>
                    <a:pt x="0" y="86"/>
                  </a:lnTo>
                  <a:lnTo>
                    <a:pt x="0" y="86"/>
                  </a:lnTo>
                  <a:lnTo>
                    <a:pt x="1" y="77"/>
                  </a:lnTo>
                  <a:lnTo>
                    <a:pt x="3" y="69"/>
                  </a:lnTo>
                  <a:lnTo>
                    <a:pt x="8" y="60"/>
                  </a:lnTo>
                  <a:lnTo>
                    <a:pt x="14" y="52"/>
                  </a:lnTo>
                  <a:lnTo>
                    <a:pt x="21" y="45"/>
                  </a:lnTo>
                  <a:lnTo>
                    <a:pt x="29" y="37"/>
                  </a:lnTo>
                  <a:lnTo>
                    <a:pt x="40" y="31"/>
                  </a:lnTo>
                  <a:lnTo>
                    <a:pt x="51" y="24"/>
                  </a:lnTo>
                  <a:lnTo>
                    <a:pt x="63" y="19"/>
                  </a:lnTo>
                  <a:lnTo>
                    <a:pt x="77" y="14"/>
                  </a:lnTo>
                  <a:lnTo>
                    <a:pt x="91" y="10"/>
                  </a:lnTo>
                  <a:lnTo>
                    <a:pt x="106" y="5"/>
                  </a:lnTo>
                  <a:lnTo>
                    <a:pt x="123" y="3"/>
                  </a:lnTo>
                  <a:lnTo>
                    <a:pt x="139" y="1"/>
                  </a:lnTo>
                  <a:lnTo>
                    <a:pt x="157" y="0"/>
                  </a:lnTo>
                  <a:lnTo>
                    <a:pt x="174" y="0"/>
                  </a:lnTo>
                  <a:lnTo>
                    <a:pt x="174" y="0"/>
                  </a:lnTo>
                  <a:lnTo>
                    <a:pt x="192" y="0"/>
                  </a:lnTo>
                  <a:lnTo>
                    <a:pt x="210" y="1"/>
                  </a:lnTo>
                  <a:lnTo>
                    <a:pt x="226" y="3"/>
                  </a:lnTo>
                  <a:lnTo>
                    <a:pt x="242" y="5"/>
                  </a:lnTo>
                  <a:lnTo>
                    <a:pt x="258" y="10"/>
                  </a:lnTo>
                  <a:lnTo>
                    <a:pt x="272" y="14"/>
                  </a:lnTo>
                  <a:lnTo>
                    <a:pt x="286" y="19"/>
                  </a:lnTo>
                  <a:lnTo>
                    <a:pt x="297" y="24"/>
                  </a:lnTo>
                  <a:lnTo>
                    <a:pt x="309" y="31"/>
                  </a:lnTo>
                  <a:lnTo>
                    <a:pt x="320" y="37"/>
                  </a:lnTo>
                  <a:lnTo>
                    <a:pt x="328" y="45"/>
                  </a:lnTo>
                  <a:lnTo>
                    <a:pt x="335" y="52"/>
                  </a:lnTo>
                  <a:lnTo>
                    <a:pt x="341" y="60"/>
                  </a:lnTo>
                  <a:lnTo>
                    <a:pt x="345" y="69"/>
                  </a:lnTo>
                  <a:lnTo>
                    <a:pt x="348" y="77"/>
                  </a:lnTo>
                  <a:lnTo>
                    <a:pt x="349" y="86"/>
                  </a:lnTo>
                  <a:lnTo>
                    <a:pt x="349" y="86"/>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4" name="Line 154"/>
            <p:cNvSpPr>
              <a:spLocks noChangeShapeType="1"/>
            </p:cNvSpPr>
            <p:nvPr/>
          </p:nvSpPr>
          <p:spPr bwMode="auto">
            <a:xfrm flipH="1">
              <a:off x="4303713" y="2595563"/>
              <a:ext cx="39688" cy="1746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5" name="Line 155"/>
            <p:cNvSpPr>
              <a:spLocks noChangeShapeType="1"/>
            </p:cNvSpPr>
            <p:nvPr/>
          </p:nvSpPr>
          <p:spPr bwMode="auto">
            <a:xfrm flipH="1">
              <a:off x="4413251" y="2551113"/>
              <a:ext cx="33338" cy="14288"/>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6" name="Line 156"/>
            <p:cNvSpPr>
              <a:spLocks noChangeShapeType="1"/>
            </p:cNvSpPr>
            <p:nvPr/>
          </p:nvSpPr>
          <p:spPr bwMode="auto">
            <a:xfrm flipH="1" flipV="1">
              <a:off x="4516438" y="2551113"/>
              <a:ext cx="38100" cy="1746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7" name="Line 157"/>
            <p:cNvSpPr>
              <a:spLocks noChangeShapeType="1"/>
            </p:cNvSpPr>
            <p:nvPr/>
          </p:nvSpPr>
          <p:spPr bwMode="auto">
            <a:xfrm flipH="1" flipV="1">
              <a:off x="4622801" y="2598738"/>
              <a:ext cx="36513" cy="14288"/>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48" name="Gruppieren 347"/>
          <p:cNvGrpSpPr/>
          <p:nvPr/>
        </p:nvGrpSpPr>
        <p:grpSpPr>
          <a:xfrm>
            <a:off x="6237185" y="2173064"/>
            <a:ext cx="355601" cy="355601"/>
            <a:chOff x="4841846" y="4333875"/>
            <a:chExt cx="355601" cy="355601"/>
          </a:xfrm>
        </p:grpSpPr>
        <p:sp>
          <p:nvSpPr>
            <p:cNvPr id="349" name="Freeform 158"/>
            <p:cNvSpPr>
              <a:spLocks/>
            </p:cNvSpPr>
            <p:nvPr/>
          </p:nvSpPr>
          <p:spPr bwMode="auto">
            <a:xfrm>
              <a:off x="4881534" y="4411663"/>
              <a:ext cx="276225" cy="277813"/>
            </a:xfrm>
            <a:custGeom>
              <a:avLst/>
              <a:gdLst>
                <a:gd name="T0" fmla="*/ 1047 w 1048"/>
                <a:gd name="T1" fmla="*/ 552 h 1049"/>
                <a:gd name="T2" fmla="*/ 1037 w 1048"/>
                <a:gd name="T3" fmla="*/ 631 h 1049"/>
                <a:gd name="T4" fmla="*/ 1016 w 1048"/>
                <a:gd name="T5" fmla="*/ 704 h 1049"/>
                <a:gd name="T6" fmla="*/ 985 w 1048"/>
                <a:gd name="T7" fmla="*/ 775 h 1049"/>
                <a:gd name="T8" fmla="*/ 944 w 1048"/>
                <a:gd name="T9" fmla="*/ 838 h 1049"/>
                <a:gd name="T10" fmla="*/ 895 w 1048"/>
                <a:gd name="T11" fmla="*/ 895 h 1049"/>
                <a:gd name="T12" fmla="*/ 837 w 1048"/>
                <a:gd name="T13" fmla="*/ 944 h 1049"/>
                <a:gd name="T14" fmla="*/ 774 w 1048"/>
                <a:gd name="T15" fmla="*/ 985 h 1049"/>
                <a:gd name="T16" fmla="*/ 704 w 1048"/>
                <a:gd name="T17" fmla="*/ 1017 h 1049"/>
                <a:gd name="T18" fmla="*/ 630 w 1048"/>
                <a:gd name="T19" fmla="*/ 1038 h 1049"/>
                <a:gd name="T20" fmla="*/ 551 w 1048"/>
                <a:gd name="T21" fmla="*/ 1047 h 1049"/>
                <a:gd name="T22" fmla="*/ 497 w 1048"/>
                <a:gd name="T23" fmla="*/ 1047 h 1049"/>
                <a:gd name="T24" fmla="*/ 419 w 1048"/>
                <a:gd name="T25" fmla="*/ 1038 h 1049"/>
                <a:gd name="T26" fmla="*/ 344 w 1048"/>
                <a:gd name="T27" fmla="*/ 1017 h 1049"/>
                <a:gd name="T28" fmla="*/ 274 w 1048"/>
                <a:gd name="T29" fmla="*/ 985 h 1049"/>
                <a:gd name="T30" fmla="*/ 210 w 1048"/>
                <a:gd name="T31" fmla="*/ 944 h 1049"/>
                <a:gd name="T32" fmla="*/ 153 w 1048"/>
                <a:gd name="T33" fmla="*/ 895 h 1049"/>
                <a:gd name="T34" fmla="*/ 104 w 1048"/>
                <a:gd name="T35" fmla="*/ 838 h 1049"/>
                <a:gd name="T36" fmla="*/ 63 w 1048"/>
                <a:gd name="T37" fmla="*/ 775 h 1049"/>
                <a:gd name="T38" fmla="*/ 32 w 1048"/>
                <a:gd name="T39" fmla="*/ 704 h 1049"/>
                <a:gd name="T40" fmla="*/ 10 w 1048"/>
                <a:gd name="T41" fmla="*/ 631 h 1049"/>
                <a:gd name="T42" fmla="*/ 1 w 1048"/>
                <a:gd name="T43" fmla="*/ 552 h 1049"/>
                <a:gd name="T44" fmla="*/ 1 w 1048"/>
                <a:gd name="T45" fmla="*/ 498 h 1049"/>
                <a:gd name="T46" fmla="*/ 10 w 1048"/>
                <a:gd name="T47" fmla="*/ 419 h 1049"/>
                <a:gd name="T48" fmla="*/ 32 w 1048"/>
                <a:gd name="T49" fmla="*/ 345 h 1049"/>
                <a:gd name="T50" fmla="*/ 63 w 1048"/>
                <a:gd name="T51" fmla="*/ 274 h 1049"/>
                <a:gd name="T52" fmla="*/ 104 w 1048"/>
                <a:gd name="T53" fmla="*/ 211 h 1049"/>
                <a:gd name="T54" fmla="*/ 153 w 1048"/>
                <a:gd name="T55" fmla="*/ 154 h 1049"/>
                <a:gd name="T56" fmla="*/ 210 w 1048"/>
                <a:gd name="T57" fmla="*/ 105 h 1049"/>
                <a:gd name="T58" fmla="*/ 274 w 1048"/>
                <a:gd name="T59" fmla="*/ 64 h 1049"/>
                <a:gd name="T60" fmla="*/ 344 w 1048"/>
                <a:gd name="T61" fmla="*/ 32 h 1049"/>
                <a:gd name="T62" fmla="*/ 419 w 1048"/>
                <a:gd name="T63" fmla="*/ 11 h 1049"/>
                <a:gd name="T64" fmla="*/ 497 w 1048"/>
                <a:gd name="T65" fmla="*/ 2 h 1049"/>
                <a:gd name="T66" fmla="*/ 551 w 1048"/>
                <a:gd name="T67" fmla="*/ 2 h 1049"/>
                <a:gd name="T68" fmla="*/ 630 w 1048"/>
                <a:gd name="T69" fmla="*/ 11 h 1049"/>
                <a:gd name="T70" fmla="*/ 704 w 1048"/>
                <a:gd name="T71" fmla="*/ 32 h 1049"/>
                <a:gd name="T72" fmla="*/ 774 w 1048"/>
                <a:gd name="T73" fmla="*/ 64 h 1049"/>
                <a:gd name="T74" fmla="*/ 837 w 1048"/>
                <a:gd name="T75" fmla="*/ 105 h 1049"/>
                <a:gd name="T76" fmla="*/ 895 w 1048"/>
                <a:gd name="T77" fmla="*/ 154 h 1049"/>
                <a:gd name="T78" fmla="*/ 944 w 1048"/>
                <a:gd name="T79" fmla="*/ 211 h 1049"/>
                <a:gd name="T80" fmla="*/ 985 w 1048"/>
                <a:gd name="T81" fmla="*/ 274 h 1049"/>
                <a:gd name="T82" fmla="*/ 1016 w 1048"/>
                <a:gd name="T83" fmla="*/ 345 h 1049"/>
                <a:gd name="T84" fmla="*/ 1037 w 1048"/>
                <a:gd name="T85" fmla="*/ 419 h 1049"/>
                <a:gd name="T86" fmla="*/ 1047 w 1048"/>
                <a:gd name="T87" fmla="*/ 498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8" h="1049">
                  <a:moveTo>
                    <a:pt x="1048" y="525"/>
                  </a:moveTo>
                  <a:lnTo>
                    <a:pt x="1048" y="525"/>
                  </a:lnTo>
                  <a:lnTo>
                    <a:pt x="1047" y="552"/>
                  </a:lnTo>
                  <a:lnTo>
                    <a:pt x="1046" y="578"/>
                  </a:lnTo>
                  <a:lnTo>
                    <a:pt x="1042" y="605"/>
                  </a:lnTo>
                  <a:lnTo>
                    <a:pt x="1037" y="631"/>
                  </a:lnTo>
                  <a:lnTo>
                    <a:pt x="1032" y="655"/>
                  </a:lnTo>
                  <a:lnTo>
                    <a:pt x="1025" y="681"/>
                  </a:lnTo>
                  <a:lnTo>
                    <a:pt x="1016" y="704"/>
                  </a:lnTo>
                  <a:lnTo>
                    <a:pt x="1007" y="729"/>
                  </a:lnTo>
                  <a:lnTo>
                    <a:pt x="996" y="751"/>
                  </a:lnTo>
                  <a:lnTo>
                    <a:pt x="985" y="775"/>
                  </a:lnTo>
                  <a:lnTo>
                    <a:pt x="972" y="796"/>
                  </a:lnTo>
                  <a:lnTo>
                    <a:pt x="959" y="818"/>
                  </a:lnTo>
                  <a:lnTo>
                    <a:pt x="944" y="838"/>
                  </a:lnTo>
                  <a:lnTo>
                    <a:pt x="929" y="858"/>
                  </a:lnTo>
                  <a:lnTo>
                    <a:pt x="912" y="876"/>
                  </a:lnTo>
                  <a:lnTo>
                    <a:pt x="895" y="895"/>
                  </a:lnTo>
                  <a:lnTo>
                    <a:pt x="876" y="913"/>
                  </a:lnTo>
                  <a:lnTo>
                    <a:pt x="857" y="929"/>
                  </a:lnTo>
                  <a:lnTo>
                    <a:pt x="837" y="944"/>
                  </a:lnTo>
                  <a:lnTo>
                    <a:pt x="817" y="958"/>
                  </a:lnTo>
                  <a:lnTo>
                    <a:pt x="796" y="973"/>
                  </a:lnTo>
                  <a:lnTo>
                    <a:pt x="774" y="985"/>
                  </a:lnTo>
                  <a:lnTo>
                    <a:pt x="752" y="997"/>
                  </a:lnTo>
                  <a:lnTo>
                    <a:pt x="728" y="1008"/>
                  </a:lnTo>
                  <a:lnTo>
                    <a:pt x="704" y="1017"/>
                  </a:lnTo>
                  <a:lnTo>
                    <a:pt x="680" y="1025"/>
                  </a:lnTo>
                  <a:lnTo>
                    <a:pt x="654" y="1032"/>
                  </a:lnTo>
                  <a:lnTo>
                    <a:pt x="630" y="1038"/>
                  </a:lnTo>
                  <a:lnTo>
                    <a:pt x="604" y="1043"/>
                  </a:lnTo>
                  <a:lnTo>
                    <a:pt x="577" y="1046"/>
                  </a:lnTo>
                  <a:lnTo>
                    <a:pt x="551" y="1047"/>
                  </a:lnTo>
                  <a:lnTo>
                    <a:pt x="524" y="1049"/>
                  </a:lnTo>
                  <a:lnTo>
                    <a:pt x="524" y="1049"/>
                  </a:lnTo>
                  <a:lnTo>
                    <a:pt x="497" y="1047"/>
                  </a:lnTo>
                  <a:lnTo>
                    <a:pt x="470" y="1046"/>
                  </a:lnTo>
                  <a:lnTo>
                    <a:pt x="445" y="1043"/>
                  </a:lnTo>
                  <a:lnTo>
                    <a:pt x="419" y="1038"/>
                  </a:lnTo>
                  <a:lnTo>
                    <a:pt x="393" y="1032"/>
                  </a:lnTo>
                  <a:lnTo>
                    <a:pt x="369" y="1025"/>
                  </a:lnTo>
                  <a:lnTo>
                    <a:pt x="344" y="1017"/>
                  </a:lnTo>
                  <a:lnTo>
                    <a:pt x="321" y="1008"/>
                  </a:lnTo>
                  <a:lnTo>
                    <a:pt x="297" y="997"/>
                  </a:lnTo>
                  <a:lnTo>
                    <a:pt x="274" y="985"/>
                  </a:lnTo>
                  <a:lnTo>
                    <a:pt x="253" y="973"/>
                  </a:lnTo>
                  <a:lnTo>
                    <a:pt x="232" y="958"/>
                  </a:lnTo>
                  <a:lnTo>
                    <a:pt x="210" y="944"/>
                  </a:lnTo>
                  <a:lnTo>
                    <a:pt x="191" y="929"/>
                  </a:lnTo>
                  <a:lnTo>
                    <a:pt x="172" y="913"/>
                  </a:lnTo>
                  <a:lnTo>
                    <a:pt x="153" y="895"/>
                  </a:lnTo>
                  <a:lnTo>
                    <a:pt x="137" y="876"/>
                  </a:lnTo>
                  <a:lnTo>
                    <a:pt x="120" y="858"/>
                  </a:lnTo>
                  <a:lnTo>
                    <a:pt x="104" y="838"/>
                  </a:lnTo>
                  <a:lnTo>
                    <a:pt x="90" y="818"/>
                  </a:lnTo>
                  <a:lnTo>
                    <a:pt x="76" y="796"/>
                  </a:lnTo>
                  <a:lnTo>
                    <a:pt x="63" y="775"/>
                  </a:lnTo>
                  <a:lnTo>
                    <a:pt x="52" y="751"/>
                  </a:lnTo>
                  <a:lnTo>
                    <a:pt x="42" y="729"/>
                  </a:lnTo>
                  <a:lnTo>
                    <a:pt x="32" y="704"/>
                  </a:lnTo>
                  <a:lnTo>
                    <a:pt x="24" y="681"/>
                  </a:lnTo>
                  <a:lnTo>
                    <a:pt x="16" y="655"/>
                  </a:lnTo>
                  <a:lnTo>
                    <a:pt x="10" y="631"/>
                  </a:lnTo>
                  <a:lnTo>
                    <a:pt x="7" y="605"/>
                  </a:lnTo>
                  <a:lnTo>
                    <a:pt x="3" y="578"/>
                  </a:lnTo>
                  <a:lnTo>
                    <a:pt x="1" y="552"/>
                  </a:lnTo>
                  <a:lnTo>
                    <a:pt x="0" y="525"/>
                  </a:lnTo>
                  <a:lnTo>
                    <a:pt x="0" y="525"/>
                  </a:lnTo>
                  <a:lnTo>
                    <a:pt x="1" y="498"/>
                  </a:lnTo>
                  <a:lnTo>
                    <a:pt x="3" y="471"/>
                  </a:lnTo>
                  <a:lnTo>
                    <a:pt x="7" y="444"/>
                  </a:lnTo>
                  <a:lnTo>
                    <a:pt x="10" y="419"/>
                  </a:lnTo>
                  <a:lnTo>
                    <a:pt x="16" y="394"/>
                  </a:lnTo>
                  <a:lnTo>
                    <a:pt x="24" y="369"/>
                  </a:lnTo>
                  <a:lnTo>
                    <a:pt x="32" y="345"/>
                  </a:lnTo>
                  <a:lnTo>
                    <a:pt x="42" y="320"/>
                  </a:lnTo>
                  <a:lnTo>
                    <a:pt x="52" y="298"/>
                  </a:lnTo>
                  <a:lnTo>
                    <a:pt x="63" y="274"/>
                  </a:lnTo>
                  <a:lnTo>
                    <a:pt x="76" y="253"/>
                  </a:lnTo>
                  <a:lnTo>
                    <a:pt x="90" y="231"/>
                  </a:lnTo>
                  <a:lnTo>
                    <a:pt x="104" y="211"/>
                  </a:lnTo>
                  <a:lnTo>
                    <a:pt x="120" y="191"/>
                  </a:lnTo>
                  <a:lnTo>
                    <a:pt x="137" y="173"/>
                  </a:lnTo>
                  <a:lnTo>
                    <a:pt x="153" y="154"/>
                  </a:lnTo>
                  <a:lnTo>
                    <a:pt x="172" y="136"/>
                  </a:lnTo>
                  <a:lnTo>
                    <a:pt x="191" y="120"/>
                  </a:lnTo>
                  <a:lnTo>
                    <a:pt x="210" y="105"/>
                  </a:lnTo>
                  <a:lnTo>
                    <a:pt x="232" y="91"/>
                  </a:lnTo>
                  <a:lnTo>
                    <a:pt x="253" y="77"/>
                  </a:lnTo>
                  <a:lnTo>
                    <a:pt x="274" y="64"/>
                  </a:lnTo>
                  <a:lnTo>
                    <a:pt x="297" y="52"/>
                  </a:lnTo>
                  <a:lnTo>
                    <a:pt x="321" y="41"/>
                  </a:lnTo>
                  <a:lnTo>
                    <a:pt x="344" y="32"/>
                  </a:lnTo>
                  <a:lnTo>
                    <a:pt x="369" y="24"/>
                  </a:lnTo>
                  <a:lnTo>
                    <a:pt x="393" y="17"/>
                  </a:lnTo>
                  <a:lnTo>
                    <a:pt x="419" y="11"/>
                  </a:lnTo>
                  <a:lnTo>
                    <a:pt x="445" y="6"/>
                  </a:lnTo>
                  <a:lnTo>
                    <a:pt x="470" y="4"/>
                  </a:lnTo>
                  <a:lnTo>
                    <a:pt x="497" y="2"/>
                  </a:lnTo>
                  <a:lnTo>
                    <a:pt x="524" y="0"/>
                  </a:lnTo>
                  <a:lnTo>
                    <a:pt x="524" y="0"/>
                  </a:lnTo>
                  <a:lnTo>
                    <a:pt x="551" y="2"/>
                  </a:lnTo>
                  <a:lnTo>
                    <a:pt x="577" y="4"/>
                  </a:lnTo>
                  <a:lnTo>
                    <a:pt x="604" y="6"/>
                  </a:lnTo>
                  <a:lnTo>
                    <a:pt x="630" y="11"/>
                  </a:lnTo>
                  <a:lnTo>
                    <a:pt x="654" y="17"/>
                  </a:lnTo>
                  <a:lnTo>
                    <a:pt x="680" y="24"/>
                  </a:lnTo>
                  <a:lnTo>
                    <a:pt x="704" y="32"/>
                  </a:lnTo>
                  <a:lnTo>
                    <a:pt x="728" y="41"/>
                  </a:lnTo>
                  <a:lnTo>
                    <a:pt x="752" y="52"/>
                  </a:lnTo>
                  <a:lnTo>
                    <a:pt x="774" y="64"/>
                  </a:lnTo>
                  <a:lnTo>
                    <a:pt x="796" y="77"/>
                  </a:lnTo>
                  <a:lnTo>
                    <a:pt x="817" y="91"/>
                  </a:lnTo>
                  <a:lnTo>
                    <a:pt x="837" y="105"/>
                  </a:lnTo>
                  <a:lnTo>
                    <a:pt x="857" y="120"/>
                  </a:lnTo>
                  <a:lnTo>
                    <a:pt x="876" y="136"/>
                  </a:lnTo>
                  <a:lnTo>
                    <a:pt x="895" y="154"/>
                  </a:lnTo>
                  <a:lnTo>
                    <a:pt x="912" y="173"/>
                  </a:lnTo>
                  <a:lnTo>
                    <a:pt x="929" y="191"/>
                  </a:lnTo>
                  <a:lnTo>
                    <a:pt x="944" y="211"/>
                  </a:lnTo>
                  <a:lnTo>
                    <a:pt x="959" y="231"/>
                  </a:lnTo>
                  <a:lnTo>
                    <a:pt x="972" y="253"/>
                  </a:lnTo>
                  <a:lnTo>
                    <a:pt x="985" y="274"/>
                  </a:lnTo>
                  <a:lnTo>
                    <a:pt x="996" y="298"/>
                  </a:lnTo>
                  <a:lnTo>
                    <a:pt x="1007" y="320"/>
                  </a:lnTo>
                  <a:lnTo>
                    <a:pt x="1016" y="345"/>
                  </a:lnTo>
                  <a:lnTo>
                    <a:pt x="1025" y="369"/>
                  </a:lnTo>
                  <a:lnTo>
                    <a:pt x="1032" y="394"/>
                  </a:lnTo>
                  <a:lnTo>
                    <a:pt x="1037" y="419"/>
                  </a:lnTo>
                  <a:lnTo>
                    <a:pt x="1042" y="444"/>
                  </a:lnTo>
                  <a:lnTo>
                    <a:pt x="1046" y="471"/>
                  </a:lnTo>
                  <a:lnTo>
                    <a:pt x="1047" y="498"/>
                  </a:lnTo>
                  <a:lnTo>
                    <a:pt x="1048" y="525"/>
                  </a:lnTo>
                  <a:lnTo>
                    <a:pt x="1048" y="525"/>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0" name="Freeform 159"/>
            <p:cNvSpPr>
              <a:spLocks/>
            </p:cNvSpPr>
            <p:nvPr/>
          </p:nvSpPr>
          <p:spPr bwMode="auto">
            <a:xfrm>
              <a:off x="4911696" y="4333875"/>
              <a:ext cx="46038" cy="47625"/>
            </a:xfrm>
            <a:custGeom>
              <a:avLst/>
              <a:gdLst>
                <a:gd name="T0" fmla="*/ 174 w 174"/>
                <a:gd name="T1" fmla="*/ 87 h 174"/>
                <a:gd name="T2" fmla="*/ 172 w 174"/>
                <a:gd name="T3" fmla="*/ 104 h 174"/>
                <a:gd name="T4" fmla="*/ 167 w 174"/>
                <a:gd name="T5" fmla="*/ 121 h 174"/>
                <a:gd name="T6" fmla="*/ 159 w 174"/>
                <a:gd name="T7" fmla="*/ 136 h 174"/>
                <a:gd name="T8" fmla="*/ 149 w 174"/>
                <a:gd name="T9" fmla="*/ 149 h 174"/>
                <a:gd name="T10" fmla="*/ 136 w 174"/>
                <a:gd name="T11" fmla="*/ 159 h 174"/>
                <a:gd name="T12" fmla="*/ 120 w 174"/>
                <a:gd name="T13" fmla="*/ 167 h 174"/>
                <a:gd name="T14" fmla="*/ 104 w 174"/>
                <a:gd name="T15" fmla="*/ 172 h 174"/>
                <a:gd name="T16" fmla="*/ 86 w 174"/>
                <a:gd name="T17" fmla="*/ 174 h 174"/>
                <a:gd name="T18" fmla="*/ 78 w 174"/>
                <a:gd name="T19" fmla="*/ 174 h 174"/>
                <a:gd name="T20" fmla="*/ 61 w 174"/>
                <a:gd name="T21" fmla="*/ 171 h 174"/>
                <a:gd name="T22" fmla="*/ 45 w 174"/>
                <a:gd name="T23" fmla="*/ 164 h 174"/>
                <a:gd name="T24" fmla="*/ 31 w 174"/>
                <a:gd name="T25" fmla="*/ 155 h 174"/>
                <a:gd name="T26" fmla="*/ 20 w 174"/>
                <a:gd name="T27" fmla="*/ 143 h 174"/>
                <a:gd name="T28" fmla="*/ 10 w 174"/>
                <a:gd name="T29" fmla="*/ 129 h 174"/>
                <a:gd name="T30" fmla="*/ 3 w 174"/>
                <a:gd name="T31" fmla="*/ 114 h 174"/>
                <a:gd name="T32" fmla="*/ 0 w 174"/>
                <a:gd name="T33" fmla="*/ 96 h 174"/>
                <a:gd name="T34" fmla="*/ 0 w 174"/>
                <a:gd name="T35" fmla="*/ 87 h 174"/>
                <a:gd name="T36" fmla="*/ 1 w 174"/>
                <a:gd name="T37" fmla="*/ 69 h 174"/>
                <a:gd name="T38" fmla="*/ 7 w 174"/>
                <a:gd name="T39" fmla="*/ 53 h 174"/>
                <a:gd name="T40" fmla="*/ 15 w 174"/>
                <a:gd name="T41" fmla="*/ 39 h 174"/>
                <a:gd name="T42" fmla="*/ 26 w 174"/>
                <a:gd name="T43" fmla="*/ 26 h 174"/>
                <a:gd name="T44" fmla="*/ 38 w 174"/>
                <a:gd name="T45" fmla="*/ 15 h 174"/>
                <a:gd name="T46" fmla="*/ 52 w 174"/>
                <a:gd name="T47" fmla="*/ 7 h 174"/>
                <a:gd name="T48" fmla="*/ 69 w 174"/>
                <a:gd name="T49" fmla="*/ 1 h 174"/>
                <a:gd name="T50" fmla="*/ 86 w 174"/>
                <a:gd name="T51" fmla="*/ 0 h 174"/>
                <a:gd name="T52" fmla="*/ 96 w 174"/>
                <a:gd name="T53" fmla="*/ 0 h 174"/>
                <a:gd name="T54" fmla="*/ 113 w 174"/>
                <a:gd name="T55" fmla="*/ 3 h 174"/>
                <a:gd name="T56" fmla="*/ 129 w 174"/>
                <a:gd name="T57" fmla="*/ 10 h 174"/>
                <a:gd name="T58" fmla="*/ 143 w 174"/>
                <a:gd name="T59" fmla="*/ 20 h 174"/>
                <a:gd name="T60" fmla="*/ 154 w 174"/>
                <a:gd name="T61" fmla="*/ 32 h 174"/>
                <a:gd name="T62" fmla="*/ 164 w 174"/>
                <a:gd name="T63" fmla="*/ 46 h 174"/>
                <a:gd name="T64" fmla="*/ 171 w 174"/>
                <a:gd name="T65" fmla="*/ 61 h 174"/>
                <a:gd name="T66" fmla="*/ 174 w 174"/>
                <a:gd name="T67" fmla="*/ 78 h 174"/>
                <a:gd name="T68" fmla="*/ 174 w 174"/>
                <a:gd name="T69"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4" h="174">
                  <a:moveTo>
                    <a:pt x="174" y="87"/>
                  </a:moveTo>
                  <a:lnTo>
                    <a:pt x="174" y="87"/>
                  </a:lnTo>
                  <a:lnTo>
                    <a:pt x="174" y="96"/>
                  </a:lnTo>
                  <a:lnTo>
                    <a:pt x="172" y="104"/>
                  </a:lnTo>
                  <a:lnTo>
                    <a:pt x="171" y="114"/>
                  </a:lnTo>
                  <a:lnTo>
                    <a:pt x="167" y="121"/>
                  </a:lnTo>
                  <a:lnTo>
                    <a:pt x="164" y="129"/>
                  </a:lnTo>
                  <a:lnTo>
                    <a:pt x="159" y="136"/>
                  </a:lnTo>
                  <a:lnTo>
                    <a:pt x="154" y="143"/>
                  </a:lnTo>
                  <a:lnTo>
                    <a:pt x="149" y="149"/>
                  </a:lnTo>
                  <a:lnTo>
                    <a:pt x="143" y="155"/>
                  </a:lnTo>
                  <a:lnTo>
                    <a:pt x="136" y="159"/>
                  </a:lnTo>
                  <a:lnTo>
                    <a:pt x="129" y="164"/>
                  </a:lnTo>
                  <a:lnTo>
                    <a:pt x="120" y="167"/>
                  </a:lnTo>
                  <a:lnTo>
                    <a:pt x="113" y="171"/>
                  </a:lnTo>
                  <a:lnTo>
                    <a:pt x="104" y="172"/>
                  </a:lnTo>
                  <a:lnTo>
                    <a:pt x="96" y="174"/>
                  </a:lnTo>
                  <a:lnTo>
                    <a:pt x="86" y="174"/>
                  </a:lnTo>
                  <a:lnTo>
                    <a:pt x="86" y="174"/>
                  </a:lnTo>
                  <a:lnTo>
                    <a:pt x="78" y="174"/>
                  </a:lnTo>
                  <a:lnTo>
                    <a:pt x="69" y="172"/>
                  </a:lnTo>
                  <a:lnTo>
                    <a:pt x="61" y="171"/>
                  </a:lnTo>
                  <a:lnTo>
                    <a:pt x="52" y="167"/>
                  </a:lnTo>
                  <a:lnTo>
                    <a:pt x="45" y="164"/>
                  </a:lnTo>
                  <a:lnTo>
                    <a:pt x="38" y="159"/>
                  </a:lnTo>
                  <a:lnTo>
                    <a:pt x="31" y="155"/>
                  </a:lnTo>
                  <a:lnTo>
                    <a:pt x="26" y="149"/>
                  </a:lnTo>
                  <a:lnTo>
                    <a:pt x="20" y="143"/>
                  </a:lnTo>
                  <a:lnTo>
                    <a:pt x="15" y="136"/>
                  </a:lnTo>
                  <a:lnTo>
                    <a:pt x="10" y="129"/>
                  </a:lnTo>
                  <a:lnTo>
                    <a:pt x="7" y="121"/>
                  </a:lnTo>
                  <a:lnTo>
                    <a:pt x="3" y="114"/>
                  </a:lnTo>
                  <a:lnTo>
                    <a:pt x="1" y="104"/>
                  </a:lnTo>
                  <a:lnTo>
                    <a:pt x="0" y="96"/>
                  </a:lnTo>
                  <a:lnTo>
                    <a:pt x="0" y="87"/>
                  </a:lnTo>
                  <a:lnTo>
                    <a:pt x="0" y="87"/>
                  </a:lnTo>
                  <a:lnTo>
                    <a:pt x="0" y="78"/>
                  </a:lnTo>
                  <a:lnTo>
                    <a:pt x="1" y="69"/>
                  </a:lnTo>
                  <a:lnTo>
                    <a:pt x="3" y="61"/>
                  </a:lnTo>
                  <a:lnTo>
                    <a:pt x="7" y="53"/>
                  </a:lnTo>
                  <a:lnTo>
                    <a:pt x="10" y="46"/>
                  </a:lnTo>
                  <a:lnTo>
                    <a:pt x="15" y="39"/>
                  </a:lnTo>
                  <a:lnTo>
                    <a:pt x="20" y="32"/>
                  </a:lnTo>
                  <a:lnTo>
                    <a:pt x="26" y="26"/>
                  </a:lnTo>
                  <a:lnTo>
                    <a:pt x="31" y="20"/>
                  </a:lnTo>
                  <a:lnTo>
                    <a:pt x="38" y="15"/>
                  </a:lnTo>
                  <a:lnTo>
                    <a:pt x="45" y="10"/>
                  </a:lnTo>
                  <a:lnTo>
                    <a:pt x="52" y="7"/>
                  </a:lnTo>
                  <a:lnTo>
                    <a:pt x="61" y="3"/>
                  </a:lnTo>
                  <a:lnTo>
                    <a:pt x="69" y="1"/>
                  </a:lnTo>
                  <a:lnTo>
                    <a:pt x="78" y="0"/>
                  </a:lnTo>
                  <a:lnTo>
                    <a:pt x="86" y="0"/>
                  </a:lnTo>
                  <a:lnTo>
                    <a:pt x="86" y="0"/>
                  </a:lnTo>
                  <a:lnTo>
                    <a:pt x="96" y="0"/>
                  </a:lnTo>
                  <a:lnTo>
                    <a:pt x="104" y="1"/>
                  </a:lnTo>
                  <a:lnTo>
                    <a:pt x="113" y="3"/>
                  </a:lnTo>
                  <a:lnTo>
                    <a:pt x="120" y="7"/>
                  </a:lnTo>
                  <a:lnTo>
                    <a:pt x="129" y="10"/>
                  </a:lnTo>
                  <a:lnTo>
                    <a:pt x="136" y="15"/>
                  </a:lnTo>
                  <a:lnTo>
                    <a:pt x="143" y="20"/>
                  </a:lnTo>
                  <a:lnTo>
                    <a:pt x="149" y="26"/>
                  </a:lnTo>
                  <a:lnTo>
                    <a:pt x="154" y="32"/>
                  </a:lnTo>
                  <a:lnTo>
                    <a:pt x="159" y="39"/>
                  </a:lnTo>
                  <a:lnTo>
                    <a:pt x="164" y="46"/>
                  </a:lnTo>
                  <a:lnTo>
                    <a:pt x="167" y="53"/>
                  </a:lnTo>
                  <a:lnTo>
                    <a:pt x="171" y="61"/>
                  </a:lnTo>
                  <a:lnTo>
                    <a:pt x="172" y="69"/>
                  </a:lnTo>
                  <a:lnTo>
                    <a:pt x="174" y="78"/>
                  </a:lnTo>
                  <a:lnTo>
                    <a:pt x="174" y="87"/>
                  </a:lnTo>
                  <a:lnTo>
                    <a:pt x="174" y="87"/>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1" name="Freeform 160"/>
            <p:cNvSpPr>
              <a:spLocks/>
            </p:cNvSpPr>
            <p:nvPr/>
          </p:nvSpPr>
          <p:spPr bwMode="auto">
            <a:xfrm>
              <a:off x="5081559" y="4333875"/>
              <a:ext cx="46038" cy="47625"/>
            </a:xfrm>
            <a:custGeom>
              <a:avLst/>
              <a:gdLst>
                <a:gd name="T0" fmla="*/ 176 w 176"/>
                <a:gd name="T1" fmla="*/ 87 h 174"/>
                <a:gd name="T2" fmla="*/ 174 w 176"/>
                <a:gd name="T3" fmla="*/ 104 h 174"/>
                <a:gd name="T4" fmla="*/ 169 w 176"/>
                <a:gd name="T5" fmla="*/ 121 h 174"/>
                <a:gd name="T6" fmla="*/ 161 w 176"/>
                <a:gd name="T7" fmla="*/ 136 h 174"/>
                <a:gd name="T8" fmla="*/ 150 w 176"/>
                <a:gd name="T9" fmla="*/ 149 h 174"/>
                <a:gd name="T10" fmla="*/ 137 w 176"/>
                <a:gd name="T11" fmla="*/ 159 h 174"/>
                <a:gd name="T12" fmla="*/ 122 w 176"/>
                <a:gd name="T13" fmla="*/ 167 h 174"/>
                <a:gd name="T14" fmla="*/ 106 w 176"/>
                <a:gd name="T15" fmla="*/ 172 h 174"/>
                <a:gd name="T16" fmla="*/ 88 w 176"/>
                <a:gd name="T17" fmla="*/ 174 h 174"/>
                <a:gd name="T18" fmla="*/ 79 w 176"/>
                <a:gd name="T19" fmla="*/ 174 h 174"/>
                <a:gd name="T20" fmla="*/ 62 w 176"/>
                <a:gd name="T21" fmla="*/ 171 h 174"/>
                <a:gd name="T22" fmla="*/ 46 w 176"/>
                <a:gd name="T23" fmla="*/ 164 h 174"/>
                <a:gd name="T24" fmla="*/ 33 w 176"/>
                <a:gd name="T25" fmla="*/ 155 h 174"/>
                <a:gd name="T26" fmla="*/ 20 w 176"/>
                <a:gd name="T27" fmla="*/ 143 h 174"/>
                <a:gd name="T28" fmla="*/ 11 w 176"/>
                <a:gd name="T29" fmla="*/ 129 h 174"/>
                <a:gd name="T30" fmla="*/ 5 w 176"/>
                <a:gd name="T31" fmla="*/ 114 h 174"/>
                <a:gd name="T32" fmla="*/ 1 w 176"/>
                <a:gd name="T33" fmla="*/ 96 h 174"/>
                <a:gd name="T34" fmla="*/ 0 w 176"/>
                <a:gd name="T35" fmla="*/ 87 h 174"/>
                <a:gd name="T36" fmla="*/ 3 w 176"/>
                <a:gd name="T37" fmla="*/ 69 h 174"/>
                <a:gd name="T38" fmla="*/ 7 w 176"/>
                <a:gd name="T39" fmla="*/ 53 h 174"/>
                <a:gd name="T40" fmla="*/ 16 w 176"/>
                <a:gd name="T41" fmla="*/ 39 h 174"/>
                <a:gd name="T42" fmla="*/ 26 w 176"/>
                <a:gd name="T43" fmla="*/ 26 h 174"/>
                <a:gd name="T44" fmla="*/ 39 w 176"/>
                <a:gd name="T45" fmla="*/ 15 h 174"/>
                <a:gd name="T46" fmla="*/ 54 w 176"/>
                <a:gd name="T47" fmla="*/ 7 h 174"/>
                <a:gd name="T48" fmla="*/ 71 w 176"/>
                <a:gd name="T49" fmla="*/ 1 h 174"/>
                <a:gd name="T50" fmla="*/ 88 w 176"/>
                <a:gd name="T51" fmla="*/ 0 h 174"/>
                <a:gd name="T52" fmla="*/ 98 w 176"/>
                <a:gd name="T53" fmla="*/ 0 h 174"/>
                <a:gd name="T54" fmla="*/ 114 w 176"/>
                <a:gd name="T55" fmla="*/ 3 h 174"/>
                <a:gd name="T56" fmla="*/ 130 w 176"/>
                <a:gd name="T57" fmla="*/ 10 h 174"/>
                <a:gd name="T58" fmla="*/ 143 w 176"/>
                <a:gd name="T59" fmla="*/ 20 h 174"/>
                <a:gd name="T60" fmla="*/ 156 w 176"/>
                <a:gd name="T61" fmla="*/ 32 h 174"/>
                <a:gd name="T62" fmla="*/ 165 w 176"/>
                <a:gd name="T63" fmla="*/ 46 h 174"/>
                <a:gd name="T64" fmla="*/ 171 w 176"/>
                <a:gd name="T65" fmla="*/ 61 h 174"/>
                <a:gd name="T66" fmla="*/ 175 w 176"/>
                <a:gd name="T67" fmla="*/ 78 h 174"/>
                <a:gd name="T68" fmla="*/ 176 w 176"/>
                <a:gd name="T69"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74">
                  <a:moveTo>
                    <a:pt x="176" y="87"/>
                  </a:moveTo>
                  <a:lnTo>
                    <a:pt x="176" y="87"/>
                  </a:lnTo>
                  <a:lnTo>
                    <a:pt x="175" y="96"/>
                  </a:lnTo>
                  <a:lnTo>
                    <a:pt x="174" y="104"/>
                  </a:lnTo>
                  <a:lnTo>
                    <a:pt x="171" y="114"/>
                  </a:lnTo>
                  <a:lnTo>
                    <a:pt x="169" y="121"/>
                  </a:lnTo>
                  <a:lnTo>
                    <a:pt x="165" y="129"/>
                  </a:lnTo>
                  <a:lnTo>
                    <a:pt x="161" y="136"/>
                  </a:lnTo>
                  <a:lnTo>
                    <a:pt x="156" y="143"/>
                  </a:lnTo>
                  <a:lnTo>
                    <a:pt x="150" y="149"/>
                  </a:lnTo>
                  <a:lnTo>
                    <a:pt x="143" y="155"/>
                  </a:lnTo>
                  <a:lnTo>
                    <a:pt x="137" y="159"/>
                  </a:lnTo>
                  <a:lnTo>
                    <a:pt x="130" y="164"/>
                  </a:lnTo>
                  <a:lnTo>
                    <a:pt x="122" y="167"/>
                  </a:lnTo>
                  <a:lnTo>
                    <a:pt x="114" y="171"/>
                  </a:lnTo>
                  <a:lnTo>
                    <a:pt x="106" y="172"/>
                  </a:lnTo>
                  <a:lnTo>
                    <a:pt x="98" y="174"/>
                  </a:lnTo>
                  <a:lnTo>
                    <a:pt x="88" y="174"/>
                  </a:lnTo>
                  <a:lnTo>
                    <a:pt x="88" y="174"/>
                  </a:lnTo>
                  <a:lnTo>
                    <a:pt x="79" y="174"/>
                  </a:lnTo>
                  <a:lnTo>
                    <a:pt x="71" y="172"/>
                  </a:lnTo>
                  <a:lnTo>
                    <a:pt x="62" y="171"/>
                  </a:lnTo>
                  <a:lnTo>
                    <a:pt x="54" y="167"/>
                  </a:lnTo>
                  <a:lnTo>
                    <a:pt x="46" y="164"/>
                  </a:lnTo>
                  <a:lnTo>
                    <a:pt x="39" y="159"/>
                  </a:lnTo>
                  <a:lnTo>
                    <a:pt x="33" y="155"/>
                  </a:lnTo>
                  <a:lnTo>
                    <a:pt x="26" y="149"/>
                  </a:lnTo>
                  <a:lnTo>
                    <a:pt x="20" y="143"/>
                  </a:lnTo>
                  <a:lnTo>
                    <a:pt x="16" y="136"/>
                  </a:lnTo>
                  <a:lnTo>
                    <a:pt x="11" y="129"/>
                  </a:lnTo>
                  <a:lnTo>
                    <a:pt x="7" y="121"/>
                  </a:lnTo>
                  <a:lnTo>
                    <a:pt x="5" y="114"/>
                  </a:lnTo>
                  <a:lnTo>
                    <a:pt x="3" y="104"/>
                  </a:lnTo>
                  <a:lnTo>
                    <a:pt x="1" y="96"/>
                  </a:lnTo>
                  <a:lnTo>
                    <a:pt x="0" y="87"/>
                  </a:lnTo>
                  <a:lnTo>
                    <a:pt x="0" y="87"/>
                  </a:lnTo>
                  <a:lnTo>
                    <a:pt x="1" y="78"/>
                  </a:lnTo>
                  <a:lnTo>
                    <a:pt x="3" y="69"/>
                  </a:lnTo>
                  <a:lnTo>
                    <a:pt x="5" y="61"/>
                  </a:lnTo>
                  <a:lnTo>
                    <a:pt x="7" y="53"/>
                  </a:lnTo>
                  <a:lnTo>
                    <a:pt x="11" y="46"/>
                  </a:lnTo>
                  <a:lnTo>
                    <a:pt x="16" y="39"/>
                  </a:lnTo>
                  <a:lnTo>
                    <a:pt x="20" y="32"/>
                  </a:lnTo>
                  <a:lnTo>
                    <a:pt x="26" y="26"/>
                  </a:lnTo>
                  <a:lnTo>
                    <a:pt x="33" y="20"/>
                  </a:lnTo>
                  <a:lnTo>
                    <a:pt x="39" y="15"/>
                  </a:lnTo>
                  <a:lnTo>
                    <a:pt x="46" y="10"/>
                  </a:lnTo>
                  <a:lnTo>
                    <a:pt x="54" y="7"/>
                  </a:lnTo>
                  <a:lnTo>
                    <a:pt x="62" y="3"/>
                  </a:lnTo>
                  <a:lnTo>
                    <a:pt x="71" y="1"/>
                  </a:lnTo>
                  <a:lnTo>
                    <a:pt x="79" y="0"/>
                  </a:lnTo>
                  <a:lnTo>
                    <a:pt x="88" y="0"/>
                  </a:lnTo>
                  <a:lnTo>
                    <a:pt x="88" y="0"/>
                  </a:lnTo>
                  <a:lnTo>
                    <a:pt x="98" y="0"/>
                  </a:lnTo>
                  <a:lnTo>
                    <a:pt x="106" y="1"/>
                  </a:lnTo>
                  <a:lnTo>
                    <a:pt x="114" y="3"/>
                  </a:lnTo>
                  <a:lnTo>
                    <a:pt x="122" y="7"/>
                  </a:lnTo>
                  <a:lnTo>
                    <a:pt x="130" y="10"/>
                  </a:lnTo>
                  <a:lnTo>
                    <a:pt x="137" y="15"/>
                  </a:lnTo>
                  <a:lnTo>
                    <a:pt x="143" y="20"/>
                  </a:lnTo>
                  <a:lnTo>
                    <a:pt x="150" y="26"/>
                  </a:lnTo>
                  <a:lnTo>
                    <a:pt x="156" y="32"/>
                  </a:lnTo>
                  <a:lnTo>
                    <a:pt x="161" y="39"/>
                  </a:lnTo>
                  <a:lnTo>
                    <a:pt x="165" y="46"/>
                  </a:lnTo>
                  <a:lnTo>
                    <a:pt x="169" y="53"/>
                  </a:lnTo>
                  <a:lnTo>
                    <a:pt x="171" y="61"/>
                  </a:lnTo>
                  <a:lnTo>
                    <a:pt x="174" y="69"/>
                  </a:lnTo>
                  <a:lnTo>
                    <a:pt x="175" y="78"/>
                  </a:lnTo>
                  <a:lnTo>
                    <a:pt x="176" y="87"/>
                  </a:lnTo>
                  <a:lnTo>
                    <a:pt x="176" y="87"/>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2" name="Line 161"/>
            <p:cNvSpPr>
              <a:spLocks noChangeShapeType="1"/>
            </p:cNvSpPr>
            <p:nvPr/>
          </p:nvSpPr>
          <p:spPr bwMode="auto">
            <a:xfrm>
              <a:off x="4903759" y="4473575"/>
              <a:ext cx="23177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3" name="Line 162"/>
            <p:cNvSpPr>
              <a:spLocks noChangeShapeType="1"/>
            </p:cNvSpPr>
            <p:nvPr/>
          </p:nvSpPr>
          <p:spPr bwMode="auto">
            <a:xfrm>
              <a:off x="5011709" y="4473575"/>
              <a:ext cx="0" cy="21590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4" name="Line 163"/>
            <p:cNvSpPr>
              <a:spLocks noChangeShapeType="1"/>
            </p:cNvSpPr>
            <p:nvPr/>
          </p:nvSpPr>
          <p:spPr bwMode="auto">
            <a:xfrm>
              <a:off x="4841846" y="4549775"/>
              <a:ext cx="39688"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5" name="Line 164"/>
            <p:cNvSpPr>
              <a:spLocks noChangeShapeType="1"/>
            </p:cNvSpPr>
            <p:nvPr/>
          </p:nvSpPr>
          <p:spPr bwMode="auto">
            <a:xfrm flipV="1">
              <a:off x="4860896" y="4611688"/>
              <a:ext cx="34925" cy="15875"/>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6" name="Line 165"/>
            <p:cNvSpPr>
              <a:spLocks noChangeShapeType="1"/>
            </p:cNvSpPr>
            <p:nvPr/>
          </p:nvSpPr>
          <p:spPr bwMode="auto">
            <a:xfrm>
              <a:off x="4857721" y="4478338"/>
              <a:ext cx="34925" cy="15875"/>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7" name="Line 166"/>
            <p:cNvSpPr>
              <a:spLocks noChangeShapeType="1"/>
            </p:cNvSpPr>
            <p:nvPr/>
          </p:nvSpPr>
          <p:spPr bwMode="auto">
            <a:xfrm flipH="1">
              <a:off x="5157759" y="4549775"/>
              <a:ext cx="39688"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8" name="Line 167"/>
            <p:cNvSpPr>
              <a:spLocks noChangeShapeType="1"/>
            </p:cNvSpPr>
            <p:nvPr/>
          </p:nvSpPr>
          <p:spPr bwMode="auto">
            <a:xfrm flipH="1" flipV="1">
              <a:off x="5145059" y="4611688"/>
              <a:ext cx="33338" cy="15875"/>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9" name="Line 168"/>
            <p:cNvSpPr>
              <a:spLocks noChangeShapeType="1"/>
            </p:cNvSpPr>
            <p:nvPr/>
          </p:nvSpPr>
          <p:spPr bwMode="auto">
            <a:xfrm flipH="1">
              <a:off x="5146646" y="4478338"/>
              <a:ext cx="34925" cy="15875"/>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0" name="Freeform 169"/>
            <p:cNvSpPr>
              <a:spLocks/>
            </p:cNvSpPr>
            <p:nvPr/>
          </p:nvSpPr>
          <p:spPr bwMode="auto">
            <a:xfrm>
              <a:off x="4938684" y="4379913"/>
              <a:ext cx="26988" cy="42863"/>
            </a:xfrm>
            <a:custGeom>
              <a:avLst/>
              <a:gdLst>
                <a:gd name="T0" fmla="*/ 0 w 102"/>
                <a:gd name="T1" fmla="*/ 0 h 160"/>
                <a:gd name="T2" fmla="*/ 0 w 102"/>
                <a:gd name="T3" fmla="*/ 0 h 160"/>
                <a:gd name="T4" fmla="*/ 7 w 102"/>
                <a:gd name="T5" fmla="*/ 24 h 160"/>
                <a:gd name="T6" fmla="*/ 17 w 102"/>
                <a:gd name="T7" fmla="*/ 46 h 160"/>
                <a:gd name="T8" fmla="*/ 27 w 102"/>
                <a:gd name="T9" fmla="*/ 67 h 160"/>
                <a:gd name="T10" fmla="*/ 40 w 102"/>
                <a:gd name="T11" fmla="*/ 88 h 160"/>
                <a:gd name="T12" fmla="*/ 53 w 102"/>
                <a:gd name="T13" fmla="*/ 108 h 160"/>
                <a:gd name="T14" fmla="*/ 68 w 102"/>
                <a:gd name="T15" fmla="*/ 127 h 160"/>
                <a:gd name="T16" fmla="*/ 85 w 102"/>
                <a:gd name="T17" fmla="*/ 143 h 160"/>
                <a:gd name="T18" fmla="*/ 102 w 102"/>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60">
                  <a:moveTo>
                    <a:pt x="0" y="0"/>
                  </a:moveTo>
                  <a:lnTo>
                    <a:pt x="0" y="0"/>
                  </a:lnTo>
                  <a:lnTo>
                    <a:pt x="7" y="24"/>
                  </a:lnTo>
                  <a:lnTo>
                    <a:pt x="17" y="46"/>
                  </a:lnTo>
                  <a:lnTo>
                    <a:pt x="27" y="67"/>
                  </a:lnTo>
                  <a:lnTo>
                    <a:pt x="40" y="88"/>
                  </a:lnTo>
                  <a:lnTo>
                    <a:pt x="53" y="108"/>
                  </a:lnTo>
                  <a:lnTo>
                    <a:pt x="68" y="127"/>
                  </a:lnTo>
                  <a:lnTo>
                    <a:pt x="85" y="143"/>
                  </a:lnTo>
                  <a:lnTo>
                    <a:pt x="102" y="16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1" name="Freeform 170"/>
            <p:cNvSpPr>
              <a:spLocks/>
            </p:cNvSpPr>
            <p:nvPr/>
          </p:nvSpPr>
          <p:spPr bwMode="auto">
            <a:xfrm>
              <a:off x="5073621" y="4379913"/>
              <a:ext cx="26988" cy="42863"/>
            </a:xfrm>
            <a:custGeom>
              <a:avLst/>
              <a:gdLst>
                <a:gd name="T0" fmla="*/ 0 w 103"/>
                <a:gd name="T1" fmla="*/ 160 h 160"/>
                <a:gd name="T2" fmla="*/ 0 w 103"/>
                <a:gd name="T3" fmla="*/ 160 h 160"/>
                <a:gd name="T4" fmla="*/ 18 w 103"/>
                <a:gd name="T5" fmla="*/ 143 h 160"/>
                <a:gd name="T6" fmla="*/ 34 w 103"/>
                <a:gd name="T7" fmla="*/ 127 h 160"/>
                <a:gd name="T8" fmla="*/ 50 w 103"/>
                <a:gd name="T9" fmla="*/ 108 h 160"/>
                <a:gd name="T10" fmla="*/ 64 w 103"/>
                <a:gd name="T11" fmla="*/ 88 h 160"/>
                <a:gd name="T12" fmla="*/ 75 w 103"/>
                <a:gd name="T13" fmla="*/ 67 h 160"/>
                <a:gd name="T14" fmla="*/ 86 w 103"/>
                <a:gd name="T15" fmla="*/ 46 h 160"/>
                <a:gd name="T16" fmla="*/ 95 w 103"/>
                <a:gd name="T17" fmla="*/ 24 h 160"/>
                <a:gd name="T18" fmla="*/ 103 w 103"/>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60">
                  <a:moveTo>
                    <a:pt x="0" y="160"/>
                  </a:moveTo>
                  <a:lnTo>
                    <a:pt x="0" y="160"/>
                  </a:lnTo>
                  <a:lnTo>
                    <a:pt x="18" y="143"/>
                  </a:lnTo>
                  <a:lnTo>
                    <a:pt x="34" y="127"/>
                  </a:lnTo>
                  <a:lnTo>
                    <a:pt x="50" y="108"/>
                  </a:lnTo>
                  <a:lnTo>
                    <a:pt x="64" y="88"/>
                  </a:lnTo>
                  <a:lnTo>
                    <a:pt x="75" y="67"/>
                  </a:lnTo>
                  <a:lnTo>
                    <a:pt x="86" y="46"/>
                  </a:lnTo>
                  <a:lnTo>
                    <a:pt x="95" y="24"/>
                  </a:lnTo>
                  <a:lnTo>
                    <a:pt x="103"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62" name="Gruppieren 361"/>
          <p:cNvGrpSpPr/>
          <p:nvPr/>
        </p:nvGrpSpPr>
        <p:grpSpPr>
          <a:xfrm>
            <a:off x="5697125" y="2167841"/>
            <a:ext cx="360783" cy="359173"/>
            <a:chOff x="4887884" y="3695700"/>
            <a:chExt cx="355600" cy="354013"/>
          </a:xfrm>
        </p:grpSpPr>
        <p:sp>
          <p:nvSpPr>
            <p:cNvPr id="363" name="Line 171"/>
            <p:cNvSpPr>
              <a:spLocks noChangeShapeType="1"/>
            </p:cNvSpPr>
            <p:nvPr/>
          </p:nvSpPr>
          <p:spPr bwMode="auto">
            <a:xfrm>
              <a:off x="4887884" y="4003675"/>
              <a:ext cx="35560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4" name="Line 172"/>
            <p:cNvSpPr>
              <a:spLocks noChangeShapeType="1"/>
            </p:cNvSpPr>
            <p:nvPr/>
          </p:nvSpPr>
          <p:spPr bwMode="auto">
            <a:xfrm>
              <a:off x="4887884" y="3957638"/>
              <a:ext cx="35560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5" name="Line 173"/>
            <p:cNvSpPr>
              <a:spLocks noChangeShapeType="1"/>
            </p:cNvSpPr>
            <p:nvPr/>
          </p:nvSpPr>
          <p:spPr bwMode="auto">
            <a:xfrm>
              <a:off x="4887884" y="3911600"/>
              <a:ext cx="35560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6" name="Line 174"/>
            <p:cNvSpPr>
              <a:spLocks noChangeShapeType="1"/>
            </p:cNvSpPr>
            <p:nvPr/>
          </p:nvSpPr>
          <p:spPr bwMode="auto">
            <a:xfrm>
              <a:off x="5011709" y="3865563"/>
              <a:ext cx="0" cy="46038"/>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7" name="Line 175"/>
            <p:cNvSpPr>
              <a:spLocks noChangeShapeType="1"/>
            </p:cNvSpPr>
            <p:nvPr/>
          </p:nvSpPr>
          <p:spPr bwMode="auto">
            <a:xfrm>
              <a:off x="5165696" y="3865563"/>
              <a:ext cx="0" cy="46038"/>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8" name="Line 176"/>
            <p:cNvSpPr>
              <a:spLocks noChangeShapeType="1"/>
            </p:cNvSpPr>
            <p:nvPr/>
          </p:nvSpPr>
          <p:spPr bwMode="auto">
            <a:xfrm>
              <a:off x="5011709" y="3957638"/>
              <a:ext cx="0" cy="46038"/>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9" name="Line 177"/>
            <p:cNvSpPr>
              <a:spLocks noChangeShapeType="1"/>
            </p:cNvSpPr>
            <p:nvPr/>
          </p:nvSpPr>
          <p:spPr bwMode="auto">
            <a:xfrm>
              <a:off x="5165696" y="3957638"/>
              <a:ext cx="0" cy="46038"/>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0" name="Line 178"/>
            <p:cNvSpPr>
              <a:spLocks noChangeShapeType="1"/>
            </p:cNvSpPr>
            <p:nvPr/>
          </p:nvSpPr>
          <p:spPr bwMode="auto">
            <a:xfrm>
              <a:off x="4949796" y="4003675"/>
              <a:ext cx="0" cy="46038"/>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1" name="Line 179"/>
            <p:cNvSpPr>
              <a:spLocks noChangeShapeType="1"/>
            </p:cNvSpPr>
            <p:nvPr/>
          </p:nvSpPr>
          <p:spPr bwMode="auto">
            <a:xfrm>
              <a:off x="5103784" y="4003675"/>
              <a:ext cx="0" cy="46038"/>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2" name="Line 180"/>
            <p:cNvSpPr>
              <a:spLocks noChangeShapeType="1"/>
            </p:cNvSpPr>
            <p:nvPr/>
          </p:nvSpPr>
          <p:spPr bwMode="auto">
            <a:xfrm>
              <a:off x="4949796" y="3911600"/>
              <a:ext cx="0" cy="46038"/>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3" name="Line 181"/>
            <p:cNvSpPr>
              <a:spLocks noChangeShapeType="1"/>
            </p:cNvSpPr>
            <p:nvPr/>
          </p:nvSpPr>
          <p:spPr bwMode="auto">
            <a:xfrm>
              <a:off x="5103784" y="3911600"/>
              <a:ext cx="0" cy="46038"/>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4" name="Rectangle 182"/>
            <p:cNvSpPr>
              <a:spLocks noChangeArrowheads="1"/>
            </p:cNvSpPr>
            <p:nvPr/>
          </p:nvSpPr>
          <p:spPr bwMode="auto">
            <a:xfrm>
              <a:off x="4887884" y="3865563"/>
              <a:ext cx="355600" cy="184150"/>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5" name="Freeform 183"/>
            <p:cNvSpPr>
              <a:spLocks/>
            </p:cNvSpPr>
            <p:nvPr/>
          </p:nvSpPr>
          <p:spPr bwMode="auto">
            <a:xfrm>
              <a:off x="4933921" y="3695700"/>
              <a:ext cx="263525" cy="169863"/>
            </a:xfrm>
            <a:custGeom>
              <a:avLst/>
              <a:gdLst>
                <a:gd name="T0" fmla="*/ 823 w 996"/>
                <a:gd name="T1" fmla="*/ 278 h 641"/>
                <a:gd name="T2" fmla="*/ 821 w 996"/>
                <a:gd name="T3" fmla="*/ 314 h 641"/>
                <a:gd name="T4" fmla="*/ 805 w 996"/>
                <a:gd name="T5" fmla="*/ 341 h 641"/>
                <a:gd name="T6" fmla="*/ 771 w 996"/>
                <a:gd name="T7" fmla="*/ 375 h 641"/>
                <a:gd name="T8" fmla="*/ 745 w 996"/>
                <a:gd name="T9" fmla="*/ 408 h 641"/>
                <a:gd name="T10" fmla="*/ 732 w 996"/>
                <a:gd name="T11" fmla="*/ 437 h 641"/>
                <a:gd name="T12" fmla="*/ 732 w 996"/>
                <a:gd name="T13" fmla="*/ 363 h 641"/>
                <a:gd name="T14" fmla="*/ 721 w 996"/>
                <a:gd name="T15" fmla="*/ 306 h 641"/>
                <a:gd name="T16" fmla="*/ 702 w 996"/>
                <a:gd name="T17" fmla="*/ 260 h 641"/>
                <a:gd name="T18" fmla="*/ 677 w 996"/>
                <a:gd name="T19" fmla="*/ 224 h 641"/>
                <a:gd name="T20" fmla="*/ 623 w 996"/>
                <a:gd name="T21" fmla="*/ 169 h 641"/>
                <a:gd name="T22" fmla="*/ 596 w 996"/>
                <a:gd name="T23" fmla="*/ 132 h 641"/>
                <a:gd name="T24" fmla="*/ 586 w 996"/>
                <a:gd name="T25" fmla="*/ 102 h 641"/>
                <a:gd name="T26" fmla="*/ 588 w 996"/>
                <a:gd name="T27" fmla="*/ 66 h 641"/>
                <a:gd name="T28" fmla="*/ 606 w 996"/>
                <a:gd name="T29" fmla="*/ 19 h 641"/>
                <a:gd name="T30" fmla="*/ 593 w 996"/>
                <a:gd name="T31" fmla="*/ 5 h 641"/>
                <a:gd name="T32" fmla="*/ 529 w 996"/>
                <a:gd name="T33" fmla="*/ 22 h 641"/>
                <a:gd name="T34" fmla="*/ 474 w 996"/>
                <a:gd name="T35" fmla="*/ 47 h 641"/>
                <a:gd name="T36" fmla="*/ 426 w 996"/>
                <a:gd name="T37" fmla="*/ 80 h 641"/>
                <a:gd name="T38" fmla="*/ 388 w 996"/>
                <a:gd name="T39" fmla="*/ 117 h 641"/>
                <a:gd name="T40" fmla="*/ 355 w 996"/>
                <a:gd name="T41" fmla="*/ 160 h 641"/>
                <a:gd name="T42" fmla="*/ 331 w 996"/>
                <a:gd name="T43" fmla="*/ 209 h 641"/>
                <a:gd name="T44" fmla="*/ 316 w 996"/>
                <a:gd name="T45" fmla="*/ 261 h 641"/>
                <a:gd name="T46" fmla="*/ 308 w 996"/>
                <a:gd name="T47" fmla="*/ 317 h 641"/>
                <a:gd name="T48" fmla="*/ 309 w 996"/>
                <a:gd name="T49" fmla="*/ 377 h 641"/>
                <a:gd name="T50" fmla="*/ 317 w 996"/>
                <a:gd name="T51" fmla="*/ 439 h 641"/>
                <a:gd name="T52" fmla="*/ 317 w 996"/>
                <a:gd name="T53" fmla="*/ 451 h 641"/>
                <a:gd name="T54" fmla="*/ 283 w 996"/>
                <a:gd name="T55" fmla="*/ 409 h 641"/>
                <a:gd name="T56" fmla="*/ 235 w 996"/>
                <a:gd name="T57" fmla="*/ 370 h 641"/>
                <a:gd name="T58" fmla="*/ 177 w 996"/>
                <a:gd name="T59" fmla="*/ 327 h 641"/>
                <a:gd name="T60" fmla="*/ 152 w 996"/>
                <a:gd name="T61" fmla="*/ 295 h 641"/>
                <a:gd name="T62" fmla="*/ 146 w 996"/>
                <a:gd name="T63" fmla="*/ 272 h 641"/>
                <a:gd name="T64" fmla="*/ 147 w 996"/>
                <a:gd name="T65" fmla="*/ 244 h 641"/>
                <a:gd name="T66" fmla="*/ 136 w 996"/>
                <a:gd name="T67" fmla="*/ 240 h 641"/>
                <a:gd name="T68" fmla="*/ 99 w 996"/>
                <a:gd name="T69" fmla="*/ 265 h 641"/>
                <a:gd name="T70" fmla="*/ 68 w 996"/>
                <a:gd name="T71" fmla="*/ 296 h 641"/>
                <a:gd name="T72" fmla="*/ 41 w 996"/>
                <a:gd name="T73" fmla="*/ 334 h 641"/>
                <a:gd name="T74" fmla="*/ 21 w 996"/>
                <a:gd name="T75" fmla="*/ 375 h 641"/>
                <a:gd name="T76" fmla="*/ 8 w 996"/>
                <a:gd name="T77" fmla="*/ 418 h 641"/>
                <a:gd name="T78" fmla="*/ 1 w 996"/>
                <a:gd name="T79" fmla="*/ 463 h 641"/>
                <a:gd name="T80" fmla="*/ 1 w 996"/>
                <a:gd name="T81" fmla="*/ 508 h 641"/>
                <a:gd name="T82" fmla="*/ 9 w 996"/>
                <a:gd name="T83" fmla="*/ 552 h 641"/>
                <a:gd name="T84" fmla="*/ 27 w 996"/>
                <a:gd name="T85" fmla="*/ 592 h 641"/>
                <a:gd name="T86" fmla="*/ 51 w 996"/>
                <a:gd name="T87" fmla="*/ 629 h 641"/>
                <a:gd name="T88" fmla="*/ 703 w 996"/>
                <a:gd name="T89" fmla="*/ 641 h 641"/>
                <a:gd name="T90" fmla="*/ 945 w 996"/>
                <a:gd name="T91" fmla="*/ 627 h 641"/>
                <a:gd name="T92" fmla="*/ 971 w 996"/>
                <a:gd name="T93" fmla="*/ 584 h 641"/>
                <a:gd name="T94" fmla="*/ 987 w 996"/>
                <a:gd name="T95" fmla="*/ 542 h 641"/>
                <a:gd name="T96" fmla="*/ 994 w 996"/>
                <a:gd name="T97" fmla="*/ 500 h 641"/>
                <a:gd name="T98" fmla="*/ 994 w 996"/>
                <a:gd name="T99" fmla="*/ 458 h 641"/>
                <a:gd name="T100" fmla="*/ 986 w 996"/>
                <a:gd name="T101" fmla="*/ 418 h 641"/>
                <a:gd name="T102" fmla="*/ 970 w 996"/>
                <a:gd name="T103" fmla="*/ 381 h 641"/>
                <a:gd name="T104" fmla="*/ 946 w 996"/>
                <a:gd name="T105" fmla="*/ 346 h 641"/>
                <a:gd name="T106" fmla="*/ 916 w 996"/>
                <a:gd name="T107" fmla="*/ 315 h 641"/>
                <a:gd name="T108" fmla="*/ 878 w 996"/>
                <a:gd name="T109" fmla="*/ 289 h 641"/>
                <a:gd name="T110" fmla="*/ 835 w 996"/>
                <a:gd name="T111" fmla="*/ 268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96" h="641">
                  <a:moveTo>
                    <a:pt x="819" y="262"/>
                  </a:moveTo>
                  <a:lnTo>
                    <a:pt x="819" y="262"/>
                  </a:lnTo>
                  <a:lnTo>
                    <a:pt x="823" y="278"/>
                  </a:lnTo>
                  <a:lnTo>
                    <a:pt x="825" y="290"/>
                  </a:lnTo>
                  <a:lnTo>
                    <a:pt x="825" y="303"/>
                  </a:lnTo>
                  <a:lnTo>
                    <a:pt x="821" y="314"/>
                  </a:lnTo>
                  <a:lnTo>
                    <a:pt x="818" y="323"/>
                  </a:lnTo>
                  <a:lnTo>
                    <a:pt x="812" y="333"/>
                  </a:lnTo>
                  <a:lnTo>
                    <a:pt x="805" y="341"/>
                  </a:lnTo>
                  <a:lnTo>
                    <a:pt x="796" y="349"/>
                  </a:lnTo>
                  <a:lnTo>
                    <a:pt x="780" y="365"/>
                  </a:lnTo>
                  <a:lnTo>
                    <a:pt x="771" y="375"/>
                  </a:lnTo>
                  <a:lnTo>
                    <a:pt x="761" y="384"/>
                  </a:lnTo>
                  <a:lnTo>
                    <a:pt x="753" y="396"/>
                  </a:lnTo>
                  <a:lnTo>
                    <a:pt x="745" y="408"/>
                  </a:lnTo>
                  <a:lnTo>
                    <a:pt x="738" y="422"/>
                  </a:lnTo>
                  <a:lnTo>
                    <a:pt x="732" y="437"/>
                  </a:lnTo>
                  <a:lnTo>
                    <a:pt x="732" y="437"/>
                  </a:lnTo>
                  <a:lnTo>
                    <a:pt x="733" y="410"/>
                  </a:lnTo>
                  <a:lnTo>
                    <a:pt x="733" y="385"/>
                  </a:lnTo>
                  <a:lnTo>
                    <a:pt x="732" y="363"/>
                  </a:lnTo>
                  <a:lnTo>
                    <a:pt x="730" y="342"/>
                  </a:lnTo>
                  <a:lnTo>
                    <a:pt x="726" y="323"/>
                  </a:lnTo>
                  <a:lnTo>
                    <a:pt x="721" y="306"/>
                  </a:lnTo>
                  <a:lnTo>
                    <a:pt x="716" y="289"/>
                  </a:lnTo>
                  <a:lnTo>
                    <a:pt x="710" y="274"/>
                  </a:lnTo>
                  <a:lnTo>
                    <a:pt x="702" y="260"/>
                  </a:lnTo>
                  <a:lnTo>
                    <a:pt x="693" y="247"/>
                  </a:lnTo>
                  <a:lnTo>
                    <a:pt x="685" y="235"/>
                  </a:lnTo>
                  <a:lnTo>
                    <a:pt x="677" y="224"/>
                  </a:lnTo>
                  <a:lnTo>
                    <a:pt x="658" y="204"/>
                  </a:lnTo>
                  <a:lnTo>
                    <a:pt x="641" y="185"/>
                  </a:lnTo>
                  <a:lnTo>
                    <a:pt x="623" y="169"/>
                  </a:lnTo>
                  <a:lnTo>
                    <a:pt x="608" y="151"/>
                  </a:lnTo>
                  <a:lnTo>
                    <a:pt x="602" y="142"/>
                  </a:lnTo>
                  <a:lnTo>
                    <a:pt x="596" y="132"/>
                  </a:lnTo>
                  <a:lnTo>
                    <a:pt x="591" y="123"/>
                  </a:lnTo>
                  <a:lnTo>
                    <a:pt x="588" y="114"/>
                  </a:lnTo>
                  <a:lnTo>
                    <a:pt x="586" y="102"/>
                  </a:lnTo>
                  <a:lnTo>
                    <a:pt x="586" y="91"/>
                  </a:lnTo>
                  <a:lnTo>
                    <a:pt x="586" y="79"/>
                  </a:lnTo>
                  <a:lnTo>
                    <a:pt x="588" y="66"/>
                  </a:lnTo>
                  <a:lnTo>
                    <a:pt x="591" y="50"/>
                  </a:lnTo>
                  <a:lnTo>
                    <a:pt x="597" y="35"/>
                  </a:lnTo>
                  <a:lnTo>
                    <a:pt x="606" y="19"/>
                  </a:lnTo>
                  <a:lnTo>
                    <a:pt x="615" y="0"/>
                  </a:lnTo>
                  <a:lnTo>
                    <a:pt x="615" y="0"/>
                  </a:lnTo>
                  <a:lnTo>
                    <a:pt x="593" y="5"/>
                  </a:lnTo>
                  <a:lnTo>
                    <a:pt x="570" y="9"/>
                  </a:lnTo>
                  <a:lnTo>
                    <a:pt x="549" y="15"/>
                  </a:lnTo>
                  <a:lnTo>
                    <a:pt x="529" y="22"/>
                  </a:lnTo>
                  <a:lnTo>
                    <a:pt x="511" y="29"/>
                  </a:lnTo>
                  <a:lnTo>
                    <a:pt x="492" y="39"/>
                  </a:lnTo>
                  <a:lnTo>
                    <a:pt x="474" y="47"/>
                  </a:lnTo>
                  <a:lnTo>
                    <a:pt x="458" y="57"/>
                  </a:lnTo>
                  <a:lnTo>
                    <a:pt x="442" y="68"/>
                  </a:lnTo>
                  <a:lnTo>
                    <a:pt x="426" y="80"/>
                  </a:lnTo>
                  <a:lnTo>
                    <a:pt x="412" y="91"/>
                  </a:lnTo>
                  <a:lnTo>
                    <a:pt x="399" y="104"/>
                  </a:lnTo>
                  <a:lnTo>
                    <a:pt x="388" y="117"/>
                  </a:lnTo>
                  <a:lnTo>
                    <a:pt x="376" y="131"/>
                  </a:lnTo>
                  <a:lnTo>
                    <a:pt x="365" y="145"/>
                  </a:lnTo>
                  <a:lnTo>
                    <a:pt x="355" y="160"/>
                  </a:lnTo>
                  <a:lnTo>
                    <a:pt x="347" y="176"/>
                  </a:lnTo>
                  <a:lnTo>
                    <a:pt x="338" y="192"/>
                  </a:lnTo>
                  <a:lnTo>
                    <a:pt x="331" y="209"/>
                  </a:lnTo>
                  <a:lnTo>
                    <a:pt x="326" y="226"/>
                  </a:lnTo>
                  <a:lnTo>
                    <a:pt x="320" y="244"/>
                  </a:lnTo>
                  <a:lnTo>
                    <a:pt x="316" y="261"/>
                  </a:lnTo>
                  <a:lnTo>
                    <a:pt x="313" y="280"/>
                  </a:lnTo>
                  <a:lnTo>
                    <a:pt x="309" y="299"/>
                  </a:lnTo>
                  <a:lnTo>
                    <a:pt x="308" y="317"/>
                  </a:lnTo>
                  <a:lnTo>
                    <a:pt x="307" y="337"/>
                  </a:lnTo>
                  <a:lnTo>
                    <a:pt x="308" y="357"/>
                  </a:lnTo>
                  <a:lnTo>
                    <a:pt x="309" y="377"/>
                  </a:lnTo>
                  <a:lnTo>
                    <a:pt x="310" y="398"/>
                  </a:lnTo>
                  <a:lnTo>
                    <a:pt x="314" y="418"/>
                  </a:lnTo>
                  <a:lnTo>
                    <a:pt x="317" y="439"/>
                  </a:lnTo>
                  <a:lnTo>
                    <a:pt x="322" y="461"/>
                  </a:lnTo>
                  <a:lnTo>
                    <a:pt x="322" y="461"/>
                  </a:lnTo>
                  <a:lnTo>
                    <a:pt x="317" y="451"/>
                  </a:lnTo>
                  <a:lnTo>
                    <a:pt x="310" y="442"/>
                  </a:lnTo>
                  <a:lnTo>
                    <a:pt x="297" y="424"/>
                  </a:lnTo>
                  <a:lnTo>
                    <a:pt x="283" y="409"/>
                  </a:lnTo>
                  <a:lnTo>
                    <a:pt x="267" y="395"/>
                  </a:lnTo>
                  <a:lnTo>
                    <a:pt x="252" y="382"/>
                  </a:lnTo>
                  <a:lnTo>
                    <a:pt x="235" y="370"/>
                  </a:lnTo>
                  <a:lnTo>
                    <a:pt x="204" y="349"/>
                  </a:lnTo>
                  <a:lnTo>
                    <a:pt x="190" y="337"/>
                  </a:lnTo>
                  <a:lnTo>
                    <a:pt x="177" y="327"/>
                  </a:lnTo>
                  <a:lnTo>
                    <a:pt x="165" y="315"/>
                  </a:lnTo>
                  <a:lnTo>
                    <a:pt x="156" y="302"/>
                  </a:lnTo>
                  <a:lnTo>
                    <a:pt x="152" y="295"/>
                  </a:lnTo>
                  <a:lnTo>
                    <a:pt x="150" y="287"/>
                  </a:lnTo>
                  <a:lnTo>
                    <a:pt x="147" y="280"/>
                  </a:lnTo>
                  <a:lnTo>
                    <a:pt x="146" y="272"/>
                  </a:lnTo>
                  <a:lnTo>
                    <a:pt x="145" y="262"/>
                  </a:lnTo>
                  <a:lnTo>
                    <a:pt x="146" y="253"/>
                  </a:lnTo>
                  <a:lnTo>
                    <a:pt x="147" y="244"/>
                  </a:lnTo>
                  <a:lnTo>
                    <a:pt x="150" y="233"/>
                  </a:lnTo>
                  <a:lnTo>
                    <a:pt x="150" y="233"/>
                  </a:lnTo>
                  <a:lnTo>
                    <a:pt x="136" y="240"/>
                  </a:lnTo>
                  <a:lnTo>
                    <a:pt x="123" y="247"/>
                  </a:lnTo>
                  <a:lnTo>
                    <a:pt x="111" y="255"/>
                  </a:lnTo>
                  <a:lnTo>
                    <a:pt x="99" y="265"/>
                  </a:lnTo>
                  <a:lnTo>
                    <a:pt x="88" y="275"/>
                  </a:lnTo>
                  <a:lnTo>
                    <a:pt x="77" y="286"/>
                  </a:lnTo>
                  <a:lnTo>
                    <a:pt x="68" y="296"/>
                  </a:lnTo>
                  <a:lnTo>
                    <a:pt x="58" y="308"/>
                  </a:lnTo>
                  <a:lnTo>
                    <a:pt x="49" y="321"/>
                  </a:lnTo>
                  <a:lnTo>
                    <a:pt x="41" y="334"/>
                  </a:lnTo>
                  <a:lnTo>
                    <a:pt x="34" y="347"/>
                  </a:lnTo>
                  <a:lnTo>
                    <a:pt x="27" y="361"/>
                  </a:lnTo>
                  <a:lnTo>
                    <a:pt x="21" y="375"/>
                  </a:lnTo>
                  <a:lnTo>
                    <a:pt x="16" y="389"/>
                  </a:lnTo>
                  <a:lnTo>
                    <a:pt x="12" y="404"/>
                  </a:lnTo>
                  <a:lnTo>
                    <a:pt x="8" y="418"/>
                  </a:lnTo>
                  <a:lnTo>
                    <a:pt x="5" y="433"/>
                  </a:lnTo>
                  <a:lnTo>
                    <a:pt x="2" y="447"/>
                  </a:lnTo>
                  <a:lnTo>
                    <a:pt x="1" y="463"/>
                  </a:lnTo>
                  <a:lnTo>
                    <a:pt x="0" y="478"/>
                  </a:lnTo>
                  <a:lnTo>
                    <a:pt x="0" y="493"/>
                  </a:lnTo>
                  <a:lnTo>
                    <a:pt x="1" y="508"/>
                  </a:lnTo>
                  <a:lnTo>
                    <a:pt x="3" y="522"/>
                  </a:lnTo>
                  <a:lnTo>
                    <a:pt x="6" y="536"/>
                  </a:lnTo>
                  <a:lnTo>
                    <a:pt x="9" y="552"/>
                  </a:lnTo>
                  <a:lnTo>
                    <a:pt x="14" y="566"/>
                  </a:lnTo>
                  <a:lnTo>
                    <a:pt x="20" y="579"/>
                  </a:lnTo>
                  <a:lnTo>
                    <a:pt x="27" y="592"/>
                  </a:lnTo>
                  <a:lnTo>
                    <a:pt x="34" y="604"/>
                  </a:lnTo>
                  <a:lnTo>
                    <a:pt x="42" y="617"/>
                  </a:lnTo>
                  <a:lnTo>
                    <a:pt x="51" y="629"/>
                  </a:lnTo>
                  <a:lnTo>
                    <a:pt x="62" y="641"/>
                  </a:lnTo>
                  <a:lnTo>
                    <a:pt x="295" y="641"/>
                  </a:lnTo>
                  <a:lnTo>
                    <a:pt x="703" y="641"/>
                  </a:lnTo>
                  <a:lnTo>
                    <a:pt x="935" y="641"/>
                  </a:lnTo>
                  <a:lnTo>
                    <a:pt x="935" y="641"/>
                  </a:lnTo>
                  <a:lnTo>
                    <a:pt x="945" y="627"/>
                  </a:lnTo>
                  <a:lnTo>
                    <a:pt x="955" y="613"/>
                  </a:lnTo>
                  <a:lnTo>
                    <a:pt x="964" y="599"/>
                  </a:lnTo>
                  <a:lnTo>
                    <a:pt x="971" y="584"/>
                  </a:lnTo>
                  <a:lnTo>
                    <a:pt x="977" y="570"/>
                  </a:lnTo>
                  <a:lnTo>
                    <a:pt x="983" y="556"/>
                  </a:lnTo>
                  <a:lnTo>
                    <a:pt x="987" y="542"/>
                  </a:lnTo>
                  <a:lnTo>
                    <a:pt x="991" y="528"/>
                  </a:lnTo>
                  <a:lnTo>
                    <a:pt x="993" y="514"/>
                  </a:lnTo>
                  <a:lnTo>
                    <a:pt x="994" y="500"/>
                  </a:lnTo>
                  <a:lnTo>
                    <a:pt x="996" y="486"/>
                  </a:lnTo>
                  <a:lnTo>
                    <a:pt x="996" y="472"/>
                  </a:lnTo>
                  <a:lnTo>
                    <a:pt x="994" y="458"/>
                  </a:lnTo>
                  <a:lnTo>
                    <a:pt x="992" y="445"/>
                  </a:lnTo>
                  <a:lnTo>
                    <a:pt x="990" y="431"/>
                  </a:lnTo>
                  <a:lnTo>
                    <a:pt x="986" y="418"/>
                  </a:lnTo>
                  <a:lnTo>
                    <a:pt x="982" y="405"/>
                  </a:lnTo>
                  <a:lnTo>
                    <a:pt x="977" y="392"/>
                  </a:lnTo>
                  <a:lnTo>
                    <a:pt x="970" y="381"/>
                  </a:lnTo>
                  <a:lnTo>
                    <a:pt x="963" y="369"/>
                  </a:lnTo>
                  <a:lnTo>
                    <a:pt x="956" y="357"/>
                  </a:lnTo>
                  <a:lnTo>
                    <a:pt x="946" y="346"/>
                  </a:lnTo>
                  <a:lnTo>
                    <a:pt x="937" y="335"/>
                  </a:lnTo>
                  <a:lnTo>
                    <a:pt x="926" y="326"/>
                  </a:lnTo>
                  <a:lnTo>
                    <a:pt x="916" y="315"/>
                  </a:lnTo>
                  <a:lnTo>
                    <a:pt x="904" y="306"/>
                  </a:lnTo>
                  <a:lnTo>
                    <a:pt x="891" y="298"/>
                  </a:lnTo>
                  <a:lnTo>
                    <a:pt x="878" y="289"/>
                  </a:lnTo>
                  <a:lnTo>
                    <a:pt x="864" y="281"/>
                  </a:lnTo>
                  <a:lnTo>
                    <a:pt x="850" y="274"/>
                  </a:lnTo>
                  <a:lnTo>
                    <a:pt x="835" y="268"/>
                  </a:lnTo>
                  <a:lnTo>
                    <a:pt x="819" y="262"/>
                  </a:lnTo>
                  <a:lnTo>
                    <a:pt x="819" y="262"/>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6" name="Freeform 184"/>
            <p:cNvSpPr>
              <a:spLocks/>
            </p:cNvSpPr>
            <p:nvPr/>
          </p:nvSpPr>
          <p:spPr bwMode="auto">
            <a:xfrm>
              <a:off x="5046634" y="3795713"/>
              <a:ext cx="52388" cy="69850"/>
            </a:xfrm>
            <a:custGeom>
              <a:avLst/>
              <a:gdLst>
                <a:gd name="T0" fmla="*/ 14 w 201"/>
                <a:gd name="T1" fmla="*/ 263 h 263"/>
                <a:gd name="T2" fmla="*/ 14 w 201"/>
                <a:gd name="T3" fmla="*/ 263 h 263"/>
                <a:gd name="T4" fmla="*/ 10 w 201"/>
                <a:gd name="T5" fmla="*/ 251 h 263"/>
                <a:gd name="T6" fmla="*/ 6 w 201"/>
                <a:gd name="T7" fmla="*/ 240 h 263"/>
                <a:gd name="T8" fmla="*/ 3 w 201"/>
                <a:gd name="T9" fmla="*/ 229 h 263"/>
                <a:gd name="T10" fmla="*/ 1 w 201"/>
                <a:gd name="T11" fmla="*/ 217 h 263"/>
                <a:gd name="T12" fmla="*/ 0 w 201"/>
                <a:gd name="T13" fmla="*/ 206 h 263"/>
                <a:gd name="T14" fmla="*/ 0 w 201"/>
                <a:gd name="T15" fmla="*/ 195 h 263"/>
                <a:gd name="T16" fmla="*/ 1 w 201"/>
                <a:gd name="T17" fmla="*/ 183 h 263"/>
                <a:gd name="T18" fmla="*/ 4 w 201"/>
                <a:gd name="T19" fmla="*/ 173 h 263"/>
                <a:gd name="T20" fmla="*/ 8 w 201"/>
                <a:gd name="T21" fmla="*/ 150 h 263"/>
                <a:gd name="T22" fmla="*/ 17 w 201"/>
                <a:gd name="T23" fmla="*/ 128 h 263"/>
                <a:gd name="T24" fmla="*/ 26 w 201"/>
                <a:gd name="T25" fmla="*/ 107 h 263"/>
                <a:gd name="T26" fmla="*/ 37 w 201"/>
                <a:gd name="T27" fmla="*/ 87 h 263"/>
                <a:gd name="T28" fmla="*/ 47 w 201"/>
                <a:gd name="T29" fmla="*/ 69 h 263"/>
                <a:gd name="T30" fmla="*/ 59 w 201"/>
                <a:gd name="T31" fmla="*/ 53 h 263"/>
                <a:gd name="T32" fmla="*/ 80 w 201"/>
                <a:gd name="T33" fmla="*/ 25 h 263"/>
                <a:gd name="T34" fmla="*/ 95 w 201"/>
                <a:gd name="T35" fmla="*/ 6 h 263"/>
                <a:gd name="T36" fmla="*/ 102 w 201"/>
                <a:gd name="T37" fmla="*/ 0 h 263"/>
                <a:gd name="T38" fmla="*/ 102 w 201"/>
                <a:gd name="T39" fmla="*/ 0 h 263"/>
                <a:gd name="T40" fmla="*/ 100 w 201"/>
                <a:gd name="T41" fmla="*/ 13 h 263"/>
                <a:gd name="T42" fmla="*/ 99 w 201"/>
                <a:gd name="T43" fmla="*/ 26 h 263"/>
                <a:gd name="T44" fmla="*/ 99 w 201"/>
                <a:gd name="T45" fmla="*/ 38 h 263"/>
                <a:gd name="T46" fmla="*/ 100 w 201"/>
                <a:gd name="T47" fmla="*/ 48 h 263"/>
                <a:gd name="T48" fmla="*/ 101 w 201"/>
                <a:gd name="T49" fmla="*/ 59 h 263"/>
                <a:gd name="T50" fmla="*/ 105 w 201"/>
                <a:gd name="T51" fmla="*/ 68 h 263"/>
                <a:gd name="T52" fmla="*/ 107 w 201"/>
                <a:gd name="T53" fmla="*/ 78 h 263"/>
                <a:gd name="T54" fmla="*/ 112 w 201"/>
                <a:gd name="T55" fmla="*/ 86 h 263"/>
                <a:gd name="T56" fmla="*/ 121 w 201"/>
                <a:gd name="T57" fmla="*/ 102 h 263"/>
                <a:gd name="T58" fmla="*/ 131 w 201"/>
                <a:gd name="T59" fmla="*/ 116 h 263"/>
                <a:gd name="T60" fmla="*/ 144 w 201"/>
                <a:gd name="T61" fmla="*/ 129 h 263"/>
                <a:gd name="T62" fmla="*/ 156 w 201"/>
                <a:gd name="T63" fmla="*/ 142 h 263"/>
                <a:gd name="T64" fmla="*/ 168 w 201"/>
                <a:gd name="T65" fmla="*/ 154 h 263"/>
                <a:gd name="T66" fmla="*/ 180 w 201"/>
                <a:gd name="T67" fmla="*/ 167 h 263"/>
                <a:gd name="T68" fmla="*/ 189 w 201"/>
                <a:gd name="T69" fmla="*/ 180 h 263"/>
                <a:gd name="T70" fmla="*/ 192 w 201"/>
                <a:gd name="T71" fmla="*/ 185 h 263"/>
                <a:gd name="T72" fmla="*/ 196 w 201"/>
                <a:gd name="T73" fmla="*/ 192 h 263"/>
                <a:gd name="T74" fmla="*/ 198 w 201"/>
                <a:gd name="T75" fmla="*/ 199 h 263"/>
                <a:gd name="T76" fmla="*/ 201 w 201"/>
                <a:gd name="T77" fmla="*/ 208 h 263"/>
                <a:gd name="T78" fmla="*/ 201 w 201"/>
                <a:gd name="T79" fmla="*/ 215 h 263"/>
                <a:gd name="T80" fmla="*/ 201 w 201"/>
                <a:gd name="T81" fmla="*/ 224 h 263"/>
                <a:gd name="T82" fmla="*/ 199 w 201"/>
                <a:gd name="T83" fmla="*/ 232 h 263"/>
                <a:gd name="T84" fmla="*/ 197 w 201"/>
                <a:gd name="T85" fmla="*/ 242 h 263"/>
                <a:gd name="T86" fmla="*/ 194 w 201"/>
                <a:gd name="T87" fmla="*/ 252 h 263"/>
                <a:gd name="T88" fmla="*/ 189 w 201"/>
                <a:gd name="T89"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1" h="263">
                  <a:moveTo>
                    <a:pt x="14" y="263"/>
                  </a:moveTo>
                  <a:lnTo>
                    <a:pt x="14" y="263"/>
                  </a:lnTo>
                  <a:lnTo>
                    <a:pt x="10" y="251"/>
                  </a:lnTo>
                  <a:lnTo>
                    <a:pt x="6" y="240"/>
                  </a:lnTo>
                  <a:lnTo>
                    <a:pt x="3" y="229"/>
                  </a:lnTo>
                  <a:lnTo>
                    <a:pt x="1" y="217"/>
                  </a:lnTo>
                  <a:lnTo>
                    <a:pt x="0" y="206"/>
                  </a:lnTo>
                  <a:lnTo>
                    <a:pt x="0" y="195"/>
                  </a:lnTo>
                  <a:lnTo>
                    <a:pt x="1" y="183"/>
                  </a:lnTo>
                  <a:lnTo>
                    <a:pt x="4" y="173"/>
                  </a:lnTo>
                  <a:lnTo>
                    <a:pt x="8" y="150"/>
                  </a:lnTo>
                  <a:lnTo>
                    <a:pt x="17" y="128"/>
                  </a:lnTo>
                  <a:lnTo>
                    <a:pt x="26" y="107"/>
                  </a:lnTo>
                  <a:lnTo>
                    <a:pt x="37" y="87"/>
                  </a:lnTo>
                  <a:lnTo>
                    <a:pt x="47" y="69"/>
                  </a:lnTo>
                  <a:lnTo>
                    <a:pt x="59" y="53"/>
                  </a:lnTo>
                  <a:lnTo>
                    <a:pt x="80" y="25"/>
                  </a:lnTo>
                  <a:lnTo>
                    <a:pt x="95" y="6"/>
                  </a:lnTo>
                  <a:lnTo>
                    <a:pt x="102" y="0"/>
                  </a:lnTo>
                  <a:lnTo>
                    <a:pt x="102" y="0"/>
                  </a:lnTo>
                  <a:lnTo>
                    <a:pt x="100" y="13"/>
                  </a:lnTo>
                  <a:lnTo>
                    <a:pt x="99" y="26"/>
                  </a:lnTo>
                  <a:lnTo>
                    <a:pt x="99" y="38"/>
                  </a:lnTo>
                  <a:lnTo>
                    <a:pt x="100" y="48"/>
                  </a:lnTo>
                  <a:lnTo>
                    <a:pt x="101" y="59"/>
                  </a:lnTo>
                  <a:lnTo>
                    <a:pt x="105" y="68"/>
                  </a:lnTo>
                  <a:lnTo>
                    <a:pt x="107" y="78"/>
                  </a:lnTo>
                  <a:lnTo>
                    <a:pt x="112" y="86"/>
                  </a:lnTo>
                  <a:lnTo>
                    <a:pt x="121" y="102"/>
                  </a:lnTo>
                  <a:lnTo>
                    <a:pt x="131" y="116"/>
                  </a:lnTo>
                  <a:lnTo>
                    <a:pt x="144" y="129"/>
                  </a:lnTo>
                  <a:lnTo>
                    <a:pt x="156" y="142"/>
                  </a:lnTo>
                  <a:lnTo>
                    <a:pt x="168" y="154"/>
                  </a:lnTo>
                  <a:lnTo>
                    <a:pt x="180" y="167"/>
                  </a:lnTo>
                  <a:lnTo>
                    <a:pt x="189" y="180"/>
                  </a:lnTo>
                  <a:lnTo>
                    <a:pt x="192" y="185"/>
                  </a:lnTo>
                  <a:lnTo>
                    <a:pt x="196" y="192"/>
                  </a:lnTo>
                  <a:lnTo>
                    <a:pt x="198" y="199"/>
                  </a:lnTo>
                  <a:lnTo>
                    <a:pt x="201" y="208"/>
                  </a:lnTo>
                  <a:lnTo>
                    <a:pt x="201" y="215"/>
                  </a:lnTo>
                  <a:lnTo>
                    <a:pt x="201" y="224"/>
                  </a:lnTo>
                  <a:lnTo>
                    <a:pt x="199" y="232"/>
                  </a:lnTo>
                  <a:lnTo>
                    <a:pt x="197" y="242"/>
                  </a:lnTo>
                  <a:lnTo>
                    <a:pt x="194" y="252"/>
                  </a:lnTo>
                  <a:lnTo>
                    <a:pt x="189" y="263"/>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7" name="Freeform 185"/>
            <p:cNvSpPr>
              <a:spLocks/>
            </p:cNvSpPr>
            <p:nvPr/>
          </p:nvSpPr>
          <p:spPr bwMode="auto">
            <a:xfrm>
              <a:off x="5135534" y="3833813"/>
              <a:ext cx="17463" cy="31750"/>
            </a:xfrm>
            <a:custGeom>
              <a:avLst/>
              <a:gdLst>
                <a:gd name="T0" fmla="*/ 59 w 69"/>
                <a:gd name="T1" fmla="*/ 0 h 117"/>
                <a:gd name="T2" fmla="*/ 59 w 69"/>
                <a:gd name="T3" fmla="*/ 0 h 117"/>
                <a:gd name="T4" fmla="*/ 62 w 69"/>
                <a:gd name="T5" fmla="*/ 4 h 117"/>
                <a:gd name="T6" fmla="*/ 66 w 69"/>
                <a:gd name="T7" fmla="*/ 8 h 117"/>
                <a:gd name="T8" fmla="*/ 67 w 69"/>
                <a:gd name="T9" fmla="*/ 12 h 117"/>
                <a:gd name="T10" fmla="*/ 69 w 69"/>
                <a:gd name="T11" fmla="*/ 17 h 117"/>
                <a:gd name="T12" fmla="*/ 69 w 69"/>
                <a:gd name="T13" fmla="*/ 27 h 117"/>
                <a:gd name="T14" fmla="*/ 68 w 69"/>
                <a:gd name="T15" fmla="*/ 36 h 117"/>
                <a:gd name="T16" fmla="*/ 65 w 69"/>
                <a:gd name="T17" fmla="*/ 46 h 117"/>
                <a:gd name="T18" fmla="*/ 60 w 69"/>
                <a:gd name="T19" fmla="*/ 56 h 117"/>
                <a:gd name="T20" fmla="*/ 53 w 69"/>
                <a:gd name="T21" fmla="*/ 65 h 117"/>
                <a:gd name="T22" fmla="*/ 46 w 69"/>
                <a:gd name="T23" fmla="*/ 75 h 117"/>
                <a:gd name="T24" fmla="*/ 31 w 69"/>
                <a:gd name="T25" fmla="*/ 91 h 117"/>
                <a:gd name="T26" fmla="*/ 15 w 69"/>
                <a:gd name="T27" fmla="*/ 104 h 117"/>
                <a:gd name="T28" fmla="*/ 0 w 69"/>
                <a:gd name="T29"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17">
                  <a:moveTo>
                    <a:pt x="59" y="0"/>
                  </a:moveTo>
                  <a:lnTo>
                    <a:pt x="59" y="0"/>
                  </a:lnTo>
                  <a:lnTo>
                    <a:pt x="62" y="4"/>
                  </a:lnTo>
                  <a:lnTo>
                    <a:pt x="66" y="8"/>
                  </a:lnTo>
                  <a:lnTo>
                    <a:pt x="67" y="12"/>
                  </a:lnTo>
                  <a:lnTo>
                    <a:pt x="69" y="17"/>
                  </a:lnTo>
                  <a:lnTo>
                    <a:pt x="69" y="27"/>
                  </a:lnTo>
                  <a:lnTo>
                    <a:pt x="68" y="36"/>
                  </a:lnTo>
                  <a:lnTo>
                    <a:pt x="65" y="46"/>
                  </a:lnTo>
                  <a:lnTo>
                    <a:pt x="60" y="56"/>
                  </a:lnTo>
                  <a:lnTo>
                    <a:pt x="53" y="65"/>
                  </a:lnTo>
                  <a:lnTo>
                    <a:pt x="46" y="75"/>
                  </a:lnTo>
                  <a:lnTo>
                    <a:pt x="31" y="91"/>
                  </a:lnTo>
                  <a:lnTo>
                    <a:pt x="15" y="104"/>
                  </a:lnTo>
                  <a:lnTo>
                    <a:pt x="0" y="117"/>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8" name="Freeform 186"/>
            <p:cNvSpPr>
              <a:spLocks/>
            </p:cNvSpPr>
            <p:nvPr/>
          </p:nvSpPr>
          <p:spPr bwMode="auto">
            <a:xfrm>
              <a:off x="4981546" y="3833813"/>
              <a:ext cx="17463" cy="31750"/>
            </a:xfrm>
            <a:custGeom>
              <a:avLst/>
              <a:gdLst>
                <a:gd name="T0" fmla="*/ 12 w 69"/>
                <a:gd name="T1" fmla="*/ 0 h 117"/>
                <a:gd name="T2" fmla="*/ 12 w 69"/>
                <a:gd name="T3" fmla="*/ 0 h 117"/>
                <a:gd name="T4" fmla="*/ 8 w 69"/>
                <a:gd name="T5" fmla="*/ 4 h 117"/>
                <a:gd name="T6" fmla="*/ 5 w 69"/>
                <a:gd name="T7" fmla="*/ 8 h 117"/>
                <a:gd name="T8" fmla="*/ 2 w 69"/>
                <a:gd name="T9" fmla="*/ 12 h 117"/>
                <a:gd name="T10" fmla="*/ 1 w 69"/>
                <a:gd name="T11" fmla="*/ 17 h 117"/>
                <a:gd name="T12" fmla="*/ 0 w 69"/>
                <a:gd name="T13" fmla="*/ 27 h 117"/>
                <a:gd name="T14" fmla="*/ 2 w 69"/>
                <a:gd name="T15" fmla="*/ 36 h 117"/>
                <a:gd name="T16" fmla="*/ 6 w 69"/>
                <a:gd name="T17" fmla="*/ 46 h 117"/>
                <a:gd name="T18" fmla="*/ 10 w 69"/>
                <a:gd name="T19" fmla="*/ 56 h 117"/>
                <a:gd name="T20" fmla="*/ 16 w 69"/>
                <a:gd name="T21" fmla="*/ 65 h 117"/>
                <a:gd name="T22" fmla="*/ 25 w 69"/>
                <a:gd name="T23" fmla="*/ 75 h 117"/>
                <a:gd name="T24" fmla="*/ 40 w 69"/>
                <a:gd name="T25" fmla="*/ 91 h 117"/>
                <a:gd name="T26" fmla="*/ 54 w 69"/>
                <a:gd name="T27" fmla="*/ 104 h 117"/>
                <a:gd name="T28" fmla="*/ 69 w 69"/>
                <a:gd name="T29"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17">
                  <a:moveTo>
                    <a:pt x="12" y="0"/>
                  </a:moveTo>
                  <a:lnTo>
                    <a:pt x="12" y="0"/>
                  </a:lnTo>
                  <a:lnTo>
                    <a:pt x="8" y="4"/>
                  </a:lnTo>
                  <a:lnTo>
                    <a:pt x="5" y="8"/>
                  </a:lnTo>
                  <a:lnTo>
                    <a:pt x="2" y="12"/>
                  </a:lnTo>
                  <a:lnTo>
                    <a:pt x="1" y="17"/>
                  </a:lnTo>
                  <a:lnTo>
                    <a:pt x="0" y="27"/>
                  </a:lnTo>
                  <a:lnTo>
                    <a:pt x="2" y="36"/>
                  </a:lnTo>
                  <a:lnTo>
                    <a:pt x="6" y="46"/>
                  </a:lnTo>
                  <a:lnTo>
                    <a:pt x="10" y="56"/>
                  </a:lnTo>
                  <a:lnTo>
                    <a:pt x="16" y="65"/>
                  </a:lnTo>
                  <a:lnTo>
                    <a:pt x="25" y="75"/>
                  </a:lnTo>
                  <a:lnTo>
                    <a:pt x="40" y="91"/>
                  </a:lnTo>
                  <a:lnTo>
                    <a:pt x="54" y="104"/>
                  </a:lnTo>
                  <a:lnTo>
                    <a:pt x="69" y="117"/>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79" name="Gruppieren 378"/>
          <p:cNvGrpSpPr/>
          <p:nvPr/>
        </p:nvGrpSpPr>
        <p:grpSpPr>
          <a:xfrm>
            <a:off x="568431" y="2896255"/>
            <a:ext cx="448174" cy="194858"/>
            <a:chOff x="315802" y="3490138"/>
            <a:chExt cx="7160015" cy="3113050"/>
          </a:xfrm>
        </p:grpSpPr>
        <p:grpSp>
          <p:nvGrpSpPr>
            <p:cNvPr id="380" name="Gruppieren 379"/>
            <p:cNvGrpSpPr/>
            <p:nvPr/>
          </p:nvGrpSpPr>
          <p:grpSpPr>
            <a:xfrm>
              <a:off x="315802" y="3490138"/>
              <a:ext cx="7160015" cy="3113050"/>
              <a:chOff x="596900" y="3714750"/>
              <a:chExt cx="292100" cy="127000"/>
            </a:xfrm>
          </p:grpSpPr>
          <p:sp>
            <p:nvSpPr>
              <p:cNvPr id="384" name="Freeform 265"/>
              <p:cNvSpPr>
                <a:spLocks/>
              </p:cNvSpPr>
              <p:nvPr/>
            </p:nvSpPr>
            <p:spPr bwMode="auto">
              <a:xfrm>
                <a:off x="825500" y="3714750"/>
                <a:ext cx="63500" cy="127000"/>
              </a:xfrm>
              <a:custGeom>
                <a:avLst/>
                <a:gdLst>
                  <a:gd name="T0" fmla="*/ 0 w 40"/>
                  <a:gd name="T1" fmla="*/ 0 h 80"/>
                  <a:gd name="T2" fmla="*/ 40 w 40"/>
                  <a:gd name="T3" fmla="*/ 40 h 80"/>
                  <a:gd name="T4" fmla="*/ 0 w 40"/>
                  <a:gd name="T5" fmla="*/ 80 h 80"/>
                </a:gdLst>
                <a:ahLst/>
                <a:cxnLst>
                  <a:cxn ang="0">
                    <a:pos x="T0" y="T1"/>
                  </a:cxn>
                  <a:cxn ang="0">
                    <a:pos x="T2" y="T3"/>
                  </a:cxn>
                  <a:cxn ang="0">
                    <a:pos x="T4" y="T5"/>
                  </a:cxn>
                </a:cxnLst>
                <a:rect l="0" t="0" r="r" b="b"/>
                <a:pathLst>
                  <a:path w="40" h="80">
                    <a:moveTo>
                      <a:pt x="0" y="0"/>
                    </a:moveTo>
                    <a:lnTo>
                      <a:pt x="40" y="40"/>
                    </a:lnTo>
                    <a:lnTo>
                      <a:pt x="0" y="80"/>
                    </a:lnTo>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5" name="Freeform 266"/>
              <p:cNvSpPr>
                <a:spLocks/>
              </p:cNvSpPr>
              <p:nvPr/>
            </p:nvSpPr>
            <p:spPr bwMode="auto">
              <a:xfrm>
                <a:off x="596900" y="3714750"/>
                <a:ext cx="63500" cy="127000"/>
              </a:xfrm>
              <a:custGeom>
                <a:avLst/>
                <a:gdLst>
                  <a:gd name="T0" fmla="*/ 40 w 40"/>
                  <a:gd name="T1" fmla="*/ 0 h 80"/>
                  <a:gd name="T2" fmla="*/ 0 w 40"/>
                  <a:gd name="T3" fmla="*/ 40 h 80"/>
                  <a:gd name="T4" fmla="*/ 40 w 40"/>
                  <a:gd name="T5" fmla="*/ 80 h 80"/>
                </a:gdLst>
                <a:ahLst/>
                <a:cxnLst>
                  <a:cxn ang="0">
                    <a:pos x="T0" y="T1"/>
                  </a:cxn>
                  <a:cxn ang="0">
                    <a:pos x="T2" y="T3"/>
                  </a:cxn>
                  <a:cxn ang="0">
                    <a:pos x="T4" y="T5"/>
                  </a:cxn>
                </a:cxnLst>
                <a:rect l="0" t="0" r="r" b="b"/>
                <a:pathLst>
                  <a:path w="40" h="80">
                    <a:moveTo>
                      <a:pt x="40" y="0"/>
                    </a:moveTo>
                    <a:lnTo>
                      <a:pt x="0" y="40"/>
                    </a:lnTo>
                    <a:lnTo>
                      <a:pt x="40" y="80"/>
                    </a:lnTo>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381" name="Rechteck 380"/>
            <p:cNvSpPr/>
            <p:nvPr/>
          </p:nvSpPr>
          <p:spPr bwMode="auto">
            <a:xfrm>
              <a:off x="5135660" y="4820001"/>
              <a:ext cx="479064" cy="479064"/>
            </a:xfrm>
            <a:prstGeom prst="rect">
              <a:avLst/>
            </a:prstGeom>
            <a:no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de-DE" sz="1200" b="0" i="0" u="none" strike="noStrike" cap="none" normalizeH="0" baseline="0" dirty="0" err="1">
                <a:ln>
                  <a:noFill/>
                </a:ln>
                <a:solidFill>
                  <a:schemeClr val="bg1"/>
                </a:solidFill>
                <a:effectLst/>
                <a:latin typeface="Open Sans" panose="020B0606030504020204" pitchFamily="34" charset="0"/>
              </a:endParaRPr>
            </a:p>
          </p:txBody>
        </p:sp>
        <p:sp>
          <p:nvSpPr>
            <p:cNvPr id="382" name="Rechteck 381"/>
            <p:cNvSpPr/>
            <p:nvPr/>
          </p:nvSpPr>
          <p:spPr bwMode="auto">
            <a:xfrm>
              <a:off x="3664739" y="4820001"/>
              <a:ext cx="479064" cy="479064"/>
            </a:xfrm>
            <a:prstGeom prst="rect">
              <a:avLst/>
            </a:prstGeom>
            <a:no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de-DE" sz="1200" b="0" i="0" u="none" strike="noStrike" cap="none" normalizeH="0" baseline="0" dirty="0" err="1">
                <a:ln>
                  <a:noFill/>
                </a:ln>
                <a:solidFill>
                  <a:schemeClr val="bg1"/>
                </a:solidFill>
                <a:effectLst/>
                <a:latin typeface="Open Sans" panose="020B0606030504020204" pitchFamily="34" charset="0"/>
              </a:endParaRPr>
            </a:p>
          </p:txBody>
        </p:sp>
        <p:sp>
          <p:nvSpPr>
            <p:cNvPr id="383" name="Rechteck 382"/>
            <p:cNvSpPr/>
            <p:nvPr/>
          </p:nvSpPr>
          <p:spPr bwMode="auto">
            <a:xfrm>
              <a:off x="2294565" y="4820001"/>
              <a:ext cx="479064" cy="479064"/>
            </a:xfrm>
            <a:prstGeom prst="rect">
              <a:avLst/>
            </a:prstGeom>
            <a:no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de-DE" sz="1200" b="0" i="0" u="none" strike="noStrike" cap="none" normalizeH="0" baseline="0" dirty="0" err="1">
                <a:ln>
                  <a:noFill/>
                </a:ln>
                <a:solidFill>
                  <a:schemeClr val="bg1"/>
                </a:solidFill>
                <a:effectLst/>
                <a:latin typeface="Open Sans" panose="020B0606030504020204" pitchFamily="34" charset="0"/>
              </a:endParaRPr>
            </a:p>
          </p:txBody>
        </p:sp>
      </p:grpSp>
      <p:grpSp>
        <p:nvGrpSpPr>
          <p:cNvPr id="386" name="Gruppieren 385"/>
          <p:cNvGrpSpPr/>
          <p:nvPr/>
        </p:nvGrpSpPr>
        <p:grpSpPr>
          <a:xfrm>
            <a:off x="1196625" y="2790258"/>
            <a:ext cx="360606" cy="376997"/>
            <a:chOff x="1536505" y="3022600"/>
            <a:chExt cx="3458758" cy="3615974"/>
          </a:xfrm>
        </p:grpSpPr>
        <p:grpSp>
          <p:nvGrpSpPr>
            <p:cNvPr id="387" name="Gruppieren 386"/>
            <p:cNvGrpSpPr/>
            <p:nvPr/>
          </p:nvGrpSpPr>
          <p:grpSpPr>
            <a:xfrm>
              <a:off x="1536505" y="3022600"/>
              <a:ext cx="3458758" cy="3615974"/>
              <a:chOff x="1295400" y="3467100"/>
              <a:chExt cx="279400" cy="292100"/>
            </a:xfrm>
          </p:grpSpPr>
          <p:sp>
            <p:nvSpPr>
              <p:cNvPr id="389" name="Freeform 275"/>
              <p:cNvSpPr>
                <a:spLocks/>
              </p:cNvSpPr>
              <p:nvPr/>
            </p:nvSpPr>
            <p:spPr bwMode="auto">
              <a:xfrm>
                <a:off x="1473200" y="3467100"/>
                <a:ext cx="101600" cy="101600"/>
              </a:xfrm>
              <a:custGeom>
                <a:avLst/>
                <a:gdLst>
                  <a:gd name="T0" fmla="*/ 64 w 64"/>
                  <a:gd name="T1" fmla="*/ 24 h 64"/>
                  <a:gd name="T2" fmla="*/ 40 w 64"/>
                  <a:gd name="T3" fmla="*/ 0 h 64"/>
                  <a:gd name="T4" fmla="*/ 0 w 64"/>
                  <a:gd name="T5" fmla="*/ 40 h 64"/>
                  <a:gd name="T6" fmla="*/ 24 w 64"/>
                  <a:gd name="T7" fmla="*/ 64 h 64"/>
                  <a:gd name="T8" fmla="*/ 64 w 64"/>
                  <a:gd name="T9" fmla="*/ 24 h 64"/>
                </a:gdLst>
                <a:ahLst/>
                <a:cxnLst>
                  <a:cxn ang="0">
                    <a:pos x="T0" y="T1"/>
                  </a:cxn>
                  <a:cxn ang="0">
                    <a:pos x="T2" y="T3"/>
                  </a:cxn>
                  <a:cxn ang="0">
                    <a:pos x="T4" y="T5"/>
                  </a:cxn>
                  <a:cxn ang="0">
                    <a:pos x="T6" y="T7"/>
                  </a:cxn>
                  <a:cxn ang="0">
                    <a:pos x="T8" y="T9"/>
                  </a:cxn>
                </a:cxnLst>
                <a:rect l="0" t="0" r="r" b="b"/>
                <a:pathLst>
                  <a:path w="64" h="64">
                    <a:moveTo>
                      <a:pt x="64" y="24"/>
                    </a:moveTo>
                    <a:lnTo>
                      <a:pt x="40" y="0"/>
                    </a:lnTo>
                    <a:lnTo>
                      <a:pt x="0" y="40"/>
                    </a:lnTo>
                    <a:lnTo>
                      <a:pt x="24" y="64"/>
                    </a:lnTo>
                    <a:lnTo>
                      <a:pt x="64" y="24"/>
                    </a:lnTo>
                    <a:close/>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0" name="Freeform 276"/>
              <p:cNvSpPr>
                <a:spLocks/>
              </p:cNvSpPr>
              <p:nvPr/>
            </p:nvSpPr>
            <p:spPr bwMode="auto">
              <a:xfrm>
                <a:off x="1295400" y="3479800"/>
                <a:ext cx="57150" cy="57150"/>
              </a:xfrm>
              <a:custGeom>
                <a:avLst/>
                <a:gdLst>
                  <a:gd name="T0" fmla="*/ 24 w 36"/>
                  <a:gd name="T1" fmla="*/ 0 h 36"/>
                  <a:gd name="T2" fmla="*/ 0 w 36"/>
                  <a:gd name="T3" fmla="*/ 24 h 36"/>
                  <a:gd name="T4" fmla="*/ 12 w 36"/>
                  <a:gd name="T5" fmla="*/ 36 h 36"/>
                  <a:gd name="T6" fmla="*/ 36 w 36"/>
                  <a:gd name="T7" fmla="*/ 12 h 36"/>
                  <a:gd name="T8" fmla="*/ 24 w 36"/>
                  <a:gd name="T9" fmla="*/ 0 h 36"/>
                </a:gdLst>
                <a:ahLst/>
                <a:cxnLst>
                  <a:cxn ang="0">
                    <a:pos x="T0" y="T1"/>
                  </a:cxn>
                  <a:cxn ang="0">
                    <a:pos x="T2" y="T3"/>
                  </a:cxn>
                  <a:cxn ang="0">
                    <a:pos x="T4" y="T5"/>
                  </a:cxn>
                  <a:cxn ang="0">
                    <a:pos x="T6" y="T7"/>
                  </a:cxn>
                  <a:cxn ang="0">
                    <a:pos x="T8" y="T9"/>
                  </a:cxn>
                </a:cxnLst>
                <a:rect l="0" t="0" r="r" b="b"/>
                <a:pathLst>
                  <a:path w="36" h="36">
                    <a:moveTo>
                      <a:pt x="24" y="0"/>
                    </a:moveTo>
                    <a:lnTo>
                      <a:pt x="0" y="24"/>
                    </a:lnTo>
                    <a:lnTo>
                      <a:pt x="12" y="36"/>
                    </a:lnTo>
                    <a:lnTo>
                      <a:pt x="36" y="12"/>
                    </a:lnTo>
                    <a:lnTo>
                      <a:pt x="24" y="0"/>
                    </a:lnTo>
                    <a:close/>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1" name="Freeform 277"/>
              <p:cNvSpPr>
                <a:spLocks/>
              </p:cNvSpPr>
              <p:nvPr/>
            </p:nvSpPr>
            <p:spPr bwMode="auto">
              <a:xfrm>
                <a:off x="1333500" y="3517900"/>
                <a:ext cx="57150" cy="57150"/>
              </a:xfrm>
              <a:custGeom>
                <a:avLst/>
                <a:gdLst>
                  <a:gd name="T0" fmla="*/ 24 w 36"/>
                  <a:gd name="T1" fmla="*/ 0 h 36"/>
                  <a:gd name="T2" fmla="*/ 0 w 36"/>
                  <a:gd name="T3" fmla="*/ 24 h 36"/>
                  <a:gd name="T4" fmla="*/ 12 w 36"/>
                  <a:gd name="T5" fmla="*/ 36 h 36"/>
                  <a:gd name="T6" fmla="*/ 36 w 36"/>
                  <a:gd name="T7" fmla="*/ 12 h 36"/>
                  <a:gd name="T8" fmla="*/ 24 w 36"/>
                  <a:gd name="T9" fmla="*/ 0 h 36"/>
                </a:gdLst>
                <a:ahLst/>
                <a:cxnLst>
                  <a:cxn ang="0">
                    <a:pos x="T0" y="T1"/>
                  </a:cxn>
                  <a:cxn ang="0">
                    <a:pos x="T2" y="T3"/>
                  </a:cxn>
                  <a:cxn ang="0">
                    <a:pos x="T4" y="T5"/>
                  </a:cxn>
                  <a:cxn ang="0">
                    <a:pos x="T6" y="T7"/>
                  </a:cxn>
                  <a:cxn ang="0">
                    <a:pos x="T8" y="T9"/>
                  </a:cxn>
                </a:cxnLst>
                <a:rect l="0" t="0" r="r" b="b"/>
                <a:pathLst>
                  <a:path w="36" h="36">
                    <a:moveTo>
                      <a:pt x="24" y="0"/>
                    </a:moveTo>
                    <a:lnTo>
                      <a:pt x="0" y="24"/>
                    </a:lnTo>
                    <a:lnTo>
                      <a:pt x="12" y="36"/>
                    </a:lnTo>
                    <a:lnTo>
                      <a:pt x="36" y="12"/>
                    </a:lnTo>
                    <a:lnTo>
                      <a:pt x="24" y="0"/>
                    </a:lnTo>
                    <a:close/>
                  </a:path>
                </a:pathLst>
              </a:custGeom>
              <a:noFill/>
              <a:ln w="3175">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2" name="Rectangle 278"/>
              <p:cNvSpPr>
                <a:spLocks noChangeArrowheads="1"/>
              </p:cNvSpPr>
              <p:nvPr/>
            </p:nvSpPr>
            <p:spPr bwMode="auto">
              <a:xfrm>
                <a:off x="1403350" y="3733800"/>
                <a:ext cx="50800" cy="25400"/>
              </a:xfrm>
              <a:prstGeom prst="rect">
                <a:avLst/>
              </a:prstGeom>
              <a:noFill/>
              <a:ln w="3175">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3" name="Rectangle 279"/>
              <p:cNvSpPr>
                <a:spLocks noChangeArrowheads="1"/>
              </p:cNvSpPr>
              <p:nvPr/>
            </p:nvSpPr>
            <p:spPr bwMode="auto">
              <a:xfrm>
                <a:off x="1403350" y="3683000"/>
                <a:ext cx="50800" cy="25400"/>
              </a:xfrm>
              <a:prstGeom prst="rect">
                <a:avLst/>
              </a:prstGeom>
              <a:noFill/>
              <a:ln w="3175">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388" name="Ellipse 387"/>
            <p:cNvSpPr/>
            <p:nvPr/>
          </p:nvSpPr>
          <p:spPr bwMode="auto">
            <a:xfrm>
              <a:off x="2640990" y="4211638"/>
              <a:ext cx="1076325" cy="1076325"/>
            </a:xfrm>
            <a:prstGeom prst="ellipse">
              <a:avLst/>
            </a:prstGeom>
            <a:no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de-DE" sz="1200" b="0" i="0" u="none" strike="noStrike" cap="none" normalizeH="0" baseline="0" dirty="0" err="1">
                <a:ln>
                  <a:noFill/>
                </a:ln>
                <a:solidFill>
                  <a:schemeClr val="bg1"/>
                </a:solidFill>
                <a:effectLst/>
                <a:latin typeface="Open Sans" panose="020B0606030504020204" pitchFamily="34" charset="0"/>
              </a:endParaRPr>
            </a:p>
          </p:txBody>
        </p:sp>
      </p:grpSp>
      <p:grpSp>
        <p:nvGrpSpPr>
          <p:cNvPr id="394" name="Gruppieren 393"/>
          <p:cNvGrpSpPr/>
          <p:nvPr/>
        </p:nvGrpSpPr>
        <p:grpSpPr>
          <a:xfrm>
            <a:off x="3984107" y="2790258"/>
            <a:ext cx="399770" cy="399770"/>
            <a:chOff x="3777488" y="4809406"/>
            <a:chExt cx="509587" cy="509587"/>
          </a:xfrm>
        </p:grpSpPr>
        <p:sp>
          <p:nvSpPr>
            <p:cNvPr id="395" name="Freeform 191"/>
            <p:cNvSpPr>
              <a:spLocks/>
            </p:cNvSpPr>
            <p:nvPr/>
          </p:nvSpPr>
          <p:spPr bwMode="auto">
            <a:xfrm>
              <a:off x="3777488" y="4976093"/>
              <a:ext cx="168275" cy="177800"/>
            </a:xfrm>
            <a:custGeom>
              <a:avLst/>
              <a:gdLst>
                <a:gd name="T0" fmla="*/ 738 w 738"/>
                <a:gd name="T1" fmla="*/ 216 h 782"/>
                <a:gd name="T2" fmla="*/ 712 w 738"/>
                <a:gd name="T3" fmla="*/ 171 h 782"/>
                <a:gd name="T4" fmla="*/ 679 w 738"/>
                <a:gd name="T5" fmla="*/ 129 h 782"/>
                <a:gd name="T6" fmla="*/ 640 w 738"/>
                <a:gd name="T7" fmla="*/ 92 h 782"/>
                <a:gd name="T8" fmla="*/ 598 w 738"/>
                <a:gd name="T9" fmla="*/ 61 h 782"/>
                <a:gd name="T10" fmla="*/ 551 w 738"/>
                <a:gd name="T11" fmla="*/ 35 h 782"/>
                <a:gd name="T12" fmla="*/ 501 w 738"/>
                <a:gd name="T13" fmla="*/ 17 h 782"/>
                <a:gd name="T14" fmla="*/ 447 w 738"/>
                <a:gd name="T15" fmla="*/ 5 h 782"/>
                <a:gd name="T16" fmla="*/ 390 w 738"/>
                <a:gd name="T17" fmla="*/ 0 h 782"/>
                <a:gd name="T18" fmla="*/ 370 w 738"/>
                <a:gd name="T19" fmla="*/ 1 h 782"/>
                <a:gd name="T20" fmla="*/ 331 w 738"/>
                <a:gd name="T21" fmla="*/ 6 h 782"/>
                <a:gd name="T22" fmla="*/ 292 w 738"/>
                <a:gd name="T23" fmla="*/ 13 h 782"/>
                <a:gd name="T24" fmla="*/ 256 w 738"/>
                <a:gd name="T25" fmla="*/ 24 h 782"/>
                <a:gd name="T26" fmla="*/ 221 w 738"/>
                <a:gd name="T27" fmla="*/ 39 h 782"/>
                <a:gd name="T28" fmla="*/ 188 w 738"/>
                <a:gd name="T29" fmla="*/ 57 h 782"/>
                <a:gd name="T30" fmla="*/ 157 w 738"/>
                <a:gd name="T31" fmla="*/ 78 h 782"/>
                <a:gd name="T32" fmla="*/ 128 w 738"/>
                <a:gd name="T33" fmla="*/ 101 h 782"/>
                <a:gd name="T34" fmla="*/ 101 w 738"/>
                <a:gd name="T35" fmla="*/ 129 h 782"/>
                <a:gd name="T36" fmla="*/ 78 w 738"/>
                <a:gd name="T37" fmla="*/ 158 h 782"/>
                <a:gd name="T38" fmla="*/ 57 w 738"/>
                <a:gd name="T39" fmla="*/ 189 h 782"/>
                <a:gd name="T40" fmla="*/ 38 w 738"/>
                <a:gd name="T41" fmla="*/ 222 h 782"/>
                <a:gd name="T42" fmla="*/ 24 w 738"/>
                <a:gd name="T43" fmla="*/ 257 h 782"/>
                <a:gd name="T44" fmla="*/ 13 w 738"/>
                <a:gd name="T45" fmla="*/ 293 h 782"/>
                <a:gd name="T46" fmla="*/ 5 w 738"/>
                <a:gd name="T47" fmla="*/ 332 h 782"/>
                <a:gd name="T48" fmla="*/ 1 w 738"/>
                <a:gd name="T49" fmla="*/ 372 h 782"/>
                <a:gd name="T50" fmla="*/ 0 w 738"/>
                <a:gd name="T51" fmla="*/ 391 h 782"/>
                <a:gd name="T52" fmla="*/ 2 w 738"/>
                <a:gd name="T53" fmla="*/ 431 h 782"/>
                <a:gd name="T54" fmla="*/ 8 w 738"/>
                <a:gd name="T55" fmla="*/ 470 h 782"/>
                <a:gd name="T56" fmla="*/ 17 w 738"/>
                <a:gd name="T57" fmla="*/ 507 h 782"/>
                <a:gd name="T58" fmla="*/ 30 w 738"/>
                <a:gd name="T59" fmla="*/ 543 h 782"/>
                <a:gd name="T60" fmla="*/ 47 w 738"/>
                <a:gd name="T61" fmla="*/ 578 h 782"/>
                <a:gd name="T62" fmla="*/ 67 w 738"/>
                <a:gd name="T63" fmla="*/ 610 h 782"/>
                <a:gd name="T64" fmla="*/ 89 w 738"/>
                <a:gd name="T65" fmla="*/ 639 h 782"/>
                <a:gd name="T66" fmla="*/ 114 w 738"/>
                <a:gd name="T67" fmla="*/ 667 h 782"/>
                <a:gd name="T68" fmla="*/ 142 w 738"/>
                <a:gd name="T69" fmla="*/ 692 h 782"/>
                <a:gd name="T70" fmla="*/ 172 w 738"/>
                <a:gd name="T71" fmla="*/ 715 h 782"/>
                <a:gd name="T72" fmla="*/ 204 w 738"/>
                <a:gd name="T73" fmla="*/ 734 h 782"/>
                <a:gd name="T74" fmla="*/ 239 w 738"/>
                <a:gd name="T75" fmla="*/ 751 h 782"/>
                <a:gd name="T76" fmla="*/ 274 w 738"/>
                <a:gd name="T77" fmla="*/ 764 h 782"/>
                <a:gd name="T78" fmla="*/ 311 w 738"/>
                <a:gd name="T79" fmla="*/ 774 h 782"/>
                <a:gd name="T80" fmla="*/ 351 w 738"/>
                <a:gd name="T81" fmla="*/ 779 h 782"/>
                <a:gd name="T82" fmla="*/ 390 w 738"/>
                <a:gd name="T83" fmla="*/ 782 h 782"/>
                <a:gd name="T84" fmla="*/ 418 w 738"/>
                <a:gd name="T85" fmla="*/ 780 h 782"/>
                <a:gd name="T86" fmla="*/ 473 w 738"/>
                <a:gd name="T87" fmla="*/ 773 h 782"/>
                <a:gd name="T88" fmla="*/ 526 w 738"/>
                <a:gd name="T89" fmla="*/ 757 h 782"/>
                <a:gd name="T90" fmla="*/ 574 w 738"/>
                <a:gd name="T91" fmla="*/ 735 h 782"/>
                <a:gd name="T92" fmla="*/ 620 w 738"/>
                <a:gd name="T93" fmla="*/ 707 h 782"/>
                <a:gd name="T94" fmla="*/ 660 w 738"/>
                <a:gd name="T95" fmla="*/ 672 h 782"/>
                <a:gd name="T96" fmla="*/ 696 w 738"/>
                <a:gd name="T97" fmla="*/ 633 h 782"/>
                <a:gd name="T98" fmla="*/ 726 w 738"/>
                <a:gd name="T99" fmla="*/ 589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38" h="782">
                  <a:moveTo>
                    <a:pt x="738" y="216"/>
                  </a:moveTo>
                  <a:lnTo>
                    <a:pt x="738" y="216"/>
                  </a:lnTo>
                  <a:lnTo>
                    <a:pt x="726" y="193"/>
                  </a:lnTo>
                  <a:lnTo>
                    <a:pt x="712" y="171"/>
                  </a:lnTo>
                  <a:lnTo>
                    <a:pt x="696" y="149"/>
                  </a:lnTo>
                  <a:lnTo>
                    <a:pt x="679" y="129"/>
                  </a:lnTo>
                  <a:lnTo>
                    <a:pt x="660" y="110"/>
                  </a:lnTo>
                  <a:lnTo>
                    <a:pt x="640" y="92"/>
                  </a:lnTo>
                  <a:lnTo>
                    <a:pt x="620" y="76"/>
                  </a:lnTo>
                  <a:lnTo>
                    <a:pt x="598" y="61"/>
                  </a:lnTo>
                  <a:lnTo>
                    <a:pt x="574" y="47"/>
                  </a:lnTo>
                  <a:lnTo>
                    <a:pt x="551" y="35"/>
                  </a:lnTo>
                  <a:lnTo>
                    <a:pt x="526" y="25"/>
                  </a:lnTo>
                  <a:lnTo>
                    <a:pt x="501" y="17"/>
                  </a:lnTo>
                  <a:lnTo>
                    <a:pt x="473" y="10"/>
                  </a:lnTo>
                  <a:lnTo>
                    <a:pt x="447" y="5"/>
                  </a:lnTo>
                  <a:lnTo>
                    <a:pt x="418" y="1"/>
                  </a:lnTo>
                  <a:lnTo>
                    <a:pt x="390" y="0"/>
                  </a:lnTo>
                  <a:lnTo>
                    <a:pt x="390" y="0"/>
                  </a:lnTo>
                  <a:lnTo>
                    <a:pt x="370" y="1"/>
                  </a:lnTo>
                  <a:lnTo>
                    <a:pt x="351" y="2"/>
                  </a:lnTo>
                  <a:lnTo>
                    <a:pt x="331" y="6"/>
                  </a:lnTo>
                  <a:lnTo>
                    <a:pt x="311" y="9"/>
                  </a:lnTo>
                  <a:lnTo>
                    <a:pt x="292" y="13"/>
                  </a:lnTo>
                  <a:lnTo>
                    <a:pt x="274" y="18"/>
                  </a:lnTo>
                  <a:lnTo>
                    <a:pt x="256" y="24"/>
                  </a:lnTo>
                  <a:lnTo>
                    <a:pt x="239" y="31"/>
                  </a:lnTo>
                  <a:lnTo>
                    <a:pt x="221" y="39"/>
                  </a:lnTo>
                  <a:lnTo>
                    <a:pt x="204" y="47"/>
                  </a:lnTo>
                  <a:lnTo>
                    <a:pt x="188" y="57"/>
                  </a:lnTo>
                  <a:lnTo>
                    <a:pt x="172" y="67"/>
                  </a:lnTo>
                  <a:lnTo>
                    <a:pt x="157" y="78"/>
                  </a:lnTo>
                  <a:lnTo>
                    <a:pt x="142" y="89"/>
                  </a:lnTo>
                  <a:lnTo>
                    <a:pt x="128" y="101"/>
                  </a:lnTo>
                  <a:lnTo>
                    <a:pt x="114" y="115"/>
                  </a:lnTo>
                  <a:lnTo>
                    <a:pt x="101" y="129"/>
                  </a:lnTo>
                  <a:lnTo>
                    <a:pt x="89" y="142"/>
                  </a:lnTo>
                  <a:lnTo>
                    <a:pt x="78" y="158"/>
                  </a:lnTo>
                  <a:lnTo>
                    <a:pt x="67" y="173"/>
                  </a:lnTo>
                  <a:lnTo>
                    <a:pt x="57" y="189"/>
                  </a:lnTo>
                  <a:lnTo>
                    <a:pt x="47" y="205"/>
                  </a:lnTo>
                  <a:lnTo>
                    <a:pt x="38" y="222"/>
                  </a:lnTo>
                  <a:lnTo>
                    <a:pt x="30" y="239"/>
                  </a:lnTo>
                  <a:lnTo>
                    <a:pt x="24" y="257"/>
                  </a:lnTo>
                  <a:lnTo>
                    <a:pt x="17" y="275"/>
                  </a:lnTo>
                  <a:lnTo>
                    <a:pt x="13" y="293"/>
                  </a:lnTo>
                  <a:lnTo>
                    <a:pt x="8" y="312"/>
                  </a:lnTo>
                  <a:lnTo>
                    <a:pt x="5" y="332"/>
                  </a:lnTo>
                  <a:lnTo>
                    <a:pt x="2" y="352"/>
                  </a:lnTo>
                  <a:lnTo>
                    <a:pt x="1" y="372"/>
                  </a:lnTo>
                  <a:lnTo>
                    <a:pt x="0" y="391"/>
                  </a:lnTo>
                  <a:lnTo>
                    <a:pt x="0" y="391"/>
                  </a:lnTo>
                  <a:lnTo>
                    <a:pt x="1" y="411"/>
                  </a:lnTo>
                  <a:lnTo>
                    <a:pt x="2" y="431"/>
                  </a:lnTo>
                  <a:lnTo>
                    <a:pt x="5" y="451"/>
                  </a:lnTo>
                  <a:lnTo>
                    <a:pt x="8" y="470"/>
                  </a:lnTo>
                  <a:lnTo>
                    <a:pt x="13" y="488"/>
                  </a:lnTo>
                  <a:lnTo>
                    <a:pt x="17" y="507"/>
                  </a:lnTo>
                  <a:lnTo>
                    <a:pt x="24" y="526"/>
                  </a:lnTo>
                  <a:lnTo>
                    <a:pt x="30" y="543"/>
                  </a:lnTo>
                  <a:lnTo>
                    <a:pt x="38" y="560"/>
                  </a:lnTo>
                  <a:lnTo>
                    <a:pt x="47" y="578"/>
                  </a:lnTo>
                  <a:lnTo>
                    <a:pt x="57" y="593"/>
                  </a:lnTo>
                  <a:lnTo>
                    <a:pt x="67" y="610"/>
                  </a:lnTo>
                  <a:lnTo>
                    <a:pt x="78" y="625"/>
                  </a:lnTo>
                  <a:lnTo>
                    <a:pt x="89" y="639"/>
                  </a:lnTo>
                  <a:lnTo>
                    <a:pt x="101" y="654"/>
                  </a:lnTo>
                  <a:lnTo>
                    <a:pt x="114" y="667"/>
                  </a:lnTo>
                  <a:lnTo>
                    <a:pt x="128" y="680"/>
                  </a:lnTo>
                  <a:lnTo>
                    <a:pt x="142" y="692"/>
                  </a:lnTo>
                  <a:lnTo>
                    <a:pt x="157" y="704"/>
                  </a:lnTo>
                  <a:lnTo>
                    <a:pt x="172" y="715"/>
                  </a:lnTo>
                  <a:lnTo>
                    <a:pt x="188" y="725"/>
                  </a:lnTo>
                  <a:lnTo>
                    <a:pt x="204" y="734"/>
                  </a:lnTo>
                  <a:lnTo>
                    <a:pt x="221" y="743"/>
                  </a:lnTo>
                  <a:lnTo>
                    <a:pt x="239" y="751"/>
                  </a:lnTo>
                  <a:lnTo>
                    <a:pt x="256" y="758"/>
                  </a:lnTo>
                  <a:lnTo>
                    <a:pt x="274" y="764"/>
                  </a:lnTo>
                  <a:lnTo>
                    <a:pt x="292" y="769"/>
                  </a:lnTo>
                  <a:lnTo>
                    <a:pt x="311" y="774"/>
                  </a:lnTo>
                  <a:lnTo>
                    <a:pt x="331" y="777"/>
                  </a:lnTo>
                  <a:lnTo>
                    <a:pt x="351" y="779"/>
                  </a:lnTo>
                  <a:lnTo>
                    <a:pt x="370" y="782"/>
                  </a:lnTo>
                  <a:lnTo>
                    <a:pt x="390" y="782"/>
                  </a:lnTo>
                  <a:lnTo>
                    <a:pt x="390" y="782"/>
                  </a:lnTo>
                  <a:lnTo>
                    <a:pt x="418" y="780"/>
                  </a:lnTo>
                  <a:lnTo>
                    <a:pt x="447" y="777"/>
                  </a:lnTo>
                  <a:lnTo>
                    <a:pt x="473" y="773"/>
                  </a:lnTo>
                  <a:lnTo>
                    <a:pt x="501" y="766"/>
                  </a:lnTo>
                  <a:lnTo>
                    <a:pt x="526" y="757"/>
                  </a:lnTo>
                  <a:lnTo>
                    <a:pt x="551" y="747"/>
                  </a:lnTo>
                  <a:lnTo>
                    <a:pt x="574" y="735"/>
                  </a:lnTo>
                  <a:lnTo>
                    <a:pt x="598" y="722"/>
                  </a:lnTo>
                  <a:lnTo>
                    <a:pt x="620" y="707"/>
                  </a:lnTo>
                  <a:lnTo>
                    <a:pt x="640" y="690"/>
                  </a:lnTo>
                  <a:lnTo>
                    <a:pt x="660" y="672"/>
                  </a:lnTo>
                  <a:lnTo>
                    <a:pt x="679" y="654"/>
                  </a:lnTo>
                  <a:lnTo>
                    <a:pt x="696" y="633"/>
                  </a:lnTo>
                  <a:lnTo>
                    <a:pt x="712" y="612"/>
                  </a:lnTo>
                  <a:lnTo>
                    <a:pt x="726" y="589"/>
                  </a:lnTo>
                  <a:lnTo>
                    <a:pt x="738" y="566"/>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6" name="Freeform 192"/>
            <p:cNvSpPr>
              <a:spLocks/>
            </p:cNvSpPr>
            <p:nvPr/>
          </p:nvSpPr>
          <p:spPr bwMode="auto">
            <a:xfrm>
              <a:off x="4109275" y="4809406"/>
              <a:ext cx="177800" cy="177800"/>
            </a:xfrm>
            <a:custGeom>
              <a:avLst/>
              <a:gdLst>
                <a:gd name="T0" fmla="*/ 390 w 781"/>
                <a:gd name="T1" fmla="*/ 782 h 782"/>
                <a:gd name="T2" fmla="*/ 431 w 781"/>
                <a:gd name="T3" fmla="*/ 779 h 782"/>
                <a:gd name="T4" fmla="*/ 469 w 781"/>
                <a:gd name="T5" fmla="*/ 774 h 782"/>
                <a:gd name="T6" fmla="*/ 507 w 781"/>
                <a:gd name="T7" fmla="*/ 764 h 782"/>
                <a:gd name="T8" fmla="*/ 542 w 781"/>
                <a:gd name="T9" fmla="*/ 751 h 782"/>
                <a:gd name="T10" fmla="*/ 576 w 781"/>
                <a:gd name="T11" fmla="*/ 734 h 782"/>
                <a:gd name="T12" fmla="*/ 608 w 781"/>
                <a:gd name="T13" fmla="*/ 714 h 782"/>
                <a:gd name="T14" fmla="*/ 639 w 781"/>
                <a:gd name="T15" fmla="*/ 692 h 782"/>
                <a:gd name="T16" fmla="*/ 666 w 781"/>
                <a:gd name="T17" fmla="*/ 667 h 782"/>
                <a:gd name="T18" fmla="*/ 692 w 781"/>
                <a:gd name="T19" fmla="*/ 640 h 782"/>
                <a:gd name="T20" fmla="*/ 714 w 781"/>
                <a:gd name="T21" fmla="*/ 610 h 782"/>
                <a:gd name="T22" fmla="*/ 733 w 781"/>
                <a:gd name="T23" fmla="*/ 577 h 782"/>
                <a:gd name="T24" fmla="*/ 750 w 781"/>
                <a:gd name="T25" fmla="*/ 543 h 782"/>
                <a:gd name="T26" fmla="*/ 763 w 781"/>
                <a:gd name="T27" fmla="*/ 507 h 782"/>
                <a:gd name="T28" fmla="*/ 772 w 781"/>
                <a:gd name="T29" fmla="*/ 470 h 782"/>
                <a:gd name="T30" fmla="*/ 779 w 781"/>
                <a:gd name="T31" fmla="*/ 431 h 782"/>
                <a:gd name="T32" fmla="*/ 781 w 781"/>
                <a:gd name="T33" fmla="*/ 390 h 782"/>
                <a:gd name="T34" fmla="*/ 780 w 781"/>
                <a:gd name="T35" fmla="*/ 371 h 782"/>
                <a:gd name="T36" fmla="*/ 776 w 781"/>
                <a:gd name="T37" fmla="*/ 331 h 782"/>
                <a:gd name="T38" fmla="*/ 768 w 781"/>
                <a:gd name="T39" fmla="*/ 293 h 782"/>
                <a:gd name="T40" fmla="*/ 757 w 781"/>
                <a:gd name="T41" fmla="*/ 257 h 782"/>
                <a:gd name="T42" fmla="*/ 742 w 781"/>
                <a:gd name="T43" fmla="*/ 222 h 782"/>
                <a:gd name="T44" fmla="*/ 724 w 781"/>
                <a:gd name="T45" fmla="*/ 189 h 782"/>
                <a:gd name="T46" fmla="*/ 703 w 781"/>
                <a:gd name="T47" fmla="*/ 157 h 782"/>
                <a:gd name="T48" fmla="*/ 679 w 781"/>
                <a:gd name="T49" fmla="*/ 128 h 782"/>
                <a:gd name="T50" fmla="*/ 653 w 781"/>
                <a:gd name="T51" fmla="*/ 102 h 782"/>
                <a:gd name="T52" fmla="*/ 623 w 781"/>
                <a:gd name="T53" fmla="*/ 78 h 782"/>
                <a:gd name="T54" fmla="*/ 592 w 781"/>
                <a:gd name="T55" fmla="*/ 56 h 782"/>
                <a:gd name="T56" fmla="*/ 559 w 781"/>
                <a:gd name="T57" fmla="*/ 39 h 782"/>
                <a:gd name="T58" fmla="*/ 524 w 781"/>
                <a:gd name="T59" fmla="*/ 24 h 782"/>
                <a:gd name="T60" fmla="*/ 488 w 781"/>
                <a:gd name="T61" fmla="*/ 12 h 782"/>
                <a:gd name="T62" fmla="*/ 449 w 781"/>
                <a:gd name="T63" fmla="*/ 5 h 782"/>
                <a:gd name="T64" fmla="*/ 411 w 781"/>
                <a:gd name="T65" fmla="*/ 1 h 782"/>
                <a:gd name="T66" fmla="*/ 390 w 781"/>
                <a:gd name="T67" fmla="*/ 0 h 782"/>
                <a:gd name="T68" fmla="*/ 350 w 781"/>
                <a:gd name="T69" fmla="*/ 2 h 782"/>
                <a:gd name="T70" fmla="*/ 312 w 781"/>
                <a:gd name="T71" fmla="*/ 8 h 782"/>
                <a:gd name="T72" fmla="*/ 274 w 781"/>
                <a:gd name="T73" fmla="*/ 18 h 782"/>
                <a:gd name="T74" fmla="*/ 238 w 781"/>
                <a:gd name="T75" fmla="*/ 31 h 782"/>
                <a:gd name="T76" fmla="*/ 204 w 781"/>
                <a:gd name="T77" fmla="*/ 48 h 782"/>
                <a:gd name="T78" fmla="*/ 172 w 781"/>
                <a:gd name="T79" fmla="*/ 67 h 782"/>
                <a:gd name="T80" fmla="*/ 142 w 781"/>
                <a:gd name="T81" fmla="*/ 89 h 782"/>
                <a:gd name="T82" fmla="*/ 115 w 781"/>
                <a:gd name="T83" fmla="*/ 115 h 782"/>
                <a:gd name="T84" fmla="*/ 89 w 781"/>
                <a:gd name="T85" fmla="*/ 142 h 782"/>
                <a:gd name="T86" fmla="*/ 67 w 781"/>
                <a:gd name="T87" fmla="*/ 172 h 782"/>
                <a:gd name="T88" fmla="*/ 47 w 781"/>
                <a:gd name="T89" fmla="*/ 205 h 782"/>
                <a:gd name="T90" fmla="*/ 31 w 781"/>
                <a:gd name="T91" fmla="*/ 239 h 782"/>
                <a:gd name="T92" fmla="*/ 18 w 781"/>
                <a:gd name="T93" fmla="*/ 275 h 782"/>
                <a:gd name="T94" fmla="*/ 8 w 781"/>
                <a:gd name="T95" fmla="*/ 312 h 782"/>
                <a:gd name="T96" fmla="*/ 2 w 781"/>
                <a:gd name="T97" fmla="*/ 351 h 782"/>
                <a:gd name="T98" fmla="*/ 0 w 781"/>
                <a:gd name="T99" fmla="*/ 390 h 782"/>
                <a:gd name="T100" fmla="*/ 1 w 781"/>
                <a:gd name="T101" fmla="*/ 415 h 782"/>
                <a:gd name="T102" fmla="*/ 7 w 781"/>
                <a:gd name="T103" fmla="*/ 460 h 782"/>
                <a:gd name="T104" fmla="*/ 17 w 781"/>
                <a:gd name="T105" fmla="*/ 504 h 782"/>
                <a:gd name="T106" fmla="*/ 32 w 781"/>
                <a:gd name="T107" fmla="*/ 546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1" h="782">
                  <a:moveTo>
                    <a:pt x="390" y="782"/>
                  </a:moveTo>
                  <a:lnTo>
                    <a:pt x="390" y="782"/>
                  </a:lnTo>
                  <a:lnTo>
                    <a:pt x="411" y="781"/>
                  </a:lnTo>
                  <a:lnTo>
                    <a:pt x="431" y="779"/>
                  </a:lnTo>
                  <a:lnTo>
                    <a:pt x="449" y="777"/>
                  </a:lnTo>
                  <a:lnTo>
                    <a:pt x="469" y="774"/>
                  </a:lnTo>
                  <a:lnTo>
                    <a:pt x="488" y="770"/>
                  </a:lnTo>
                  <a:lnTo>
                    <a:pt x="507" y="764"/>
                  </a:lnTo>
                  <a:lnTo>
                    <a:pt x="524" y="757"/>
                  </a:lnTo>
                  <a:lnTo>
                    <a:pt x="542" y="751"/>
                  </a:lnTo>
                  <a:lnTo>
                    <a:pt x="559" y="743"/>
                  </a:lnTo>
                  <a:lnTo>
                    <a:pt x="576" y="734"/>
                  </a:lnTo>
                  <a:lnTo>
                    <a:pt x="592" y="724"/>
                  </a:lnTo>
                  <a:lnTo>
                    <a:pt x="608" y="714"/>
                  </a:lnTo>
                  <a:lnTo>
                    <a:pt x="623" y="703"/>
                  </a:lnTo>
                  <a:lnTo>
                    <a:pt x="639" y="692"/>
                  </a:lnTo>
                  <a:lnTo>
                    <a:pt x="653" y="680"/>
                  </a:lnTo>
                  <a:lnTo>
                    <a:pt x="666" y="667"/>
                  </a:lnTo>
                  <a:lnTo>
                    <a:pt x="679" y="654"/>
                  </a:lnTo>
                  <a:lnTo>
                    <a:pt x="692" y="640"/>
                  </a:lnTo>
                  <a:lnTo>
                    <a:pt x="703" y="624"/>
                  </a:lnTo>
                  <a:lnTo>
                    <a:pt x="714" y="610"/>
                  </a:lnTo>
                  <a:lnTo>
                    <a:pt x="724" y="593"/>
                  </a:lnTo>
                  <a:lnTo>
                    <a:pt x="733" y="577"/>
                  </a:lnTo>
                  <a:lnTo>
                    <a:pt x="742" y="560"/>
                  </a:lnTo>
                  <a:lnTo>
                    <a:pt x="750" y="543"/>
                  </a:lnTo>
                  <a:lnTo>
                    <a:pt x="757" y="525"/>
                  </a:lnTo>
                  <a:lnTo>
                    <a:pt x="763" y="507"/>
                  </a:lnTo>
                  <a:lnTo>
                    <a:pt x="768" y="488"/>
                  </a:lnTo>
                  <a:lnTo>
                    <a:pt x="772" y="470"/>
                  </a:lnTo>
                  <a:lnTo>
                    <a:pt x="776" y="450"/>
                  </a:lnTo>
                  <a:lnTo>
                    <a:pt x="779" y="431"/>
                  </a:lnTo>
                  <a:lnTo>
                    <a:pt x="780" y="411"/>
                  </a:lnTo>
                  <a:lnTo>
                    <a:pt x="781" y="390"/>
                  </a:lnTo>
                  <a:lnTo>
                    <a:pt x="781" y="390"/>
                  </a:lnTo>
                  <a:lnTo>
                    <a:pt x="780" y="371"/>
                  </a:lnTo>
                  <a:lnTo>
                    <a:pt x="779" y="351"/>
                  </a:lnTo>
                  <a:lnTo>
                    <a:pt x="776" y="331"/>
                  </a:lnTo>
                  <a:lnTo>
                    <a:pt x="772" y="312"/>
                  </a:lnTo>
                  <a:lnTo>
                    <a:pt x="768" y="293"/>
                  </a:lnTo>
                  <a:lnTo>
                    <a:pt x="763" y="275"/>
                  </a:lnTo>
                  <a:lnTo>
                    <a:pt x="757" y="257"/>
                  </a:lnTo>
                  <a:lnTo>
                    <a:pt x="750" y="239"/>
                  </a:lnTo>
                  <a:lnTo>
                    <a:pt x="742" y="222"/>
                  </a:lnTo>
                  <a:lnTo>
                    <a:pt x="733" y="205"/>
                  </a:lnTo>
                  <a:lnTo>
                    <a:pt x="724" y="189"/>
                  </a:lnTo>
                  <a:lnTo>
                    <a:pt x="714" y="172"/>
                  </a:lnTo>
                  <a:lnTo>
                    <a:pt x="703" y="157"/>
                  </a:lnTo>
                  <a:lnTo>
                    <a:pt x="692" y="142"/>
                  </a:lnTo>
                  <a:lnTo>
                    <a:pt x="679" y="128"/>
                  </a:lnTo>
                  <a:lnTo>
                    <a:pt x="666" y="115"/>
                  </a:lnTo>
                  <a:lnTo>
                    <a:pt x="653" y="102"/>
                  </a:lnTo>
                  <a:lnTo>
                    <a:pt x="639" y="89"/>
                  </a:lnTo>
                  <a:lnTo>
                    <a:pt x="623" y="78"/>
                  </a:lnTo>
                  <a:lnTo>
                    <a:pt x="608" y="67"/>
                  </a:lnTo>
                  <a:lnTo>
                    <a:pt x="592" y="56"/>
                  </a:lnTo>
                  <a:lnTo>
                    <a:pt x="576" y="48"/>
                  </a:lnTo>
                  <a:lnTo>
                    <a:pt x="559" y="39"/>
                  </a:lnTo>
                  <a:lnTo>
                    <a:pt x="542" y="31"/>
                  </a:lnTo>
                  <a:lnTo>
                    <a:pt x="524" y="24"/>
                  </a:lnTo>
                  <a:lnTo>
                    <a:pt x="507" y="18"/>
                  </a:lnTo>
                  <a:lnTo>
                    <a:pt x="488" y="12"/>
                  </a:lnTo>
                  <a:lnTo>
                    <a:pt x="469" y="8"/>
                  </a:lnTo>
                  <a:lnTo>
                    <a:pt x="449" y="5"/>
                  </a:lnTo>
                  <a:lnTo>
                    <a:pt x="431" y="2"/>
                  </a:lnTo>
                  <a:lnTo>
                    <a:pt x="411" y="1"/>
                  </a:lnTo>
                  <a:lnTo>
                    <a:pt x="390" y="0"/>
                  </a:lnTo>
                  <a:lnTo>
                    <a:pt x="390" y="0"/>
                  </a:lnTo>
                  <a:lnTo>
                    <a:pt x="370" y="1"/>
                  </a:lnTo>
                  <a:lnTo>
                    <a:pt x="350" y="2"/>
                  </a:lnTo>
                  <a:lnTo>
                    <a:pt x="330" y="5"/>
                  </a:lnTo>
                  <a:lnTo>
                    <a:pt x="312" y="8"/>
                  </a:lnTo>
                  <a:lnTo>
                    <a:pt x="293" y="12"/>
                  </a:lnTo>
                  <a:lnTo>
                    <a:pt x="274" y="18"/>
                  </a:lnTo>
                  <a:lnTo>
                    <a:pt x="256" y="24"/>
                  </a:lnTo>
                  <a:lnTo>
                    <a:pt x="238" y="31"/>
                  </a:lnTo>
                  <a:lnTo>
                    <a:pt x="221" y="39"/>
                  </a:lnTo>
                  <a:lnTo>
                    <a:pt x="204" y="48"/>
                  </a:lnTo>
                  <a:lnTo>
                    <a:pt x="188" y="56"/>
                  </a:lnTo>
                  <a:lnTo>
                    <a:pt x="172" y="67"/>
                  </a:lnTo>
                  <a:lnTo>
                    <a:pt x="156" y="78"/>
                  </a:lnTo>
                  <a:lnTo>
                    <a:pt x="142" y="89"/>
                  </a:lnTo>
                  <a:lnTo>
                    <a:pt x="128" y="102"/>
                  </a:lnTo>
                  <a:lnTo>
                    <a:pt x="115" y="115"/>
                  </a:lnTo>
                  <a:lnTo>
                    <a:pt x="101" y="128"/>
                  </a:lnTo>
                  <a:lnTo>
                    <a:pt x="89" y="142"/>
                  </a:lnTo>
                  <a:lnTo>
                    <a:pt x="77" y="157"/>
                  </a:lnTo>
                  <a:lnTo>
                    <a:pt x="67" y="172"/>
                  </a:lnTo>
                  <a:lnTo>
                    <a:pt x="56" y="189"/>
                  </a:lnTo>
                  <a:lnTo>
                    <a:pt x="47" y="205"/>
                  </a:lnTo>
                  <a:lnTo>
                    <a:pt x="39" y="222"/>
                  </a:lnTo>
                  <a:lnTo>
                    <a:pt x="31" y="239"/>
                  </a:lnTo>
                  <a:lnTo>
                    <a:pt x="24" y="257"/>
                  </a:lnTo>
                  <a:lnTo>
                    <a:pt x="18" y="275"/>
                  </a:lnTo>
                  <a:lnTo>
                    <a:pt x="12" y="293"/>
                  </a:lnTo>
                  <a:lnTo>
                    <a:pt x="8" y="312"/>
                  </a:lnTo>
                  <a:lnTo>
                    <a:pt x="4" y="331"/>
                  </a:lnTo>
                  <a:lnTo>
                    <a:pt x="2" y="351"/>
                  </a:lnTo>
                  <a:lnTo>
                    <a:pt x="0" y="371"/>
                  </a:lnTo>
                  <a:lnTo>
                    <a:pt x="0" y="390"/>
                  </a:lnTo>
                  <a:lnTo>
                    <a:pt x="0" y="390"/>
                  </a:lnTo>
                  <a:lnTo>
                    <a:pt x="1" y="415"/>
                  </a:lnTo>
                  <a:lnTo>
                    <a:pt x="3" y="438"/>
                  </a:lnTo>
                  <a:lnTo>
                    <a:pt x="7" y="460"/>
                  </a:lnTo>
                  <a:lnTo>
                    <a:pt x="11" y="482"/>
                  </a:lnTo>
                  <a:lnTo>
                    <a:pt x="17" y="504"/>
                  </a:lnTo>
                  <a:lnTo>
                    <a:pt x="24" y="525"/>
                  </a:lnTo>
                  <a:lnTo>
                    <a:pt x="32" y="546"/>
                  </a:lnTo>
                  <a:lnTo>
                    <a:pt x="42" y="566"/>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7" name="Freeform 193"/>
            <p:cNvSpPr>
              <a:spLocks/>
            </p:cNvSpPr>
            <p:nvPr/>
          </p:nvSpPr>
          <p:spPr bwMode="auto">
            <a:xfrm>
              <a:off x="4109275" y="5142781"/>
              <a:ext cx="177800" cy="176212"/>
            </a:xfrm>
            <a:custGeom>
              <a:avLst/>
              <a:gdLst>
                <a:gd name="T0" fmla="*/ 42 w 781"/>
                <a:gd name="T1" fmla="*/ 216 h 780"/>
                <a:gd name="T2" fmla="*/ 21 w 781"/>
                <a:gd name="T3" fmla="*/ 265 h 780"/>
                <a:gd name="T4" fmla="*/ 8 w 781"/>
                <a:gd name="T5" fmla="*/ 314 h 780"/>
                <a:gd name="T6" fmla="*/ 1 w 781"/>
                <a:gd name="T7" fmla="*/ 364 h 780"/>
                <a:gd name="T8" fmla="*/ 0 w 781"/>
                <a:gd name="T9" fmla="*/ 413 h 780"/>
                <a:gd name="T10" fmla="*/ 7 w 781"/>
                <a:gd name="T11" fmla="*/ 462 h 780"/>
                <a:gd name="T12" fmla="*/ 19 w 781"/>
                <a:gd name="T13" fmla="*/ 508 h 780"/>
                <a:gd name="T14" fmla="*/ 35 w 781"/>
                <a:gd name="T15" fmla="*/ 553 h 780"/>
                <a:gd name="T16" fmla="*/ 58 w 781"/>
                <a:gd name="T17" fmla="*/ 595 h 780"/>
                <a:gd name="T18" fmla="*/ 86 w 781"/>
                <a:gd name="T19" fmla="*/ 635 h 780"/>
                <a:gd name="T20" fmla="*/ 118 w 781"/>
                <a:gd name="T21" fmla="*/ 670 h 780"/>
                <a:gd name="T22" fmla="*/ 154 w 781"/>
                <a:gd name="T23" fmla="*/ 702 h 780"/>
                <a:gd name="T24" fmla="*/ 195 w 781"/>
                <a:gd name="T25" fmla="*/ 729 h 780"/>
                <a:gd name="T26" fmla="*/ 239 w 781"/>
                <a:gd name="T27" fmla="*/ 751 h 780"/>
                <a:gd name="T28" fmla="*/ 286 w 781"/>
                <a:gd name="T29" fmla="*/ 767 h 780"/>
                <a:gd name="T30" fmla="*/ 337 w 781"/>
                <a:gd name="T31" fmla="*/ 777 h 780"/>
                <a:gd name="T32" fmla="*/ 390 w 781"/>
                <a:gd name="T33" fmla="*/ 780 h 780"/>
                <a:gd name="T34" fmla="*/ 411 w 781"/>
                <a:gd name="T35" fmla="*/ 780 h 780"/>
                <a:gd name="T36" fmla="*/ 449 w 781"/>
                <a:gd name="T37" fmla="*/ 776 h 780"/>
                <a:gd name="T38" fmla="*/ 488 w 781"/>
                <a:gd name="T39" fmla="*/ 768 h 780"/>
                <a:gd name="T40" fmla="*/ 524 w 781"/>
                <a:gd name="T41" fmla="*/ 757 h 780"/>
                <a:gd name="T42" fmla="*/ 559 w 781"/>
                <a:gd name="T43" fmla="*/ 742 h 780"/>
                <a:gd name="T44" fmla="*/ 592 w 781"/>
                <a:gd name="T45" fmla="*/ 724 h 780"/>
                <a:gd name="T46" fmla="*/ 623 w 781"/>
                <a:gd name="T47" fmla="*/ 703 h 780"/>
                <a:gd name="T48" fmla="*/ 653 w 781"/>
                <a:gd name="T49" fmla="*/ 679 h 780"/>
                <a:gd name="T50" fmla="*/ 679 w 781"/>
                <a:gd name="T51" fmla="*/ 653 h 780"/>
                <a:gd name="T52" fmla="*/ 703 w 781"/>
                <a:gd name="T53" fmla="*/ 624 h 780"/>
                <a:gd name="T54" fmla="*/ 724 w 781"/>
                <a:gd name="T55" fmla="*/ 593 h 780"/>
                <a:gd name="T56" fmla="*/ 742 w 781"/>
                <a:gd name="T57" fmla="*/ 560 h 780"/>
                <a:gd name="T58" fmla="*/ 757 w 781"/>
                <a:gd name="T59" fmla="*/ 525 h 780"/>
                <a:gd name="T60" fmla="*/ 768 w 781"/>
                <a:gd name="T61" fmla="*/ 488 h 780"/>
                <a:gd name="T62" fmla="*/ 776 w 781"/>
                <a:gd name="T63" fmla="*/ 450 h 780"/>
                <a:gd name="T64" fmla="*/ 780 w 781"/>
                <a:gd name="T65" fmla="*/ 410 h 780"/>
                <a:gd name="T66" fmla="*/ 781 w 781"/>
                <a:gd name="T67" fmla="*/ 390 h 780"/>
                <a:gd name="T68" fmla="*/ 779 w 781"/>
                <a:gd name="T69" fmla="*/ 351 h 780"/>
                <a:gd name="T70" fmla="*/ 772 w 781"/>
                <a:gd name="T71" fmla="*/ 312 h 780"/>
                <a:gd name="T72" fmla="*/ 763 w 781"/>
                <a:gd name="T73" fmla="*/ 275 h 780"/>
                <a:gd name="T74" fmla="*/ 750 w 781"/>
                <a:gd name="T75" fmla="*/ 238 h 780"/>
                <a:gd name="T76" fmla="*/ 733 w 781"/>
                <a:gd name="T77" fmla="*/ 204 h 780"/>
                <a:gd name="T78" fmla="*/ 714 w 781"/>
                <a:gd name="T79" fmla="*/ 172 h 780"/>
                <a:gd name="T80" fmla="*/ 692 w 781"/>
                <a:gd name="T81" fmla="*/ 142 h 780"/>
                <a:gd name="T82" fmla="*/ 666 w 781"/>
                <a:gd name="T83" fmla="*/ 115 h 780"/>
                <a:gd name="T84" fmla="*/ 639 w 781"/>
                <a:gd name="T85" fmla="*/ 89 h 780"/>
                <a:gd name="T86" fmla="*/ 608 w 781"/>
                <a:gd name="T87" fmla="*/ 66 h 780"/>
                <a:gd name="T88" fmla="*/ 576 w 781"/>
                <a:gd name="T89" fmla="*/ 47 h 780"/>
                <a:gd name="T90" fmla="*/ 542 w 781"/>
                <a:gd name="T91" fmla="*/ 31 h 780"/>
                <a:gd name="T92" fmla="*/ 507 w 781"/>
                <a:gd name="T93" fmla="*/ 18 h 780"/>
                <a:gd name="T94" fmla="*/ 469 w 781"/>
                <a:gd name="T95" fmla="*/ 8 h 780"/>
                <a:gd name="T96" fmla="*/ 431 w 781"/>
                <a:gd name="T97" fmla="*/ 2 h 780"/>
                <a:gd name="T98" fmla="*/ 390 w 781"/>
                <a:gd name="T99"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1" h="780">
                  <a:moveTo>
                    <a:pt x="42" y="216"/>
                  </a:moveTo>
                  <a:lnTo>
                    <a:pt x="42" y="216"/>
                  </a:lnTo>
                  <a:lnTo>
                    <a:pt x="30" y="240"/>
                  </a:lnTo>
                  <a:lnTo>
                    <a:pt x="21" y="265"/>
                  </a:lnTo>
                  <a:lnTo>
                    <a:pt x="13" y="290"/>
                  </a:lnTo>
                  <a:lnTo>
                    <a:pt x="8" y="314"/>
                  </a:lnTo>
                  <a:lnTo>
                    <a:pt x="3" y="340"/>
                  </a:lnTo>
                  <a:lnTo>
                    <a:pt x="1" y="364"/>
                  </a:lnTo>
                  <a:lnTo>
                    <a:pt x="0" y="389"/>
                  </a:lnTo>
                  <a:lnTo>
                    <a:pt x="0" y="413"/>
                  </a:lnTo>
                  <a:lnTo>
                    <a:pt x="3" y="438"/>
                  </a:lnTo>
                  <a:lnTo>
                    <a:pt x="7" y="462"/>
                  </a:lnTo>
                  <a:lnTo>
                    <a:pt x="12" y="485"/>
                  </a:lnTo>
                  <a:lnTo>
                    <a:pt x="19" y="508"/>
                  </a:lnTo>
                  <a:lnTo>
                    <a:pt x="26" y="531"/>
                  </a:lnTo>
                  <a:lnTo>
                    <a:pt x="35" y="553"/>
                  </a:lnTo>
                  <a:lnTo>
                    <a:pt x="46" y="574"/>
                  </a:lnTo>
                  <a:lnTo>
                    <a:pt x="58" y="595"/>
                  </a:lnTo>
                  <a:lnTo>
                    <a:pt x="72" y="615"/>
                  </a:lnTo>
                  <a:lnTo>
                    <a:pt x="86" y="635"/>
                  </a:lnTo>
                  <a:lnTo>
                    <a:pt x="101" y="653"/>
                  </a:lnTo>
                  <a:lnTo>
                    <a:pt x="118" y="670"/>
                  </a:lnTo>
                  <a:lnTo>
                    <a:pt x="135" y="687"/>
                  </a:lnTo>
                  <a:lnTo>
                    <a:pt x="154" y="702"/>
                  </a:lnTo>
                  <a:lnTo>
                    <a:pt x="174" y="715"/>
                  </a:lnTo>
                  <a:lnTo>
                    <a:pt x="195" y="729"/>
                  </a:lnTo>
                  <a:lnTo>
                    <a:pt x="217" y="741"/>
                  </a:lnTo>
                  <a:lnTo>
                    <a:pt x="239" y="751"/>
                  </a:lnTo>
                  <a:lnTo>
                    <a:pt x="262" y="760"/>
                  </a:lnTo>
                  <a:lnTo>
                    <a:pt x="286" y="767"/>
                  </a:lnTo>
                  <a:lnTo>
                    <a:pt x="312" y="773"/>
                  </a:lnTo>
                  <a:lnTo>
                    <a:pt x="337" y="777"/>
                  </a:lnTo>
                  <a:lnTo>
                    <a:pt x="363" y="780"/>
                  </a:lnTo>
                  <a:lnTo>
                    <a:pt x="390" y="780"/>
                  </a:lnTo>
                  <a:lnTo>
                    <a:pt x="390" y="780"/>
                  </a:lnTo>
                  <a:lnTo>
                    <a:pt x="411" y="780"/>
                  </a:lnTo>
                  <a:lnTo>
                    <a:pt x="431" y="778"/>
                  </a:lnTo>
                  <a:lnTo>
                    <a:pt x="449" y="776"/>
                  </a:lnTo>
                  <a:lnTo>
                    <a:pt x="469" y="773"/>
                  </a:lnTo>
                  <a:lnTo>
                    <a:pt x="488" y="768"/>
                  </a:lnTo>
                  <a:lnTo>
                    <a:pt x="507" y="763"/>
                  </a:lnTo>
                  <a:lnTo>
                    <a:pt x="524" y="757"/>
                  </a:lnTo>
                  <a:lnTo>
                    <a:pt x="542" y="750"/>
                  </a:lnTo>
                  <a:lnTo>
                    <a:pt x="559" y="742"/>
                  </a:lnTo>
                  <a:lnTo>
                    <a:pt x="576" y="734"/>
                  </a:lnTo>
                  <a:lnTo>
                    <a:pt x="592" y="724"/>
                  </a:lnTo>
                  <a:lnTo>
                    <a:pt x="608" y="714"/>
                  </a:lnTo>
                  <a:lnTo>
                    <a:pt x="623" y="703"/>
                  </a:lnTo>
                  <a:lnTo>
                    <a:pt x="639" y="691"/>
                  </a:lnTo>
                  <a:lnTo>
                    <a:pt x="653" y="679"/>
                  </a:lnTo>
                  <a:lnTo>
                    <a:pt x="666" y="667"/>
                  </a:lnTo>
                  <a:lnTo>
                    <a:pt x="679" y="653"/>
                  </a:lnTo>
                  <a:lnTo>
                    <a:pt x="692" y="638"/>
                  </a:lnTo>
                  <a:lnTo>
                    <a:pt x="703" y="624"/>
                  </a:lnTo>
                  <a:lnTo>
                    <a:pt x="714" y="609"/>
                  </a:lnTo>
                  <a:lnTo>
                    <a:pt x="724" y="593"/>
                  </a:lnTo>
                  <a:lnTo>
                    <a:pt x="733" y="577"/>
                  </a:lnTo>
                  <a:lnTo>
                    <a:pt x="742" y="560"/>
                  </a:lnTo>
                  <a:lnTo>
                    <a:pt x="750" y="542"/>
                  </a:lnTo>
                  <a:lnTo>
                    <a:pt x="757" y="525"/>
                  </a:lnTo>
                  <a:lnTo>
                    <a:pt x="763" y="506"/>
                  </a:lnTo>
                  <a:lnTo>
                    <a:pt x="768" y="488"/>
                  </a:lnTo>
                  <a:lnTo>
                    <a:pt x="772" y="469"/>
                  </a:lnTo>
                  <a:lnTo>
                    <a:pt x="776" y="450"/>
                  </a:lnTo>
                  <a:lnTo>
                    <a:pt x="779" y="430"/>
                  </a:lnTo>
                  <a:lnTo>
                    <a:pt x="780" y="410"/>
                  </a:lnTo>
                  <a:lnTo>
                    <a:pt x="781" y="390"/>
                  </a:lnTo>
                  <a:lnTo>
                    <a:pt x="781" y="390"/>
                  </a:lnTo>
                  <a:lnTo>
                    <a:pt x="780" y="370"/>
                  </a:lnTo>
                  <a:lnTo>
                    <a:pt x="779" y="351"/>
                  </a:lnTo>
                  <a:lnTo>
                    <a:pt x="776" y="331"/>
                  </a:lnTo>
                  <a:lnTo>
                    <a:pt x="772" y="312"/>
                  </a:lnTo>
                  <a:lnTo>
                    <a:pt x="768" y="292"/>
                  </a:lnTo>
                  <a:lnTo>
                    <a:pt x="763" y="275"/>
                  </a:lnTo>
                  <a:lnTo>
                    <a:pt x="757" y="256"/>
                  </a:lnTo>
                  <a:lnTo>
                    <a:pt x="750" y="238"/>
                  </a:lnTo>
                  <a:lnTo>
                    <a:pt x="742" y="221"/>
                  </a:lnTo>
                  <a:lnTo>
                    <a:pt x="733" y="204"/>
                  </a:lnTo>
                  <a:lnTo>
                    <a:pt x="724" y="187"/>
                  </a:lnTo>
                  <a:lnTo>
                    <a:pt x="714" y="172"/>
                  </a:lnTo>
                  <a:lnTo>
                    <a:pt x="703" y="157"/>
                  </a:lnTo>
                  <a:lnTo>
                    <a:pt x="692" y="142"/>
                  </a:lnTo>
                  <a:lnTo>
                    <a:pt x="679" y="128"/>
                  </a:lnTo>
                  <a:lnTo>
                    <a:pt x="666" y="115"/>
                  </a:lnTo>
                  <a:lnTo>
                    <a:pt x="653" y="101"/>
                  </a:lnTo>
                  <a:lnTo>
                    <a:pt x="639" y="89"/>
                  </a:lnTo>
                  <a:lnTo>
                    <a:pt x="623" y="77"/>
                  </a:lnTo>
                  <a:lnTo>
                    <a:pt x="608" y="66"/>
                  </a:lnTo>
                  <a:lnTo>
                    <a:pt x="592" y="56"/>
                  </a:lnTo>
                  <a:lnTo>
                    <a:pt x="576" y="47"/>
                  </a:lnTo>
                  <a:lnTo>
                    <a:pt x="559" y="39"/>
                  </a:lnTo>
                  <a:lnTo>
                    <a:pt x="542" y="31"/>
                  </a:lnTo>
                  <a:lnTo>
                    <a:pt x="524" y="23"/>
                  </a:lnTo>
                  <a:lnTo>
                    <a:pt x="507" y="18"/>
                  </a:lnTo>
                  <a:lnTo>
                    <a:pt x="488" y="12"/>
                  </a:lnTo>
                  <a:lnTo>
                    <a:pt x="469" y="8"/>
                  </a:lnTo>
                  <a:lnTo>
                    <a:pt x="449" y="4"/>
                  </a:lnTo>
                  <a:lnTo>
                    <a:pt x="431" y="2"/>
                  </a:lnTo>
                  <a:lnTo>
                    <a:pt x="411" y="0"/>
                  </a:lnTo>
                  <a:lnTo>
                    <a:pt x="39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8" name="Freeform 194"/>
            <p:cNvSpPr>
              <a:spLocks/>
            </p:cNvSpPr>
            <p:nvPr/>
          </p:nvSpPr>
          <p:spPr bwMode="auto">
            <a:xfrm>
              <a:off x="3945763" y="4937993"/>
              <a:ext cx="252412" cy="252412"/>
            </a:xfrm>
            <a:custGeom>
              <a:avLst/>
              <a:gdLst>
                <a:gd name="T0" fmla="*/ 1115 w 1115"/>
                <a:gd name="T1" fmla="*/ 216 h 1115"/>
                <a:gd name="T2" fmla="*/ 1115 w 1115"/>
                <a:gd name="T3" fmla="*/ 216 h 1115"/>
                <a:gd name="T4" fmla="*/ 1087 w 1115"/>
                <a:gd name="T5" fmla="*/ 215 h 1115"/>
                <a:gd name="T6" fmla="*/ 1059 w 1115"/>
                <a:gd name="T7" fmla="*/ 211 h 1115"/>
                <a:gd name="T8" fmla="*/ 1032 w 1115"/>
                <a:gd name="T9" fmla="*/ 207 h 1115"/>
                <a:gd name="T10" fmla="*/ 1005 w 1115"/>
                <a:gd name="T11" fmla="*/ 199 h 1115"/>
                <a:gd name="T12" fmla="*/ 979 w 1115"/>
                <a:gd name="T13" fmla="*/ 191 h 1115"/>
                <a:gd name="T14" fmla="*/ 954 w 1115"/>
                <a:gd name="T15" fmla="*/ 180 h 1115"/>
                <a:gd name="T16" fmla="*/ 931 w 1115"/>
                <a:gd name="T17" fmla="*/ 169 h 1115"/>
                <a:gd name="T18" fmla="*/ 908 w 1115"/>
                <a:gd name="T19" fmla="*/ 155 h 1115"/>
                <a:gd name="T20" fmla="*/ 886 w 1115"/>
                <a:gd name="T21" fmla="*/ 141 h 1115"/>
                <a:gd name="T22" fmla="*/ 865 w 1115"/>
                <a:gd name="T23" fmla="*/ 124 h 1115"/>
                <a:gd name="T24" fmla="*/ 845 w 1115"/>
                <a:gd name="T25" fmla="*/ 107 h 1115"/>
                <a:gd name="T26" fmla="*/ 826 w 1115"/>
                <a:gd name="T27" fmla="*/ 87 h 1115"/>
                <a:gd name="T28" fmla="*/ 810 w 1115"/>
                <a:gd name="T29" fmla="*/ 67 h 1115"/>
                <a:gd name="T30" fmla="*/ 793 w 1115"/>
                <a:gd name="T31" fmla="*/ 45 h 1115"/>
                <a:gd name="T32" fmla="*/ 779 w 1115"/>
                <a:gd name="T33" fmla="*/ 23 h 1115"/>
                <a:gd name="T34" fmla="*/ 767 w 1115"/>
                <a:gd name="T35" fmla="*/ 0 h 1115"/>
                <a:gd name="T36" fmla="*/ 0 w 1115"/>
                <a:gd name="T37" fmla="*/ 382 h 1115"/>
                <a:gd name="T38" fmla="*/ 0 w 1115"/>
                <a:gd name="T39" fmla="*/ 382 h 1115"/>
                <a:gd name="T40" fmla="*/ 10 w 1115"/>
                <a:gd name="T41" fmla="*/ 403 h 1115"/>
                <a:gd name="T42" fmla="*/ 18 w 1115"/>
                <a:gd name="T43" fmla="*/ 423 h 1115"/>
                <a:gd name="T44" fmla="*/ 26 w 1115"/>
                <a:gd name="T45" fmla="*/ 444 h 1115"/>
                <a:gd name="T46" fmla="*/ 31 w 1115"/>
                <a:gd name="T47" fmla="*/ 466 h 1115"/>
                <a:gd name="T48" fmla="*/ 36 w 1115"/>
                <a:gd name="T49" fmla="*/ 488 h 1115"/>
                <a:gd name="T50" fmla="*/ 39 w 1115"/>
                <a:gd name="T51" fmla="*/ 511 h 1115"/>
                <a:gd name="T52" fmla="*/ 41 w 1115"/>
                <a:gd name="T53" fmla="*/ 534 h 1115"/>
                <a:gd name="T54" fmla="*/ 42 w 1115"/>
                <a:gd name="T55" fmla="*/ 557 h 1115"/>
                <a:gd name="T56" fmla="*/ 42 w 1115"/>
                <a:gd name="T57" fmla="*/ 557 h 1115"/>
                <a:gd name="T58" fmla="*/ 41 w 1115"/>
                <a:gd name="T59" fmla="*/ 581 h 1115"/>
                <a:gd name="T60" fmla="*/ 39 w 1115"/>
                <a:gd name="T61" fmla="*/ 604 h 1115"/>
                <a:gd name="T62" fmla="*/ 36 w 1115"/>
                <a:gd name="T63" fmla="*/ 626 h 1115"/>
                <a:gd name="T64" fmla="*/ 31 w 1115"/>
                <a:gd name="T65" fmla="*/ 648 h 1115"/>
                <a:gd name="T66" fmla="*/ 26 w 1115"/>
                <a:gd name="T67" fmla="*/ 670 h 1115"/>
                <a:gd name="T68" fmla="*/ 18 w 1115"/>
                <a:gd name="T69" fmla="*/ 691 h 1115"/>
                <a:gd name="T70" fmla="*/ 10 w 1115"/>
                <a:gd name="T71" fmla="*/ 712 h 1115"/>
                <a:gd name="T72" fmla="*/ 0 w 1115"/>
                <a:gd name="T73" fmla="*/ 732 h 1115"/>
                <a:gd name="T74" fmla="*/ 767 w 1115"/>
                <a:gd name="T75" fmla="*/ 1115 h 1115"/>
                <a:gd name="T76" fmla="*/ 767 w 1115"/>
                <a:gd name="T77" fmla="*/ 1115 h 1115"/>
                <a:gd name="T78" fmla="*/ 779 w 1115"/>
                <a:gd name="T79" fmla="*/ 1091 h 1115"/>
                <a:gd name="T80" fmla="*/ 793 w 1115"/>
                <a:gd name="T81" fmla="*/ 1069 h 1115"/>
                <a:gd name="T82" fmla="*/ 810 w 1115"/>
                <a:gd name="T83" fmla="*/ 1048 h 1115"/>
                <a:gd name="T84" fmla="*/ 826 w 1115"/>
                <a:gd name="T85" fmla="*/ 1027 h 1115"/>
                <a:gd name="T86" fmla="*/ 845 w 1115"/>
                <a:gd name="T87" fmla="*/ 1008 h 1115"/>
                <a:gd name="T88" fmla="*/ 865 w 1115"/>
                <a:gd name="T89" fmla="*/ 991 h 1115"/>
                <a:gd name="T90" fmla="*/ 886 w 1115"/>
                <a:gd name="T91" fmla="*/ 974 h 1115"/>
                <a:gd name="T92" fmla="*/ 908 w 1115"/>
                <a:gd name="T93" fmla="*/ 959 h 1115"/>
                <a:gd name="T94" fmla="*/ 931 w 1115"/>
                <a:gd name="T95" fmla="*/ 945 h 1115"/>
                <a:gd name="T96" fmla="*/ 954 w 1115"/>
                <a:gd name="T97" fmla="*/ 933 h 1115"/>
                <a:gd name="T98" fmla="*/ 979 w 1115"/>
                <a:gd name="T99" fmla="*/ 923 h 1115"/>
                <a:gd name="T100" fmla="*/ 1005 w 1115"/>
                <a:gd name="T101" fmla="*/ 915 h 1115"/>
                <a:gd name="T102" fmla="*/ 1032 w 1115"/>
                <a:gd name="T103" fmla="*/ 908 h 1115"/>
                <a:gd name="T104" fmla="*/ 1059 w 1115"/>
                <a:gd name="T105" fmla="*/ 902 h 1115"/>
                <a:gd name="T106" fmla="*/ 1087 w 1115"/>
                <a:gd name="T107" fmla="*/ 900 h 1115"/>
                <a:gd name="T108" fmla="*/ 1115 w 1115"/>
                <a:gd name="T109" fmla="*/ 899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5" h="1115">
                  <a:moveTo>
                    <a:pt x="1115" y="216"/>
                  </a:moveTo>
                  <a:lnTo>
                    <a:pt x="1115" y="216"/>
                  </a:lnTo>
                  <a:lnTo>
                    <a:pt x="1087" y="215"/>
                  </a:lnTo>
                  <a:lnTo>
                    <a:pt x="1059" y="211"/>
                  </a:lnTo>
                  <a:lnTo>
                    <a:pt x="1032" y="207"/>
                  </a:lnTo>
                  <a:lnTo>
                    <a:pt x="1005" y="199"/>
                  </a:lnTo>
                  <a:lnTo>
                    <a:pt x="979" y="191"/>
                  </a:lnTo>
                  <a:lnTo>
                    <a:pt x="954" y="180"/>
                  </a:lnTo>
                  <a:lnTo>
                    <a:pt x="931" y="169"/>
                  </a:lnTo>
                  <a:lnTo>
                    <a:pt x="908" y="155"/>
                  </a:lnTo>
                  <a:lnTo>
                    <a:pt x="886" y="141"/>
                  </a:lnTo>
                  <a:lnTo>
                    <a:pt x="865" y="124"/>
                  </a:lnTo>
                  <a:lnTo>
                    <a:pt x="845" y="107"/>
                  </a:lnTo>
                  <a:lnTo>
                    <a:pt x="826" y="87"/>
                  </a:lnTo>
                  <a:lnTo>
                    <a:pt x="810" y="67"/>
                  </a:lnTo>
                  <a:lnTo>
                    <a:pt x="793" y="45"/>
                  </a:lnTo>
                  <a:lnTo>
                    <a:pt x="779" y="23"/>
                  </a:lnTo>
                  <a:lnTo>
                    <a:pt x="767" y="0"/>
                  </a:lnTo>
                  <a:lnTo>
                    <a:pt x="0" y="382"/>
                  </a:lnTo>
                  <a:lnTo>
                    <a:pt x="0" y="382"/>
                  </a:lnTo>
                  <a:lnTo>
                    <a:pt x="10" y="403"/>
                  </a:lnTo>
                  <a:lnTo>
                    <a:pt x="18" y="423"/>
                  </a:lnTo>
                  <a:lnTo>
                    <a:pt x="26" y="444"/>
                  </a:lnTo>
                  <a:lnTo>
                    <a:pt x="31" y="466"/>
                  </a:lnTo>
                  <a:lnTo>
                    <a:pt x="36" y="488"/>
                  </a:lnTo>
                  <a:lnTo>
                    <a:pt x="39" y="511"/>
                  </a:lnTo>
                  <a:lnTo>
                    <a:pt x="41" y="534"/>
                  </a:lnTo>
                  <a:lnTo>
                    <a:pt x="42" y="557"/>
                  </a:lnTo>
                  <a:lnTo>
                    <a:pt x="42" y="557"/>
                  </a:lnTo>
                  <a:lnTo>
                    <a:pt x="41" y="581"/>
                  </a:lnTo>
                  <a:lnTo>
                    <a:pt x="39" y="604"/>
                  </a:lnTo>
                  <a:lnTo>
                    <a:pt x="36" y="626"/>
                  </a:lnTo>
                  <a:lnTo>
                    <a:pt x="31" y="648"/>
                  </a:lnTo>
                  <a:lnTo>
                    <a:pt x="26" y="670"/>
                  </a:lnTo>
                  <a:lnTo>
                    <a:pt x="18" y="691"/>
                  </a:lnTo>
                  <a:lnTo>
                    <a:pt x="10" y="712"/>
                  </a:lnTo>
                  <a:lnTo>
                    <a:pt x="0" y="732"/>
                  </a:lnTo>
                  <a:lnTo>
                    <a:pt x="767" y="1115"/>
                  </a:lnTo>
                  <a:lnTo>
                    <a:pt x="767" y="1115"/>
                  </a:lnTo>
                  <a:lnTo>
                    <a:pt x="779" y="1091"/>
                  </a:lnTo>
                  <a:lnTo>
                    <a:pt x="793" y="1069"/>
                  </a:lnTo>
                  <a:lnTo>
                    <a:pt x="810" y="1048"/>
                  </a:lnTo>
                  <a:lnTo>
                    <a:pt x="826" y="1027"/>
                  </a:lnTo>
                  <a:lnTo>
                    <a:pt x="845" y="1008"/>
                  </a:lnTo>
                  <a:lnTo>
                    <a:pt x="865" y="991"/>
                  </a:lnTo>
                  <a:lnTo>
                    <a:pt x="886" y="974"/>
                  </a:lnTo>
                  <a:lnTo>
                    <a:pt x="908" y="959"/>
                  </a:lnTo>
                  <a:lnTo>
                    <a:pt x="931" y="945"/>
                  </a:lnTo>
                  <a:lnTo>
                    <a:pt x="954" y="933"/>
                  </a:lnTo>
                  <a:lnTo>
                    <a:pt x="979" y="923"/>
                  </a:lnTo>
                  <a:lnTo>
                    <a:pt x="1005" y="915"/>
                  </a:lnTo>
                  <a:lnTo>
                    <a:pt x="1032" y="908"/>
                  </a:lnTo>
                  <a:lnTo>
                    <a:pt x="1059" y="902"/>
                  </a:lnTo>
                  <a:lnTo>
                    <a:pt x="1087" y="900"/>
                  </a:lnTo>
                  <a:lnTo>
                    <a:pt x="1115" y="899"/>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99" name="Gruppieren 398"/>
          <p:cNvGrpSpPr/>
          <p:nvPr/>
        </p:nvGrpSpPr>
        <p:grpSpPr>
          <a:xfrm>
            <a:off x="2243641" y="2793154"/>
            <a:ext cx="389630" cy="374102"/>
            <a:chOff x="3806063" y="5538068"/>
            <a:chExt cx="438150" cy="420688"/>
          </a:xfrm>
        </p:grpSpPr>
        <p:sp>
          <p:nvSpPr>
            <p:cNvPr id="400" name="Freeform 195"/>
            <p:cNvSpPr>
              <a:spLocks/>
            </p:cNvSpPr>
            <p:nvPr/>
          </p:nvSpPr>
          <p:spPr bwMode="auto">
            <a:xfrm>
              <a:off x="3869563" y="5649193"/>
              <a:ext cx="312737" cy="65087"/>
            </a:xfrm>
            <a:custGeom>
              <a:avLst/>
              <a:gdLst>
                <a:gd name="T0" fmla="*/ 0 w 1379"/>
                <a:gd name="T1" fmla="*/ 287 h 287"/>
                <a:gd name="T2" fmla="*/ 0 w 1379"/>
                <a:gd name="T3" fmla="*/ 287 h 287"/>
                <a:gd name="T4" fmla="*/ 36 w 1379"/>
                <a:gd name="T5" fmla="*/ 252 h 287"/>
                <a:gd name="T6" fmla="*/ 73 w 1379"/>
                <a:gd name="T7" fmla="*/ 220 h 287"/>
                <a:gd name="T8" fmla="*/ 113 w 1379"/>
                <a:gd name="T9" fmla="*/ 190 h 287"/>
                <a:gd name="T10" fmla="*/ 153 w 1379"/>
                <a:gd name="T11" fmla="*/ 161 h 287"/>
                <a:gd name="T12" fmla="*/ 194 w 1379"/>
                <a:gd name="T13" fmla="*/ 136 h 287"/>
                <a:gd name="T14" fmla="*/ 235 w 1379"/>
                <a:gd name="T15" fmla="*/ 113 h 287"/>
                <a:gd name="T16" fmla="*/ 278 w 1379"/>
                <a:gd name="T17" fmla="*/ 91 h 287"/>
                <a:gd name="T18" fmla="*/ 322 w 1379"/>
                <a:gd name="T19" fmla="*/ 72 h 287"/>
                <a:gd name="T20" fmla="*/ 366 w 1379"/>
                <a:gd name="T21" fmla="*/ 55 h 287"/>
                <a:gd name="T22" fmla="*/ 412 w 1379"/>
                <a:gd name="T23" fmla="*/ 41 h 287"/>
                <a:gd name="T24" fmla="*/ 457 w 1379"/>
                <a:gd name="T25" fmla="*/ 29 h 287"/>
                <a:gd name="T26" fmla="*/ 503 w 1379"/>
                <a:gd name="T27" fmla="*/ 18 h 287"/>
                <a:gd name="T28" fmla="*/ 549 w 1379"/>
                <a:gd name="T29" fmla="*/ 10 h 287"/>
                <a:gd name="T30" fmla="*/ 595 w 1379"/>
                <a:gd name="T31" fmla="*/ 5 h 287"/>
                <a:gd name="T32" fmla="*/ 643 w 1379"/>
                <a:gd name="T33" fmla="*/ 1 h 287"/>
                <a:gd name="T34" fmla="*/ 689 w 1379"/>
                <a:gd name="T35" fmla="*/ 0 h 287"/>
                <a:gd name="T36" fmla="*/ 736 w 1379"/>
                <a:gd name="T37" fmla="*/ 1 h 287"/>
                <a:gd name="T38" fmla="*/ 783 w 1379"/>
                <a:gd name="T39" fmla="*/ 5 h 287"/>
                <a:gd name="T40" fmla="*/ 829 w 1379"/>
                <a:gd name="T41" fmla="*/ 10 h 287"/>
                <a:gd name="T42" fmla="*/ 875 w 1379"/>
                <a:gd name="T43" fmla="*/ 18 h 287"/>
                <a:gd name="T44" fmla="*/ 921 w 1379"/>
                <a:gd name="T45" fmla="*/ 28 h 287"/>
                <a:gd name="T46" fmla="*/ 967 w 1379"/>
                <a:gd name="T47" fmla="*/ 41 h 287"/>
                <a:gd name="T48" fmla="*/ 1012 w 1379"/>
                <a:gd name="T49" fmla="*/ 55 h 287"/>
                <a:gd name="T50" fmla="*/ 1057 w 1379"/>
                <a:gd name="T51" fmla="*/ 72 h 287"/>
                <a:gd name="T52" fmla="*/ 1100 w 1379"/>
                <a:gd name="T53" fmla="*/ 91 h 287"/>
                <a:gd name="T54" fmla="*/ 1143 w 1379"/>
                <a:gd name="T55" fmla="*/ 112 h 287"/>
                <a:gd name="T56" fmla="*/ 1185 w 1379"/>
                <a:gd name="T57" fmla="*/ 136 h 287"/>
                <a:gd name="T58" fmla="*/ 1226 w 1379"/>
                <a:gd name="T59" fmla="*/ 161 h 287"/>
                <a:gd name="T60" fmla="*/ 1266 w 1379"/>
                <a:gd name="T61" fmla="*/ 189 h 287"/>
                <a:gd name="T62" fmla="*/ 1305 w 1379"/>
                <a:gd name="T63" fmla="*/ 220 h 287"/>
                <a:gd name="T64" fmla="*/ 1343 w 1379"/>
                <a:gd name="T65" fmla="*/ 252 h 287"/>
                <a:gd name="T66" fmla="*/ 1379 w 1379"/>
                <a:gd name="T67"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9" h="287">
                  <a:moveTo>
                    <a:pt x="0" y="287"/>
                  </a:moveTo>
                  <a:lnTo>
                    <a:pt x="0" y="287"/>
                  </a:lnTo>
                  <a:lnTo>
                    <a:pt x="36" y="252"/>
                  </a:lnTo>
                  <a:lnTo>
                    <a:pt x="73" y="220"/>
                  </a:lnTo>
                  <a:lnTo>
                    <a:pt x="113" y="190"/>
                  </a:lnTo>
                  <a:lnTo>
                    <a:pt x="153" y="161"/>
                  </a:lnTo>
                  <a:lnTo>
                    <a:pt x="194" y="136"/>
                  </a:lnTo>
                  <a:lnTo>
                    <a:pt x="235" y="113"/>
                  </a:lnTo>
                  <a:lnTo>
                    <a:pt x="278" y="91"/>
                  </a:lnTo>
                  <a:lnTo>
                    <a:pt x="322" y="72"/>
                  </a:lnTo>
                  <a:lnTo>
                    <a:pt x="366" y="55"/>
                  </a:lnTo>
                  <a:lnTo>
                    <a:pt x="412" y="41"/>
                  </a:lnTo>
                  <a:lnTo>
                    <a:pt x="457" y="29"/>
                  </a:lnTo>
                  <a:lnTo>
                    <a:pt x="503" y="18"/>
                  </a:lnTo>
                  <a:lnTo>
                    <a:pt x="549" y="10"/>
                  </a:lnTo>
                  <a:lnTo>
                    <a:pt x="595" y="5"/>
                  </a:lnTo>
                  <a:lnTo>
                    <a:pt x="643" y="1"/>
                  </a:lnTo>
                  <a:lnTo>
                    <a:pt x="689" y="0"/>
                  </a:lnTo>
                  <a:lnTo>
                    <a:pt x="736" y="1"/>
                  </a:lnTo>
                  <a:lnTo>
                    <a:pt x="783" y="5"/>
                  </a:lnTo>
                  <a:lnTo>
                    <a:pt x="829" y="10"/>
                  </a:lnTo>
                  <a:lnTo>
                    <a:pt x="875" y="18"/>
                  </a:lnTo>
                  <a:lnTo>
                    <a:pt x="921" y="28"/>
                  </a:lnTo>
                  <a:lnTo>
                    <a:pt x="967" y="41"/>
                  </a:lnTo>
                  <a:lnTo>
                    <a:pt x="1012" y="55"/>
                  </a:lnTo>
                  <a:lnTo>
                    <a:pt x="1057" y="72"/>
                  </a:lnTo>
                  <a:lnTo>
                    <a:pt x="1100" y="91"/>
                  </a:lnTo>
                  <a:lnTo>
                    <a:pt x="1143" y="112"/>
                  </a:lnTo>
                  <a:lnTo>
                    <a:pt x="1185" y="136"/>
                  </a:lnTo>
                  <a:lnTo>
                    <a:pt x="1226" y="161"/>
                  </a:lnTo>
                  <a:lnTo>
                    <a:pt x="1266" y="189"/>
                  </a:lnTo>
                  <a:lnTo>
                    <a:pt x="1305" y="220"/>
                  </a:lnTo>
                  <a:lnTo>
                    <a:pt x="1343" y="252"/>
                  </a:lnTo>
                  <a:lnTo>
                    <a:pt x="1379" y="287"/>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1" name="Freeform 196"/>
            <p:cNvSpPr>
              <a:spLocks/>
            </p:cNvSpPr>
            <p:nvPr/>
          </p:nvSpPr>
          <p:spPr bwMode="auto">
            <a:xfrm>
              <a:off x="3806063" y="5538068"/>
              <a:ext cx="438150" cy="90487"/>
            </a:xfrm>
            <a:custGeom>
              <a:avLst/>
              <a:gdLst>
                <a:gd name="T0" fmla="*/ 1931 w 1931"/>
                <a:gd name="T1" fmla="*/ 401 h 401"/>
                <a:gd name="T2" fmla="*/ 1880 w 1931"/>
                <a:gd name="T3" fmla="*/ 353 h 401"/>
                <a:gd name="T4" fmla="*/ 1827 w 1931"/>
                <a:gd name="T5" fmla="*/ 307 h 401"/>
                <a:gd name="T6" fmla="*/ 1773 w 1931"/>
                <a:gd name="T7" fmla="*/ 264 h 401"/>
                <a:gd name="T8" fmla="*/ 1717 w 1931"/>
                <a:gd name="T9" fmla="*/ 226 h 401"/>
                <a:gd name="T10" fmla="*/ 1660 w 1931"/>
                <a:gd name="T11" fmla="*/ 190 h 401"/>
                <a:gd name="T12" fmla="*/ 1600 w 1931"/>
                <a:gd name="T13" fmla="*/ 156 h 401"/>
                <a:gd name="T14" fmla="*/ 1541 w 1931"/>
                <a:gd name="T15" fmla="*/ 127 h 401"/>
                <a:gd name="T16" fmla="*/ 1479 w 1931"/>
                <a:gd name="T17" fmla="*/ 100 h 401"/>
                <a:gd name="T18" fmla="*/ 1418 w 1931"/>
                <a:gd name="T19" fmla="*/ 77 h 401"/>
                <a:gd name="T20" fmla="*/ 1355 w 1931"/>
                <a:gd name="T21" fmla="*/ 57 h 401"/>
                <a:gd name="T22" fmla="*/ 1291 w 1931"/>
                <a:gd name="T23" fmla="*/ 40 h 401"/>
                <a:gd name="T24" fmla="*/ 1227 w 1931"/>
                <a:gd name="T25" fmla="*/ 25 h 401"/>
                <a:gd name="T26" fmla="*/ 1162 w 1931"/>
                <a:gd name="T27" fmla="*/ 14 h 401"/>
                <a:gd name="T28" fmla="*/ 1097 w 1931"/>
                <a:gd name="T29" fmla="*/ 7 h 401"/>
                <a:gd name="T30" fmla="*/ 1031 w 1931"/>
                <a:gd name="T31" fmla="*/ 2 h 401"/>
                <a:gd name="T32" fmla="*/ 966 w 1931"/>
                <a:gd name="T33" fmla="*/ 0 h 401"/>
                <a:gd name="T34" fmla="*/ 900 w 1931"/>
                <a:gd name="T35" fmla="*/ 2 h 401"/>
                <a:gd name="T36" fmla="*/ 835 w 1931"/>
                <a:gd name="T37" fmla="*/ 7 h 401"/>
                <a:gd name="T38" fmla="*/ 770 w 1931"/>
                <a:gd name="T39" fmla="*/ 14 h 401"/>
                <a:gd name="T40" fmla="*/ 705 w 1931"/>
                <a:gd name="T41" fmla="*/ 25 h 401"/>
                <a:gd name="T42" fmla="*/ 641 w 1931"/>
                <a:gd name="T43" fmla="*/ 40 h 401"/>
                <a:gd name="T44" fmla="*/ 577 w 1931"/>
                <a:gd name="T45" fmla="*/ 56 h 401"/>
                <a:gd name="T46" fmla="*/ 514 w 1931"/>
                <a:gd name="T47" fmla="*/ 77 h 401"/>
                <a:gd name="T48" fmla="*/ 452 w 1931"/>
                <a:gd name="T49" fmla="*/ 100 h 401"/>
                <a:gd name="T50" fmla="*/ 391 w 1931"/>
                <a:gd name="T51" fmla="*/ 127 h 401"/>
                <a:gd name="T52" fmla="*/ 331 w 1931"/>
                <a:gd name="T53" fmla="*/ 156 h 401"/>
                <a:gd name="T54" fmla="*/ 272 w 1931"/>
                <a:gd name="T55" fmla="*/ 190 h 401"/>
                <a:gd name="T56" fmla="*/ 214 w 1931"/>
                <a:gd name="T57" fmla="*/ 226 h 401"/>
                <a:gd name="T58" fmla="*/ 158 w 1931"/>
                <a:gd name="T59" fmla="*/ 264 h 401"/>
                <a:gd name="T60" fmla="*/ 104 w 1931"/>
                <a:gd name="T61" fmla="*/ 306 h 401"/>
                <a:gd name="T62" fmla="*/ 51 w 1931"/>
                <a:gd name="T63" fmla="*/ 353 h 401"/>
                <a:gd name="T64" fmla="*/ 0 w 1931"/>
                <a:gd name="T65" fmla="*/ 40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31" h="401">
                  <a:moveTo>
                    <a:pt x="1931" y="401"/>
                  </a:moveTo>
                  <a:lnTo>
                    <a:pt x="1931" y="401"/>
                  </a:lnTo>
                  <a:lnTo>
                    <a:pt x="1905" y="376"/>
                  </a:lnTo>
                  <a:lnTo>
                    <a:pt x="1880" y="353"/>
                  </a:lnTo>
                  <a:lnTo>
                    <a:pt x="1854" y="330"/>
                  </a:lnTo>
                  <a:lnTo>
                    <a:pt x="1827" y="307"/>
                  </a:lnTo>
                  <a:lnTo>
                    <a:pt x="1801" y="285"/>
                  </a:lnTo>
                  <a:lnTo>
                    <a:pt x="1773" y="264"/>
                  </a:lnTo>
                  <a:lnTo>
                    <a:pt x="1745" y="245"/>
                  </a:lnTo>
                  <a:lnTo>
                    <a:pt x="1717" y="226"/>
                  </a:lnTo>
                  <a:lnTo>
                    <a:pt x="1689" y="207"/>
                  </a:lnTo>
                  <a:lnTo>
                    <a:pt x="1660" y="190"/>
                  </a:lnTo>
                  <a:lnTo>
                    <a:pt x="1630" y="173"/>
                  </a:lnTo>
                  <a:lnTo>
                    <a:pt x="1600" y="156"/>
                  </a:lnTo>
                  <a:lnTo>
                    <a:pt x="1571" y="142"/>
                  </a:lnTo>
                  <a:lnTo>
                    <a:pt x="1541" y="127"/>
                  </a:lnTo>
                  <a:lnTo>
                    <a:pt x="1510" y="113"/>
                  </a:lnTo>
                  <a:lnTo>
                    <a:pt x="1479" y="100"/>
                  </a:lnTo>
                  <a:lnTo>
                    <a:pt x="1448" y="88"/>
                  </a:lnTo>
                  <a:lnTo>
                    <a:pt x="1418" y="77"/>
                  </a:lnTo>
                  <a:lnTo>
                    <a:pt x="1386" y="66"/>
                  </a:lnTo>
                  <a:lnTo>
                    <a:pt x="1355" y="57"/>
                  </a:lnTo>
                  <a:lnTo>
                    <a:pt x="1323" y="47"/>
                  </a:lnTo>
                  <a:lnTo>
                    <a:pt x="1291" y="40"/>
                  </a:lnTo>
                  <a:lnTo>
                    <a:pt x="1259" y="32"/>
                  </a:lnTo>
                  <a:lnTo>
                    <a:pt x="1227" y="25"/>
                  </a:lnTo>
                  <a:lnTo>
                    <a:pt x="1194" y="20"/>
                  </a:lnTo>
                  <a:lnTo>
                    <a:pt x="1162" y="14"/>
                  </a:lnTo>
                  <a:lnTo>
                    <a:pt x="1129" y="10"/>
                  </a:lnTo>
                  <a:lnTo>
                    <a:pt x="1097" y="7"/>
                  </a:lnTo>
                  <a:lnTo>
                    <a:pt x="1064" y="4"/>
                  </a:lnTo>
                  <a:lnTo>
                    <a:pt x="1031" y="2"/>
                  </a:lnTo>
                  <a:lnTo>
                    <a:pt x="998" y="1"/>
                  </a:lnTo>
                  <a:lnTo>
                    <a:pt x="966" y="0"/>
                  </a:lnTo>
                  <a:lnTo>
                    <a:pt x="933" y="1"/>
                  </a:lnTo>
                  <a:lnTo>
                    <a:pt x="900" y="2"/>
                  </a:lnTo>
                  <a:lnTo>
                    <a:pt x="868" y="4"/>
                  </a:lnTo>
                  <a:lnTo>
                    <a:pt x="835" y="7"/>
                  </a:lnTo>
                  <a:lnTo>
                    <a:pt x="802" y="10"/>
                  </a:lnTo>
                  <a:lnTo>
                    <a:pt x="770" y="14"/>
                  </a:lnTo>
                  <a:lnTo>
                    <a:pt x="737" y="20"/>
                  </a:lnTo>
                  <a:lnTo>
                    <a:pt x="705" y="25"/>
                  </a:lnTo>
                  <a:lnTo>
                    <a:pt x="673" y="32"/>
                  </a:lnTo>
                  <a:lnTo>
                    <a:pt x="641" y="40"/>
                  </a:lnTo>
                  <a:lnTo>
                    <a:pt x="609" y="47"/>
                  </a:lnTo>
                  <a:lnTo>
                    <a:pt x="577" y="56"/>
                  </a:lnTo>
                  <a:lnTo>
                    <a:pt x="545" y="66"/>
                  </a:lnTo>
                  <a:lnTo>
                    <a:pt x="514" y="77"/>
                  </a:lnTo>
                  <a:lnTo>
                    <a:pt x="483" y="88"/>
                  </a:lnTo>
                  <a:lnTo>
                    <a:pt x="452" y="100"/>
                  </a:lnTo>
                  <a:lnTo>
                    <a:pt x="421" y="113"/>
                  </a:lnTo>
                  <a:lnTo>
                    <a:pt x="391" y="127"/>
                  </a:lnTo>
                  <a:lnTo>
                    <a:pt x="360" y="141"/>
                  </a:lnTo>
                  <a:lnTo>
                    <a:pt x="331" y="156"/>
                  </a:lnTo>
                  <a:lnTo>
                    <a:pt x="301" y="173"/>
                  </a:lnTo>
                  <a:lnTo>
                    <a:pt x="272" y="190"/>
                  </a:lnTo>
                  <a:lnTo>
                    <a:pt x="243" y="207"/>
                  </a:lnTo>
                  <a:lnTo>
                    <a:pt x="214" y="226"/>
                  </a:lnTo>
                  <a:lnTo>
                    <a:pt x="187" y="245"/>
                  </a:lnTo>
                  <a:lnTo>
                    <a:pt x="158" y="264"/>
                  </a:lnTo>
                  <a:lnTo>
                    <a:pt x="130" y="285"/>
                  </a:lnTo>
                  <a:lnTo>
                    <a:pt x="104" y="306"/>
                  </a:lnTo>
                  <a:lnTo>
                    <a:pt x="77" y="330"/>
                  </a:lnTo>
                  <a:lnTo>
                    <a:pt x="51" y="353"/>
                  </a:lnTo>
                  <a:lnTo>
                    <a:pt x="25" y="376"/>
                  </a:lnTo>
                  <a:lnTo>
                    <a:pt x="0" y="401"/>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2" name="Freeform 197"/>
            <p:cNvSpPr>
              <a:spLocks/>
            </p:cNvSpPr>
            <p:nvPr/>
          </p:nvSpPr>
          <p:spPr bwMode="auto">
            <a:xfrm>
              <a:off x="3931475" y="5758731"/>
              <a:ext cx="187325" cy="39687"/>
            </a:xfrm>
            <a:custGeom>
              <a:avLst/>
              <a:gdLst>
                <a:gd name="T0" fmla="*/ 0 w 827"/>
                <a:gd name="T1" fmla="*/ 171 h 171"/>
                <a:gd name="T2" fmla="*/ 0 w 827"/>
                <a:gd name="T3" fmla="*/ 171 h 171"/>
                <a:gd name="T4" fmla="*/ 21 w 827"/>
                <a:gd name="T5" fmla="*/ 151 h 171"/>
                <a:gd name="T6" fmla="*/ 44 w 827"/>
                <a:gd name="T7" fmla="*/ 131 h 171"/>
                <a:gd name="T8" fmla="*/ 67 w 827"/>
                <a:gd name="T9" fmla="*/ 113 h 171"/>
                <a:gd name="T10" fmla="*/ 92 w 827"/>
                <a:gd name="T11" fmla="*/ 97 h 171"/>
                <a:gd name="T12" fmla="*/ 116 w 827"/>
                <a:gd name="T13" fmla="*/ 81 h 171"/>
                <a:gd name="T14" fmla="*/ 141 w 827"/>
                <a:gd name="T15" fmla="*/ 67 h 171"/>
                <a:gd name="T16" fmla="*/ 167 w 827"/>
                <a:gd name="T17" fmla="*/ 54 h 171"/>
                <a:gd name="T18" fmla="*/ 193 w 827"/>
                <a:gd name="T19" fmla="*/ 43 h 171"/>
                <a:gd name="T20" fmla="*/ 220 w 827"/>
                <a:gd name="T21" fmla="*/ 33 h 171"/>
                <a:gd name="T22" fmla="*/ 247 w 827"/>
                <a:gd name="T23" fmla="*/ 24 h 171"/>
                <a:gd name="T24" fmla="*/ 274 w 827"/>
                <a:gd name="T25" fmla="*/ 16 h 171"/>
                <a:gd name="T26" fmla="*/ 302 w 827"/>
                <a:gd name="T27" fmla="*/ 11 h 171"/>
                <a:gd name="T28" fmla="*/ 329 w 827"/>
                <a:gd name="T29" fmla="*/ 6 h 171"/>
                <a:gd name="T30" fmla="*/ 357 w 827"/>
                <a:gd name="T31" fmla="*/ 3 h 171"/>
                <a:gd name="T32" fmla="*/ 386 w 827"/>
                <a:gd name="T33" fmla="*/ 1 h 171"/>
                <a:gd name="T34" fmla="*/ 413 w 827"/>
                <a:gd name="T35" fmla="*/ 0 h 171"/>
                <a:gd name="T36" fmla="*/ 442 w 827"/>
                <a:gd name="T37" fmla="*/ 1 h 171"/>
                <a:gd name="T38" fmla="*/ 469 w 827"/>
                <a:gd name="T39" fmla="*/ 2 h 171"/>
                <a:gd name="T40" fmla="*/ 498 w 827"/>
                <a:gd name="T41" fmla="*/ 6 h 171"/>
                <a:gd name="T42" fmla="*/ 525 w 827"/>
                <a:gd name="T43" fmla="*/ 11 h 171"/>
                <a:gd name="T44" fmla="*/ 553 w 827"/>
                <a:gd name="T45" fmla="*/ 16 h 171"/>
                <a:gd name="T46" fmla="*/ 580 w 827"/>
                <a:gd name="T47" fmla="*/ 24 h 171"/>
                <a:gd name="T48" fmla="*/ 607 w 827"/>
                <a:gd name="T49" fmla="*/ 33 h 171"/>
                <a:gd name="T50" fmla="*/ 633 w 827"/>
                <a:gd name="T51" fmla="*/ 43 h 171"/>
                <a:gd name="T52" fmla="*/ 660 w 827"/>
                <a:gd name="T53" fmla="*/ 54 h 171"/>
                <a:gd name="T54" fmla="*/ 686 w 827"/>
                <a:gd name="T55" fmla="*/ 67 h 171"/>
                <a:gd name="T56" fmla="*/ 710 w 827"/>
                <a:gd name="T57" fmla="*/ 81 h 171"/>
                <a:gd name="T58" fmla="*/ 736 w 827"/>
                <a:gd name="T59" fmla="*/ 97 h 171"/>
                <a:gd name="T60" fmla="*/ 760 w 827"/>
                <a:gd name="T61" fmla="*/ 113 h 171"/>
                <a:gd name="T62" fmla="*/ 783 w 827"/>
                <a:gd name="T63" fmla="*/ 131 h 171"/>
                <a:gd name="T64" fmla="*/ 805 w 827"/>
                <a:gd name="T65" fmla="*/ 151 h 171"/>
                <a:gd name="T66" fmla="*/ 827 w 827"/>
                <a:gd name="T6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7" h="171">
                  <a:moveTo>
                    <a:pt x="0" y="171"/>
                  </a:moveTo>
                  <a:lnTo>
                    <a:pt x="0" y="171"/>
                  </a:lnTo>
                  <a:lnTo>
                    <a:pt x="21" y="151"/>
                  </a:lnTo>
                  <a:lnTo>
                    <a:pt x="44" y="131"/>
                  </a:lnTo>
                  <a:lnTo>
                    <a:pt x="67" y="113"/>
                  </a:lnTo>
                  <a:lnTo>
                    <a:pt x="92" y="97"/>
                  </a:lnTo>
                  <a:lnTo>
                    <a:pt x="116" y="81"/>
                  </a:lnTo>
                  <a:lnTo>
                    <a:pt x="141" y="67"/>
                  </a:lnTo>
                  <a:lnTo>
                    <a:pt x="167" y="54"/>
                  </a:lnTo>
                  <a:lnTo>
                    <a:pt x="193" y="43"/>
                  </a:lnTo>
                  <a:lnTo>
                    <a:pt x="220" y="33"/>
                  </a:lnTo>
                  <a:lnTo>
                    <a:pt x="247" y="24"/>
                  </a:lnTo>
                  <a:lnTo>
                    <a:pt x="274" y="16"/>
                  </a:lnTo>
                  <a:lnTo>
                    <a:pt x="302" y="11"/>
                  </a:lnTo>
                  <a:lnTo>
                    <a:pt x="329" y="6"/>
                  </a:lnTo>
                  <a:lnTo>
                    <a:pt x="357" y="3"/>
                  </a:lnTo>
                  <a:lnTo>
                    <a:pt x="386" y="1"/>
                  </a:lnTo>
                  <a:lnTo>
                    <a:pt x="413" y="0"/>
                  </a:lnTo>
                  <a:lnTo>
                    <a:pt x="442" y="1"/>
                  </a:lnTo>
                  <a:lnTo>
                    <a:pt x="469" y="2"/>
                  </a:lnTo>
                  <a:lnTo>
                    <a:pt x="498" y="6"/>
                  </a:lnTo>
                  <a:lnTo>
                    <a:pt x="525" y="11"/>
                  </a:lnTo>
                  <a:lnTo>
                    <a:pt x="553" y="16"/>
                  </a:lnTo>
                  <a:lnTo>
                    <a:pt x="580" y="24"/>
                  </a:lnTo>
                  <a:lnTo>
                    <a:pt x="607" y="33"/>
                  </a:lnTo>
                  <a:lnTo>
                    <a:pt x="633" y="43"/>
                  </a:lnTo>
                  <a:lnTo>
                    <a:pt x="660" y="54"/>
                  </a:lnTo>
                  <a:lnTo>
                    <a:pt x="686" y="67"/>
                  </a:lnTo>
                  <a:lnTo>
                    <a:pt x="710" y="81"/>
                  </a:lnTo>
                  <a:lnTo>
                    <a:pt x="736" y="97"/>
                  </a:lnTo>
                  <a:lnTo>
                    <a:pt x="760" y="113"/>
                  </a:lnTo>
                  <a:lnTo>
                    <a:pt x="783" y="131"/>
                  </a:lnTo>
                  <a:lnTo>
                    <a:pt x="805" y="151"/>
                  </a:lnTo>
                  <a:lnTo>
                    <a:pt x="827" y="171"/>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3" name="Freeform 198"/>
            <p:cNvSpPr>
              <a:spLocks/>
            </p:cNvSpPr>
            <p:nvPr/>
          </p:nvSpPr>
          <p:spPr bwMode="auto">
            <a:xfrm>
              <a:off x="3869563" y="5649193"/>
              <a:ext cx="312737" cy="65087"/>
            </a:xfrm>
            <a:custGeom>
              <a:avLst/>
              <a:gdLst>
                <a:gd name="T0" fmla="*/ 1379 w 1379"/>
                <a:gd name="T1" fmla="*/ 287 h 287"/>
                <a:gd name="T2" fmla="*/ 1379 w 1379"/>
                <a:gd name="T3" fmla="*/ 287 h 287"/>
                <a:gd name="T4" fmla="*/ 1343 w 1379"/>
                <a:gd name="T5" fmla="*/ 252 h 287"/>
                <a:gd name="T6" fmla="*/ 1306 w 1379"/>
                <a:gd name="T7" fmla="*/ 220 h 287"/>
                <a:gd name="T8" fmla="*/ 1266 w 1379"/>
                <a:gd name="T9" fmla="*/ 190 h 287"/>
                <a:gd name="T10" fmla="*/ 1226 w 1379"/>
                <a:gd name="T11" fmla="*/ 161 h 287"/>
                <a:gd name="T12" fmla="*/ 1186 w 1379"/>
                <a:gd name="T13" fmla="*/ 136 h 287"/>
                <a:gd name="T14" fmla="*/ 1143 w 1379"/>
                <a:gd name="T15" fmla="*/ 113 h 287"/>
                <a:gd name="T16" fmla="*/ 1101 w 1379"/>
                <a:gd name="T17" fmla="*/ 91 h 287"/>
                <a:gd name="T18" fmla="*/ 1057 w 1379"/>
                <a:gd name="T19" fmla="*/ 72 h 287"/>
                <a:gd name="T20" fmla="*/ 1013 w 1379"/>
                <a:gd name="T21" fmla="*/ 55 h 287"/>
                <a:gd name="T22" fmla="*/ 968 w 1379"/>
                <a:gd name="T23" fmla="*/ 41 h 287"/>
                <a:gd name="T24" fmla="*/ 923 w 1379"/>
                <a:gd name="T25" fmla="*/ 29 h 287"/>
                <a:gd name="T26" fmla="*/ 876 w 1379"/>
                <a:gd name="T27" fmla="*/ 18 h 287"/>
                <a:gd name="T28" fmla="*/ 830 w 1379"/>
                <a:gd name="T29" fmla="*/ 10 h 287"/>
                <a:gd name="T30" fmla="*/ 784 w 1379"/>
                <a:gd name="T31" fmla="*/ 5 h 287"/>
                <a:gd name="T32" fmla="*/ 736 w 1379"/>
                <a:gd name="T33" fmla="*/ 1 h 287"/>
                <a:gd name="T34" fmla="*/ 690 w 1379"/>
                <a:gd name="T35" fmla="*/ 0 h 287"/>
                <a:gd name="T36" fmla="*/ 643 w 1379"/>
                <a:gd name="T37" fmla="*/ 1 h 287"/>
                <a:gd name="T38" fmla="*/ 597 w 1379"/>
                <a:gd name="T39" fmla="*/ 5 h 287"/>
                <a:gd name="T40" fmla="*/ 550 w 1379"/>
                <a:gd name="T41" fmla="*/ 10 h 287"/>
                <a:gd name="T42" fmla="*/ 504 w 1379"/>
                <a:gd name="T43" fmla="*/ 18 h 287"/>
                <a:gd name="T44" fmla="*/ 458 w 1379"/>
                <a:gd name="T45" fmla="*/ 28 h 287"/>
                <a:gd name="T46" fmla="*/ 412 w 1379"/>
                <a:gd name="T47" fmla="*/ 41 h 287"/>
                <a:gd name="T48" fmla="*/ 368 w 1379"/>
                <a:gd name="T49" fmla="*/ 55 h 287"/>
                <a:gd name="T50" fmla="*/ 322 w 1379"/>
                <a:gd name="T51" fmla="*/ 72 h 287"/>
                <a:gd name="T52" fmla="*/ 279 w 1379"/>
                <a:gd name="T53" fmla="*/ 91 h 287"/>
                <a:gd name="T54" fmla="*/ 236 w 1379"/>
                <a:gd name="T55" fmla="*/ 112 h 287"/>
                <a:gd name="T56" fmla="*/ 195 w 1379"/>
                <a:gd name="T57" fmla="*/ 136 h 287"/>
                <a:gd name="T58" fmla="*/ 153 w 1379"/>
                <a:gd name="T59" fmla="*/ 161 h 287"/>
                <a:gd name="T60" fmla="*/ 113 w 1379"/>
                <a:gd name="T61" fmla="*/ 189 h 287"/>
                <a:gd name="T62" fmla="*/ 75 w 1379"/>
                <a:gd name="T63" fmla="*/ 220 h 287"/>
                <a:gd name="T64" fmla="*/ 36 w 1379"/>
                <a:gd name="T65" fmla="*/ 252 h 287"/>
                <a:gd name="T66" fmla="*/ 0 w 1379"/>
                <a:gd name="T67"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9" h="287">
                  <a:moveTo>
                    <a:pt x="1379" y="287"/>
                  </a:moveTo>
                  <a:lnTo>
                    <a:pt x="1379" y="287"/>
                  </a:lnTo>
                  <a:lnTo>
                    <a:pt x="1343" y="252"/>
                  </a:lnTo>
                  <a:lnTo>
                    <a:pt x="1306" y="220"/>
                  </a:lnTo>
                  <a:lnTo>
                    <a:pt x="1266" y="190"/>
                  </a:lnTo>
                  <a:lnTo>
                    <a:pt x="1226" y="161"/>
                  </a:lnTo>
                  <a:lnTo>
                    <a:pt x="1186" y="136"/>
                  </a:lnTo>
                  <a:lnTo>
                    <a:pt x="1143" y="113"/>
                  </a:lnTo>
                  <a:lnTo>
                    <a:pt x="1101" y="91"/>
                  </a:lnTo>
                  <a:lnTo>
                    <a:pt x="1057" y="72"/>
                  </a:lnTo>
                  <a:lnTo>
                    <a:pt x="1013" y="55"/>
                  </a:lnTo>
                  <a:lnTo>
                    <a:pt x="968" y="41"/>
                  </a:lnTo>
                  <a:lnTo>
                    <a:pt x="923" y="29"/>
                  </a:lnTo>
                  <a:lnTo>
                    <a:pt x="876" y="18"/>
                  </a:lnTo>
                  <a:lnTo>
                    <a:pt x="830" y="10"/>
                  </a:lnTo>
                  <a:lnTo>
                    <a:pt x="784" y="5"/>
                  </a:lnTo>
                  <a:lnTo>
                    <a:pt x="736" y="1"/>
                  </a:lnTo>
                  <a:lnTo>
                    <a:pt x="690" y="0"/>
                  </a:lnTo>
                  <a:lnTo>
                    <a:pt x="643" y="1"/>
                  </a:lnTo>
                  <a:lnTo>
                    <a:pt x="597" y="5"/>
                  </a:lnTo>
                  <a:lnTo>
                    <a:pt x="550" y="10"/>
                  </a:lnTo>
                  <a:lnTo>
                    <a:pt x="504" y="18"/>
                  </a:lnTo>
                  <a:lnTo>
                    <a:pt x="458" y="28"/>
                  </a:lnTo>
                  <a:lnTo>
                    <a:pt x="412" y="41"/>
                  </a:lnTo>
                  <a:lnTo>
                    <a:pt x="368" y="55"/>
                  </a:lnTo>
                  <a:lnTo>
                    <a:pt x="322" y="72"/>
                  </a:lnTo>
                  <a:lnTo>
                    <a:pt x="279" y="91"/>
                  </a:lnTo>
                  <a:lnTo>
                    <a:pt x="236" y="112"/>
                  </a:lnTo>
                  <a:lnTo>
                    <a:pt x="195" y="136"/>
                  </a:lnTo>
                  <a:lnTo>
                    <a:pt x="153" y="161"/>
                  </a:lnTo>
                  <a:lnTo>
                    <a:pt x="113" y="189"/>
                  </a:lnTo>
                  <a:lnTo>
                    <a:pt x="75" y="220"/>
                  </a:lnTo>
                  <a:lnTo>
                    <a:pt x="36" y="252"/>
                  </a:lnTo>
                  <a:lnTo>
                    <a:pt x="0" y="287"/>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4" name="Freeform 199"/>
            <p:cNvSpPr>
              <a:spLocks/>
            </p:cNvSpPr>
            <p:nvPr/>
          </p:nvSpPr>
          <p:spPr bwMode="auto">
            <a:xfrm>
              <a:off x="3931475" y="5758731"/>
              <a:ext cx="187325" cy="39687"/>
            </a:xfrm>
            <a:custGeom>
              <a:avLst/>
              <a:gdLst>
                <a:gd name="T0" fmla="*/ 827 w 827"/>
                <a:gd name="T1" fmla="*/ 171 h 171"/>
                <a:gd name="T2" fmla="*/ 827 w 827"/>
                <a:gd name="T3" fmla="*/ 171 h 171"/>
                <a:gd name="T4" fmla="*/ 805 w 827"/>
                <a:gd name="T5" fmla="*/ 151 h 171"/>
                <a:gd name="T6" fmla="*/ 783 w 827"/>
                <a:gd name="T7" fmla="*/ 131 h 171"/>
                <a:gd name="T8" fmla="*/ 760 w 827"/>
                <a:gd name="T9" fmla="*/ 113 h 171"/>
                <a:gd name="T10" fmla="*/ 736 w 827"/>
                <a:gd name="T11" fmla="*/ 97 h 171"/>
                <a:gd name="T12" fmla="*/ 711 w 827"/>
                <a:gd name="T13" fmla="*/ 81 h 171"/>
                <a:gd name="T14" fmla="*/ 686 w 827"/>
                <a:gd name="T15" fmla="*/ 67 h 171"/>
                <a:gd name="T16" fmla="*/ 660 w 827"/>
                <a:gd name="T17" fmla="*/ 54 h 171"/>
                <a:gd name="T18" fmla="*/ 634 w 827"/>
                <a:gd name="T19" fmla="*/ 43 h 171"/>
                <a:gd name="T20" fmla="*/ 607 w 827"/>
                <a:gd name="T21" fmla="*/ 33 h 171"/>
                <a:gd name="T22" fmla="*/ 580 w 827"/>
                <a:gd name="T23" fmla="*/ 24 h 171"/>
                <a:gd name="T24" fmla="*/ 553 w 827"/>
                <a:gd name="T25" fmla="*/ 16 h 171"/>
                <a:gd name="T26" fmla="*/ 525 w 827"/>
                <a:gd name="T27" fmla="*/ 11 h 171"/>
                <a:gd name="T28" fmla="*/ 498 w 827"/>
                <a:gd name="T29" fmla="*/ 6 h 171"/>
                <a:gd name="T30" fmla="*/ 469 w 827"/>
                <a:gd name="T31" fmla="*/ 3 h 171"/>
                <a:gd name="T32" fmla="*/ 442 w 827"/>
                <a:gd name="T33" fmla="*/ 1 h 171"/>
                <a:gd name="T34" fmla="*/ 414 w 827"/>
                <a:gd name="T35" fmla="*/ 0 h 171"/>
                <a:gd name="T36" fmla="*/ 386 w 827"/>
                <a:gd name="T37" fmla="*/ 1 h 171"/>
                <a:gd name="T38" fmla="*/ 358 w 827"/>
                <a:gd name="T39" fmla="*/ 2 h 171"/>
                <a:gd name="T40" fmla="*/ 329 w 827"/>
                <a:gd name="T41" fmla="*/ 6 h 171"/>
                <a:gd name="T42" fmla="*/ 302 w 827"/>
                <a:gd name="T43" fmla="*/ 11 h 171"/>
                <a:gd name="T44" fmla="*/ 274 w 827"/>
                <a:gd name="T45" fmla="*/ 16 h 171"/>
                <a:gd name="T46" fmla="*/ 247 w 827"/>
                <a:gd name="T47" fmla="*/ 24 h 171"/>
                <a:gd name="T48" fmla="*/ 220 w 827"/>
                <a:gd name="T49" fmla="*/ 33 h 171"/>
                <a:gd name="T50" fmla="*/ 194 w 827"/>
                <a:gd name="T51" fmla="*/ 43 h 171"/>
                <a:gd name="T52" fmla="*/ 167 w 827"/>
                <a:gd name="T53" fmla="*/ 54 h 171"/>
                <a:gd name="T54" fmla="*/ 141 w 827"/>
                <a:gd name="T55" fmla="*/ 67 h 171"/>
                <a:gd name="T56" fmla="*/ 116 w 827"/>
                <a:gd name="T57" fmla="*/ 81 h 171"/>
                <a:gd name="T58" fmla="*/ 92 w 827"/>
                <a:gd name="T59" fmla="*/ 97 h 171"/>
                <a:gd name="T60" fmla="*/ 67 w 827"/>
                <a:gd name="T61" fmla="*/ 113 h 171"/>
                <a:gd name="T62" fmla="*/ 44 w 827"/>
                <a:gd name="T63" fmla="*/ 131 h 171"/>
                <a:gd name="T64" fmla="*/ 21 w 827"/>
                <a:gd name="T65" fmla="*/ 151 h 171"/>
                <a:gd name="T66" fmla="*/ 0 w 827"/>
                <a:gd name="T6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7" h="171">
                  <a:moveTo>
                    <a:pt x="827" y="171"/>
                  </a:moveTo>
                  <a:lnTo>
                    <a:pt x="827" y="171"/>
                  </a:lnTo>
                  <a:lnTo>
                    <a:pt x="805" y="151"/>
                  </a:lnTo>
                  <a:lnTo>
                    <a:pt x="783" y="131"/>
                  </a:lnTo>
                  <a:lnTo>
                    <a:pt x="760" y="113"/>
                  </a:lnTo>
                  <a:lnTo>
                    <a:pt x="736" y="97"/>
                  </a:lnTo>
                  <a:lnTo>
                    <a:pt x="711" y="81"/>
                  </a:lnTo>
                  <a:lnTo>
                    <a:pt x="686" y="67"/>
                  </a:lnTo>
                  <a:lnTo>
                    <a:pt x="660" y="54"/>
                  </a:lnTo>
                  <a:lnTo>
                    <a:pt x="634" y="43"/>
                  </a:lnTo>
                  <a:lnTo>
                    <a:pt x="607" y="33"/>
                  </a:lnTo>
                  <a:lnTo>
                    <a:pt x="580" y="24"/>
                  </a:lnTo>
                  <a:lnTo>
                    <a:pt x="553" y="16"/>
                  </a:lnTo>
                  <a:lnTo>
                    <a:pt x="525" y="11"/>
                  </a:lnTo>
                  <a:lnTo>
                    <a:pt x="498" y="6"/>
                  </a:lnTo>
                  <a:lnTo>
                    <a:pt x="469" y="3"/>
                  </a:lnTo>
                  <a:lnTo>
                    <a:pt x="442" y="1"/>
                  </a:lnTo>
                  <a:lnTo>
                    <a:pt x="414" y="0"/>
                  </a:lnTo>
                  <a:lnTo>
                    <a:pt x="386" y="1"/>
                  </a:lnTo>
                  <a:lnTo>
                    <a:pt x="358" y="2"/>
                  </a:lnTo>
                  <a:lnTo>
                    <a:pt x="329" y="6"/>
                  </a:lnTo>
                  <a:lnTo>
                    <a:pt x="302" y="11"/>
                  </a:lnTo>
                  <a:lnTo>
                    <a:pt x="274" y="16"/>
                  </a:lnTo>
                  <a:lnTo>
                    <a:pt x="247" y="24"/>
                  </a:lnTo>
                  <a:lnTo>
                    <a:pt x="220" y="33"/>
                  </a:lnTo>
                  <a:lnTo>
                    <a:pt x="194" y="43"/>
                  </a:lnTo>
                  <a:lnTo>
                    <a:pt x="167" y="54"/>
                  </a:lnTo>
                  <a:lnTo>
                    <a:pt x="141" y="67"/>
                  </a:lnTo>
                  <a:lnTo>
                    <a:pt x="116" y="81"/>
                  </a:lnTo>
                  <a:lnTo>
                    <a:pt x="92" y="97"/>
                  </a:lnTo>
                  <a:lnTo>
                    <a:pt x="67" y="113"/>
                  </a:lnTo>
                  <a:lnTo>
                    <a:pt x="44" y="131"/>
                  </a:lnTo>
                  <a:lnTo>
                    <a:pt x="21" y="151"/>
                  </a:lnTo>
                  <a:lnTo>
                    <a:pt x="0" y="171"/>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5" name="Freeform 200"/>
            <p:cNvSpPr>
              <a:spLocks/>
            </p:cNvSpPr>
            <p:nvPr/>
          </p:nvSpPr>
          <p:spPr bwMode="auto">
            <a:xfrm>
              <a:off x="3980688" y="5869856"/>
              <a:ext cx="88900" cy="88900"/>
            </a:xfrm>
            <a:custGeom>
              <a:avLst/>
              <a:gdLst>
                <a:gd name="T0" fmla="*/ 391 w 391"/>
                <a:gd name="T1" fmla="*/ 195 h 390"/>
                <a:gd name="T2" fmla="*/ 387 w 391"/>
                <a:gd name="T3" fmla="*/ 235 h 390"/>
                <a:gd name="T4" fmla="*/ 376 w 391"/>
                <a:gd name="T5" fmla="*/ 271 h 390"/>
                <a:gd name="T6" fmla="*/ 357 w 391"/>
                <a:gd name="T7" fmla="*/ 304 h 390"/>
                <a:gd name="T8" fmla="*/ 334 w 391"/>
                <a:gd name="T9" fmla="*/ 333 h 390"/>
                <a:gd name="T10" fmla="*/ 304 w 391"/>
                <a:gd name="T11" fmla="*/ 357 h 390"/>
                <a:gd name="T12" fmla="*/ 271 w 391"/>
                <a:gd name="T13" fmla="*/ 375 h 390"/>
                <a:gd name="T14" fmla="*/ 235 w 391"/>
                <a:gd name="T15" fmla="*/ 387 h 390"/>
                <a:gd name="T16" fmla="*/ 195 w 391"/>
                <a:gd name="T17" fmla="*/ 390 h 390"/>
                <a:gd name="T18" fmla="*/ 175 w 391"/>
                <a:gd name="T19" fmla="*/ 389 h 390"/>
                <a:gd name="T20" fmla="*/ 138 w 391"/>
                <a:gd name="T21" fmla="*/ 381 h 390"/>
                <a:gd name="T22" fmla="*/ 103 w 391"/>
                <a:gd name="T23" fmla="*/ 367 h 390"/>
                <a:gd name="T24" fmla="*/ 72 w 391"/>
                <a:gd name="T25" fmla="*/ 346 h 390"/>
                <a:gd name="T26" fmla="*/ 45 w 391"/>
                <a:gd name="T27" fmla="*/ 319 h 390"/>
                <a:gd name="T28" fmla="*/ 24 w 391"/>
                <a:gd name="T29" fmla="*/ 289 h 390"/>
                <a:gd name="T30" fmla="*/ 9 w 391"/>
                <a:gd name="T31" fmla="*/ 253 h 390"/>
                <a:gd name="T32" fmla="*/ 1 w 391"/>
                <a:gd name="T33" fmla="*/ 215 h 390"/>
                <a:gd name="T34" fmla="*/ 0 w 391"/>
                <a:gd name="T35" fmla="*/ 195 h 390"/>
                <a:gd name="T36" fmla="*/ 5 w 391"/>
                <a:gd name="T37" fmla="*/ 155 h 390"/>
                <a:gd name="T38" fmla="*/ 16 w 391"/>
                <a:gd name="T39" fmla="*/ 119 h 390"/>
                <a:gd name="T40" fmla="*/ 34 w 391"/>
                <a:gd name="T41" fmla="*/ 86 h 390"/>
                <a:gd name="T42" fmla="*/ 57 w 391"/>
                <a:gd name="T43" fmla="*/ 57 h 390"/>
                <a:gd name="T44" fmla="*/ 86 w 391"/>
                <a:gd name="T45" fmla="*/ 33 h 390"/>
                <a:gd name="T46" fmla="*/ 119 w 391"/>
                <a:gd name="T47" fmla="*/ 15 h 390"/>
                <a:gd name="T48" fmla="*/ 157 w 391"/>
                <a:gd name="T49" fmla="*/ 4 h 390"/>
                <a:gd name="T50" fmla="*/ 195 w 391"/>
                <a:gd name="T51" fmla="*/ 0 h 390"/>
                <a:gd name="T52" fmla="*/ 216 w 391"/>
                <a:gd name="T53" fmla="*/ 1 h 390"/>
                <a:gd name="T54" fmla="*/ 253 w 391"/>
                <a:gd name="T55" fmla="*/ 9 h 390"/>
                <a:gd name="T56" fmla="*/ 289 w 391"/>
                <a:gd name="T57" fmla="*/ 23 h 390"/>
                <a:gd name="T58" fmla="*/ 319 w 391"/>
                <a:gd name="T59" fmla="*/ 44 h 390"/>
                <a:gd name="T60" fmla="*/ 346 w 391"/>
                <a:gd name="T61" fmla="*/ 70 h 390"/>
                <a:gd name="T62" fmla="*/ 367 w 391"/>
                <a:gd name="T63" fmla="*/ 102 h 390"/>
                <a:gd name="T64" fmla="*/ 382 w 391"/>
                <a:gd name="T65" fmla="*/ 136 h 390"/>
                <a:gd name="T66" fmla="*/ 390 w 391"/>
                <a:gd name="T67" fmla="*/ 175 h 390"/>
                <a:gd name="T68" fmla="*/ 391 w 391"/>
                <a:gd name="T69"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1" h="390">
                  <a:moveTo>
                    <a:pt x="391" y="195"/>
                  </a:moveTo>
                  <a:lnTo>
                    <a:pt x="391" y="195"/>
                  </a:lnTo>
                  <a:lnTo>
                    <a:pt x="390" y="215"/>
                  </a:lnTo>
                  <a:lnTo>
                    <a:pt x="387" y="235"/>
                  </a:lnTo>
                  <a:lnTo>
                    <a:pt x="382" y="253"/>
                  </a:lnTo>
                  <a:lnTo>
                    <a:pt x="376" y="271"/>
                  </a:lnTo>
                  <a:lnTo>
                    <a:pt x="367" y="289"/>
                  </a:lnTo>
                  <a:lnTo>
                    <a:pt x="357" y="304"/>
                  </a:lnTo>
                  <a:lnTo>
                    <a:pt x="346" y="319"/>
                  </a:lnTo>
                  <a:lnTo>
                    <a:pt x="334" y="333"/>
                  </a:lnTo>
                  <a:lnTo>
                    <a:pt x="319" y="346"/>
                  </a:lnTo>
                  <a:lnTo>
                    <a:pt x="304" y="357"/>
                  </a:lnTo>
                  <a:lnTo>
                    <a:pt x="289" y="367"/>
                  </a:lnTo>
                  <a:lnTo>
                    <a:pt x="271" y="375"/>
                  </a:lnTo>
                  <a:lnTo>
                    <a:pt x="253" y="381"/>
                  </a:lnTo>
                  <a:lnTo>
                    <a:pt x="235" y="387"/>
                  </a:lnTo>
                  <a:lnTo>
                    <a:pt x="216" y="389"/>
                  </a:lnTo>
                  <a:lnTo>
                    <a:pt x="195" y="390"/>
                  </a:lnTo>
                  <a:lnTo>
                    <a:pt x="195" y="390"/>
                  </a:lnTo>
                  <a:lnTo>
                    <a:pt x="175" y="389"/>
                  </a:lnTo>
                  <a:lnTo>
                    <a:pt x="157" y="387"/>
                  </a:lnTo>
                  <a:lnTo>
                    <a:pt x="138" y="381"/>
                  </a:lnTo>
                  <a:lnTo>
                    <a:pt x="119" y="375"/>
                  </a:lnTo>
                  <a:lnTo>
                    <a:pt x="103" y="367"/>
                  </a:lnTo>
                  <a:lnTo>
                    <a:pt x="86" y="357"/>
                  </a:lnTo>
                  <a:lnTo>
                    <a:pt x="72" y="346"/>
                  </a:lnTo>
                  <a:lnTo>
                    <a:pt x="57" y="333"/>
                  </a:lnTo>
                  <a:lnTo>
                    <a:pt x="45" y="319"/>
                  </a:lnTo>
                  <a:lnTo>
                    <a:pt x="34" y="304"/>
                  </a:lnTo>
                  <a:lnTo>
                    <a:pt x="24" y="289"/>
                  </a:lnTo>
                  <a:lnTo>
                    <a:pt x="16" y="271"/>
                  </a:lnTo>
                  <a:lnTo>
                    <a:pt x="9" y="253"/>
                  </a:lnTo>
                  <a:lnTo>
                    <a:pt x="5" y="235"/>
                  </a:lnTo>
                  <a:lnTo>
                    <a:pt x="1" y="215"/>
                  </a:lnTo>
                  <a:lnTo>
                    <a:pt x="0" y="195"/>
                  </a:lnTo>
                  <a:lnTo>
                    <a:pt x="0" y="195"/>
                  </a:lnTo>
                  <a:lnTo>
                    <a:pt x="1" y="175"/>
                  </a:lnTo>
                  <a:lnTo>
                    <a:pt x="5" y="155"/>
                  </a:lnTo>
                  <a:lnTo>
                    <a:pt x="9" y="136"/>
                  </a:lnTo>
                  <a:lnTo>
                    <a:pt x="16" y="119"/>
                  </a:lnTo>
                  <a:lnTo>
                    <a:pt x="24" y="102"/>
                  </a:lnTo>
                  <a:lnTo>
                    <a:pt x="34" y="86"/>
                  </a:lnTo>
                  <a:lnTo>
                    <a:pt x="45" y="70"/>
                  </a:lnTo>
                  <a:lnTo>
                    <a:pt x="57" y="57"/>
                  </a:lnTo>
                  <a:lnTo>
                    <a:pt x="72" y="44"/>
                  </a:lnTo>
                  <a:lnTo>
                    <a:pt x="86" y="33"/>
                  </a:lnTo>
                  <a:lnTo>
                    <a:pt x="103" y="23"/>
                  </a:lnTo>
                  <a:lnTo>
                    <a:pt x="119" y="15"/>
                  </a:lnTo>
                  <a:lnTo>
                    <a:pt x="138" y="9"/>
                  </a:lnTo>
                  <a:lnTo>
                    <a:pt x="157" y="4"/>
                  </a:lnTo>
                  <a:lnTo>
                    <a:pt x="175" y="1"/>
                  </a:lnTo>
                  <a:lnTo>
                    <a:pt x="195" y="0"/>
                  </a:lnTo>
                  <a:lnTo>
                    <a:pt x="195" y="0"/>
                  </a:lnTo>
                  <a:lnTo>
                    <a:pt x="216" y="1"/>
                  </a:lnTo>
                  <a:lnTo>
                    <a:pt x="235" y="4"/>
                  </a:lnTo>
                  <a:lnTo>
                    <a:pt x="253" y="9"/>
                  </a:lnTo>
                  <a:lnTo>
                    <a:pt x="271" y="15"/>
                  </a:lnTo>
                  <a:lnTo>
                    <a:pt x="289" y="23"/>
                  </a:lnTo>
                  <a:lnTo>
                    <a:pt x="304" y="33"/>
                  </a:lnTo>
                  <a:lnTo>
                    <a:pt x="319" y="44"/>
                  </a:lnTo>
                  <a:lnTo>
                    <a:pt x="334" y="57"/>
                  </a:lnTo>
                  <a:lnTo>
                    <a:pt x="346" y="70"/>
                  </a:lnTo>
                  <a:lnTo>
                    <a:pt x="357" y="86"/>
                  </a:lnTo>
                  <a:lnTo>
                    <a:pt x="367" y="102"/>
                  </a:lnTo>
                  <a:lnTo>
                    <a:pt x="376" y="119"/>
                  </a:lnTo>
                  <a:lnTo>
                    <a:pt x="382" y="136"/>
                  </a:lnTo>
                  <a:lnTo>
                    <a:pt x="387" y="155"/>
                  </a:lnTo>
                  <a:lnTo>
                    <a:pt x="390" y="175"/>
                  </a:lnTo>
                  <a:lnTo>
                    <a:pt x="391" y="195"/>
                  </a:lnTo>
                  <a:lnTo>
                    <a:pt x="391" y="195"/>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06" name="Gruppieren 405"/>
          <p:cNvGrpSpPr/>
          <p:nvPr/>
        </p:nvGrpSpPr>
        <p:grpSpPr>
          <a:xfrm>
            <a:off x="2861810" y="2800969"/>
            <a:ext cx="171878" cy="360605"/>
            <a:chOff x="3001200" y="5549181"/>
            <a:chExt cx="242888" cy="509587"/>
          </a:xfrm>
        </p:grpSpPr>
        <p:sp>
          <p:nvSpPr>
            <p:cNvPr id="407" name="Freeform 201"/>
            <p:cNvSpPr>
              <a:spLocks/>
            </p:cNvSpPr>
            <p:nvPr/>
          </p:nvSpPr>
          <p:spPr bwMode="auto">
            <a:xfrm>
              <a:off x="3066288" y="5947643"/>
              <a:ext cx="111125" cy="111125"/>
            </a:xfrm>
            <a:custGeom>
              <a:avLst/>
              <a:gdLst>
                <a:gd name="T0" fmla="*/ 487 w 487"/>
                <a:gd name="T1" fmla="*/ 243 h 488"/>
                <a:gd name="T2" fmla="*/ 483 w 487"/>
                <a:gd name="T3" fmla="*/ 293 h 488"/>
                <a:gd name="T4" fmla="*/ 469 w 487"/>
                <a:gd name="T5" fmla="*/ 339 h 488"/>
                <a:gd name="T6" fmla="*/ 447 w 487"/>
                <a:gd name="T7" fmla="*/ 380 h 488"/>
                <a:gd name="T8" fmla="*/ 416 w 487"/>
                <a:gd name="T9" fmla="*/ 416 h 488"/>
                <a:gd name="T10" fmla="*/ 381 w 487"/>
                <a:gd name="T11" fmla="*/ 446 h 488"/>
                <a:gd name="T12" fmla="*/ 339 w 487"/>
                <a:gd name="T13" fmla="*/ 468 h 488"/>
                <a:gd name="T14" fmla="*/ 294 w 487"/>
                <a:gd name="T15" fmla="*/ 482 h 488"/>
                <a:gd name="T16" fmla="*/ 244 w 487"/>
                <a:gd name="T17" fmla="*/ 488 h 488"/>
                <a:gd name="T18" fmla="*/ 219 w 487"/>
                <a:gd name="T19" fmla="*/ 487 h 488"/>
                <a:gd name="T20" fmla="*/ 171 w 487"/>
                <a:gd name="T21" fmla="*/ 477 h 488"/>
                <a:gd name="T22" fmla="*/ 127 w 487"/>
                <a:gd name="T23" fmla="*/ 458 h 488"/>
                <a:gd name="T24" fmla="*/ 89 w 487"/>
                <a:gd name="T25" fmla="*/ 432 h 488"/>
                <a:gd name="T26" fmla="*/ 56 w 487"/>
                <a:gd name="T27" fmla="*/ 399 h 488"/>
                <a:gd name="T28" fmla="*/ 29 w 487"/>
                <a:gd name="T29" fmla="*/ 360 h 488"/>
                <a:gd name="T30" fmla="*/ 11 w 487"/>
                <a:gd name="T31" fmla="*/ 316 h 488"/>
                <a:gd name="T32" fmla="*/ 2 w 487"/>
                <a:gd name="T33" fmla="*/ 268 h 488"/>
                <a:gd name="T34" fmla="*/ 0 w 487"/>
                <a:gd name="T35" fmla="*/ 243 h 488"/>
                <a:gd name="T36" fmla="*/ 5 w 487"/>
                <a:gd name="T37" fmla="*/ 195 h 488"/>
                <a:gd name="T38" fmla="*/ 19 w 487"/>
                <a:gd name="T39" fmla="*/ 148 h 488"/>
                <a:gd name="T40" fmla="*/ 41 w 487"/>
                <a:gd name="T41" fmla="*/ 108 h 488"/>
                <a:gd name="T42" fmla="*/ 71 w 487"/>
                <a:gd name="T43" fmla="*/ 71 h 488"/>
                <a:gd name="T44" fmla="*/ 107 w 487"/>
                <a:gd name="T45" fmla="*/ 41 h 488"/>
                <a:gd name="T46" fmla="*/ 149 w 487"/>
                <a:gd name="T47" fmla="*/ 18 h 488"/>
                <a:gd name="T48" fmla="*/ 194 w 487"/>
                <a:gd name="T49" fmla="*/ 4 h 488"/>
                <a:gd name="T50" fmla="*/ 244 w 487"/>
                <a:gd name="T51" fmla="*/ 0 h 488"/>
                <a:gd name="T52" fmla="*/ 269 w 487"/>
                <a:gd name="T53" fmla="*/ 1 h 488"/>
                <a:gd name="T54" fmla="*/ 317 w 487"/>
                <a:gd name="T55" fmla="*/ 11 h 488"/>
                <a:gd name="T56" fmla="*/ 360 w 487"/>
                <a:gd name="T57" fmla="*/ 29 h 488"/>
                <a:gd name="T58" fmla="*/ 399 w 487"/>
                <a:gd name="T59" fmla="*/ 55 h 488"/>
                <a:gd name="T60" fmla="*/ 432 w 487"/>
                <a:gd name="T61" fmla="*/ 88 h 488"/>
                <a:gd name="T62" fmla="*/ 459 w 487"/>
                <a:gd name="T63" fmla="*/ 127 h 488"/>
                <a:gd name="T64" fmla="*/ 476 w 487"/>
                <a:gd name="T65" fmla="*/ 171 h 488"/>
                <a:gd name="T66" fmla="*/ 486 w 487"/>
                <a:gd name="T67" fmla="*/ 219 h 488"/>
                <a:gd name="T68" fmla="*/ 487 w 487"/>
                <a:gd name="T69" fmla="*/ 243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7" h="488">
                  <a:moveTo>
                    <a:pt x="487" y="243"/>
                  </a:moveTo>
                  <a:lnTo>
                    <a:pt x="487" y="243"/>
                  </a:lnTo>
                  <a:lnTo>
                    <a:pt x="486" y="268"/>
                  </a:lnTo>
                  <a:lnTo>
                    <a:pt x="483" y="293"/>
                  </a:lnTo>
                  <a:lnTo>
                    <a:pt x="476" y="316"/>
                  </a:lnTo>
                  <a:lnTo>
                    <a:pt x="469" y="339"/>
                  </a:lnTo>
                  <a:lnTo>
                    <a:pt x="459" y="360"/>
                  </a:lnTo>
                  <a:lnTo>
                    <a:pt x="447" y="380"/>
                  </a:lnTo>
                  <a:lnTo>
                    <a:pt x="432" y="399"/>
                  </a:lnTo>
                  <a:lnTo>
                    <a:pt x="416" y="416"/>
                  </a:lnTo>
                  <a:lnTo>
                    <a:pt x="399" y="432"/>
                  </a:lnTo>
                  <a:lnTo>
                    <a:pt x="381" y="446"/>
                  </a:lnTo>
                  <a:lnTo>
                    <a:pt x="360" y="458"/>
                  </a:lnTo>
                  <a:lnTo>
                    <a:pt x="339" y="468"/>
                  </a:lnTo>
                  <a:lnTo>
                    <a:pt x="317" y="477"/>
                  </a:lnTo>
                  <a:lnTo>
                    <a:pt x="294" y="482"/>
                  </a:lnTo>
                  <a:lnTo>
                    <a:pt x="269" y="487"/>
                  </a:lnTo>
                  <a:lnTo>
                    <a:pt x="244" y="488"/>
                  </a:lnTo>
                  <a:lnTo>
                    <a:pt x="244" y="488"/>
                  </a:lnTo>
                  <a:lnTo>
                    <a:pt x="219" y="487"/>
                  </a:lnTo>
                  <a:lnTo>
                    <a:pt x="194" y="482"/>
                  </a:lnTo>
                  <a:lnTo>
                    <a:pt x="171" y="477"/>
                  </a:lnTo>
                  <a:lnTo>
                    <a:pt x="149" y="468"/>
                  </a:lnTo>
                  <a:lnTo>
                    <a:pt x="127" y="458"/>
                  </a:lnTo>
                  <a:lnTo>
                    <a:pt x="107" y="446"/>
                  </a:lnTo>
                  <a:lnTo>
                    <a:pt x="89" y="432"/>
                  </a:lnTo>
                  <a:lnTo>
                    <a:pt x="71" y="416"/>
                  </a:lnTo>
                  <a:lnTo>
                    <a:pt x="56" y="399"/>
                  </a:lnTo>
                  <a:lnTo>
                    <a:pt x="41" y="380"/>
                  </a:lnTo>
                  <a:lnTo>
                    <a:pt x="29" y="360"/>
                  </a:lnTo>
                  <a:lnTo>
                    <a:pt x="19" y="339"/>
                  </a:lnTo>
                  <a:lnTo>
                    <a:pt x="11" y="316"/>
                  </a:lnTo>
                  <a:lnTo>
                    <a:pt x="5" y="293"/>
                  </a:lnTo>
                  <a:lnTo>
                    <a:pt x="2" y="268"/>
                  </a:lnTo>
                  <a:lnTo>
                    <a:pt x="0" y="243"/>
                  </a:lnTo>
                  <a:lnTo>
                    <a:pt x="0" y="243"/>
                  </a:lnTo>
                  <a:lnTo>
                    <a:pt x="2" y="219"/>
                  </a:lnTo>
                  <a:lnTo>
                    <a:pt x="5" y="195"/>
                  </a:lnTo>
                  <a:lnTo>
                    <a:pt x="11" y="171"/>
                  </a:lnTo>
                  <a:lnTo>
                    <a:pt x="19" y="148"/>
                  </a:lnTo>
                  <a:lnTo>
                    <a:pt x="29" y="127"/>
                  </a:lnTo>
                  <a:lnTo>
                    <a:pt x="41" y="108"/>
                  </a:lnTo>
                  <a:lnTo>
                    <a:pt x="56" y="88"/>
                  </a:lnTo>
                  <a:lnTo>
                    <a:pt x="71" y="71"/>
                  </a:lnTo>
                  <a:lnTo>
                    <a:pt x="89" y="55"/>
                  </a:lnTo>
                  <a:lnTo>
                    <a:pt x="107" y="41"/>
                  </a:lnTo>
                  <a:lnTo>
                    <a:pt x="127" y="29"/>
                  </a:lnTo>
                  <a:lnTo>
                    <a:pt x="149" y="18"/>
                  </a:lnTo>
                  <a:lnTo>
                    <a:pt x="171" y="11"/>
                  </a:lnTo>
                  <a:lnTo>
                    <a:pt x="194" y="4"/>
                  </a:lnTo>
                  <a:lnTo>
                    <a:pt x="219" y="1"/>
                  </a:lnTo>
                  <a:lnTo>
                    <a:pt x="244" y="0"/>
                  </a:lnTo>
                  <a:lnTo>
                    <a:pt x="244" y="0"/>
                  </a:lnTo>
                  <a:lnTo>
                    <a:pt x="269" y="1"/>
                  </a:lnTo>
                  <a:lnTo>
                    <a:pt x="294" y="4"/>
                  </a:lnTo>
                  <a:lnTo>
                    <a:pt x="317" y="11"/>
                  </a:lnTo>
                  <a:lnTo>
                    <a:pt x="339" y="18"/>
                  </a:lnTo>
                  <a:lnTo>
                    <a:pt x="360" y="29"/>
                  </a:lnTo>
                  <a:lnTo>
                    <a:pt x="381" y="41"/>
                  </a:lnTo>
                  <a:lnTo>
                    <a:pt x="399" y="55"/>
                  </a:lnTo>
                  <a:lnTo>
                    <a:pt x="416" y="71"/>
                  </a:lnTo>
                  <a:lnTo>
                    <a:pt x="432" y="88"/>
                  </a:lnTo>
                  <a:lnTo>
                    <a:pt x="447" y="108"/>
                  </a:lnTo>
                  <a:lnTo>
                    <a:pt x="459" y="127"/>
                  </a:lnTo>
                  <a:lnTo>
                    <a:pt x="469" y="148"/>
                  </a:lnTo>
                  <a:lnTo>
                    <a:pt x="476" y="171"/>
                  </a:lnTo>
                  <a:lnTo>
                    <a:pt x="483" y="195"/>
                  </a:lnTo>
                  <a:lnTo>
                    <a:pt x="486" y="219"/>
                  </a:lnTo>
                  <a:lnTo>
                    <a:pt x="487" y="243"/>
                  </a:lnTo>
                  <a:lnTo>
                    <a:pt x="487" y="243"/>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8" name="Line 202"/>
            <p:cNvSpPr>
              <a:spLocks noChangeShapeType="1"/>
            </p:cNvSpPr>
            <p:nvPr/>
          </p:nvSpPr>
          <p:spPr bwMode="auto">
            <a:xfrm flipV="1">
              <a:off x="3121850" y="5549181"/>
              <a:ext cx="0" cy="398462"/>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9" name="Freeform 203"/>
            <p:cNvSpPr>
              <a:spLocks/>
            </p:cNvSpPr>
            <p:nvPr/>
          </p:nvSpPr>
          <p:spPr bwMode="auto">
            <a:xfrm>
              <a:off x="3066288" y="5549181"/>
              <a:ext cx="111125" cy="55562"/>
            </a:xfrm>
            <a:custGeom>
              <a:avLst/>
              <a:gdLst>
                <a:gd name="T0" fmla="*/ 487 w 487"/>
                <a:gd name="T1" fmla="*/ 243 h 243"/>
                <a:gd name="T2" fmla="*/ 244 w 487"/>
                <a:gd name="T3" fmla="*/ 0 h 243"/>
                <a:gd name="T4" fmla="*/ 0 w 487"/>
                <a:gd name="T5" fmla="*/ 243 h 243"/>
              </a:gdLst>
              <a:ahLst/>
              <a:cxnLst>
                <a:cxn ang="0">
                  <a:pos x="T0" y="T1"/>
                </a:cxn>
                <a:cxn ang="0">
                  <a:pos x="T2" y="T3"/>
                </a:cxn>
                <a:cxn ang="0">
                  <a:pos x="T4" y="T5"/>
                </a:cxn>
              </a:cxnLst>
              <a:rect l="0" t="0" r="r" b="b"/>
              <a:pathLst>
                <a:path w="487" h="243">
                  <a:moveTo>
                    <a:pt x="487" y="243"/>
                  </a:moveTo>
                  <a:lnTo>
                    <a:pt x="244" y="0"/>
                  </a:lnTo>
                  <a:lnTo>
                    <a:pt x="0" y="243"/>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0" name="Freeform 204"/>
            <p:cNvSpPr>
              <a:spLocks/>
            </p:cNvSpPr>
            <p:nvPr/>
          </p:nvSpPr>
          <p:spPr bwMode="auto">
            <a:xfrm>
              <a:off x="3121850" y="5725393"/>
              <a:ext cx="88900" cy="122237"/>
            </a:xfrm>
            <a:custGeom>
              <a:avLst/>
              <a:gdLst>
                <a:gd name="T0" fmla="*/ 0 w 390"/>
                <a:gd name="T1" fmla="*/ 537 h 537"/>
                <a:gd name="T2" fmla="*/ 390 w 390"/>
                <a:gd name="T3" fmla="*/ 293 h 537"/>
                <a:gd name="T4" fmla="*/ 390 w 390"/>
                <a:gd name="T5" fmla="*/ 0 h 537"/>
              </a:gdLst>
              <a:ahLst/>
              <a:cxnLst>
                <a:cxn ang="0">
                  <a:pos x="T0" y="T1"/>
                </a:cxn>
                <a:cxn ang="0">
                  <a:pos x="T2" y="T3"/>
                </a:cxn>
                <a:cxn ang="0">
                  <a:pos x="T4" y="T5"/>
                </a:cxn>
              </a:cxnLst>
              <a:rect l="0" t="0" r="r" b="b"/>
              <a:pathLst>
                <a:path w="390" h="537">
                  <a:moveTo>
                    <a:pt x="0" y="537"/>
                  </a:moveTo>
                  <a:lnTo>
                    <a:pt x="390" y="293"/>
                  </a:lnTo>
                  <a:lnTo>
                    <a:pt x="39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1" name="Freeform 205"/>
            <p:cNvSpPr>
              <a:spLocks/>
            </p:cNvSpPr>
            <p:nvPr/>
          </p:nvSpPr>
          <p:spPr bwMode="auto">
            <a:xfrm>
              <a:off x="3034538" y="5769843"/>
              <a:ext cx="87312" cy="122237"/>
            </a:xfrm>
            <a:custGeom>
              <a:avLst/>
              <a:gdLst>
                <a:gd name="T0" fmla="*/ 390 w 390"/>
                <a:gd name="T1" fmla="*/ 537 h 537"/>
                <a:gd name="T2" fmla="*/ 0 w 390"/>
                <a:gd name="T3" fmla="*/ 293 h 537"/>
                <a:gd name="T4" fmla="*/ 0 w 390"/>
                <a:gd name="T5" fmla="*/ 0 h 537"/>
              </a:gdLst>
              <a:ahLst/>
              <a:cxnLst>
                <a:cxn ang="0">
                  <a:pos x="T0" y="T1"/>
                </a:cxn>
                <a:cxn ang="0">
                  <a:pos x="T2" y="T3"/>
                </a:cxn>
                <a:cxn ang="0">
                  <a:pos x="T4" y="T5"/>
                </a:cxn>
              </a:cxnLst>
              <a:rect l="0" t="0" r="r" b="b"/>
              <a:pathLst>
                <a:path w="390" h="537">
                  <a:moveTo>
                    <a:pt x="390" y="537"/>
                  </a:moveTo>
                  <a:lnTo>
                    <a:pt x="0" y="293"/>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2" name="Rectangle 206"/>
            <p:cNvSpPr>
              <a:spLocks noChangeArrowheads="1"/>
            </p:cNvSpPr>
            <p:nvPr/>
          </p:nvSpPr>
          <p:spPr bwMode="auto">
            <a:xfrm>
              <a:off x="3177413" y="5660306"/>
              <a:ext cx="66675" cy="65087"/>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3" name="Freeform 207"/>
            <p:cNvSpPr>
              <a:spLocks/>
            </p:cNvSpPr>
            <p:nvPr/>
          </p:nvSpPr>
          <p:spPr bwMode="auto">
            <a:xfrm>
              <a:off x="3001200" y="5704756"/>
              <a:ext cx="65087" cy="65087"/>
            </a:xfrm>
            <a:custGeom>
              <a:avLst/>
              <a:gdLst>
                <a:gd name="T0" fmla="*/ 292 w 292"/>
                <a:gd name="T1" fmla="*/ 145 h 292"/>
                <a:gd name="T2" fmla="*/ 289 w 292"/>
                <a:gd name="T3" fmla="*/ 175 h 292"/>
                <a:gd name="T4" fmla="*/ 281 w 292"/>
                <a:gd name="T5" fmla="*/ 203 h 292"/>
                <a:gd name="T6" fmla="*/ 267 w 292"/>
                <a:gd name="T7" fmla="*/ 228 h 292"/>
                <a:gd name="T8" fmla="*/ 250 w 292"/>
                <a:gd name="T9" fmla="*/ 249 h 292"/>
                <a:gd name="T10" fmla="*/ 228 w 292"/>
                <a:gd name="T11" fmla="*/ 268 h 292"/>
                <a:gd name="T12" fmla="*/ 202 w 292"/>
                <a:gd name="T13" fmla="*/ 281 h 292"/>
                <a:gd name="T14" fmla="*/ 175 w 292"/>
                <a:gd name="T15" fmla="*/ 290 h 292"/>
                <a:gd name="T16" fmla="*/ 146 w 292"/>
                <a:gd name="T17" fmla="*/ 292 h 292"/>
                <a:gd name="T18" fmla="*/ 131 w 292"/>
                <a:gd name="T19" fmla="*/ 292 h 292"/>
                <a:gd name="T20" fmla="*/ 102 w 292"/>
                <a:gd name="T21" fmla="*/ 285 h 292"/>
                <a:gd name="T22" fmla="*/ 76 w 292"/>
                <a:gd name="T23" fmla="*/ 274 h 292"/>
                <a:gd name="T24" fmla="*/ 53 w 292"/>
                <a:gd name="T25" fmla="*/ 259 h 292"/>
                <a:gd name="T26" fmla="*/ 33 w 292"/>
                <a:gd name="T27" fmla="*/ 239 h 292"/>
                <a:gd name="T28" fmla="*/ 17 w 292"/>
                <a:gd name="T29" fmla="*/ 216 h 292"/>
                <a:gd name="T30" fmla="*/ 6 w 292"/>
                <a:gd name="T31" fmla="*/ 190 h 292"/>
                <a:gd name="T32" fmla="*/ 0 w 292"/>
                <a:gd name="T33" fmla="*/ 161 h 292"/>
                <a:gd name="T34" fmla="*/ 0 w 292"/>
                <a:gd name="T35" fmla="*/ 145 h 292"/>
                <a:gd name="T36" fmla="*/ 2 w 292"/>
                <a:gd name="T37" fmla="*/ 117 h 292"/>
                <a:gd name="T38" fmla="*/ 11 w 292"/>
                <a:gd name="T39" fmla="*/ 89 h 292"/>
                <a:gd name="T40" fmla="*/ 24 w 292"/>
                <a:gd name="T41" fmla="*/ 64 h 292"/>
                <a:gd name="T42" fmla="*/ 43 w 292"/>
                <a:gd name="T43" fmla="*/ 43 h 292"/>
                <a:gd name="T44" fmla="*/ 64 w 292"/>
                <a:gd name="T45" fmla="*/ 24 h 292"/>
                <a:gd name="T46" fmla="*/ 89 w 292"/>
                <a:gd name="T47" fmla="*/ 11 h 292"/>
                <a:gd name="T48" fmla="*/ 116 w 292"/>
                <a:gd name="T49" fmla="*/ 2 h 292"/>
                <a:gd name="T50" fmla="*/ 146 w 292"/>
                <a:gd name="T51" fmla="*/ 0 h 292"/>
                <a:gd name="T52" fmla="*/ 161 w 292"/>
                <a:gd name="T53" fmla="*/ 0 h 292"/>
                <a:gd name="T54" fmla="*/ 189 w 292"/>
                <a:gd name="T55" fmla="*/ 7 h 292"/>
                <a:gd name="T56" fmla="*/ 216 w 292"/>
                <a:gd name="T57" fmla="*/ 18 h 292"/>
                <a:gd name="T58" fmla="*/ 239 w 292"/>
                <a:gd name="T59" fmla="*/ 33 h 292"/>
                <a:gd name="T60" fmla="*/ 259 w 292"/>
                <a:gd name="T61" fmla="*/ 53 h 292"/>
                <a:gd name="T62" fmla="*/ 274 w 292"/>
                <a:gd name="T63" fmla="*/ 76 h 292"/>
                <a:gd name="T64" fmla="*/ 286 w 292"/>
                <a:gd name="T65" fmla="*/ 102 h 292"/>
                <a:gd name="T66" fmla="*/ 292 w 292"/>
                <a:gd name="T67" fmla="*/ 131 h 292"/>
                <a:gd name="T68" fmla="*/ 292 w 292"/>
                <a:gd name="T69" fmla="*/ 14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2" h="292">
                  <a:moveTo>
                    <a:pt x="292" y="145"/>
                  </a:moveTo>
                  <a:lnTo>
                    <a:pt x="292" y="145"/>
                  </a:lnTo>
                  <a:lnTo>
                    <a:pt x="292" y="161"/>
                  </a:lnTo>
                  <a:lnTo>
                    <a:pt x="289" y="175"/>
                  </a:lnTo>
                  <a:lnTo>
                    <a:pt x="286" y="190"/>
                  </a:lnTo>
                  <a:lnTo>
                    <a:pt x="281" y="203"/>
                  </a:lnTo>
                  <a:lnTo>
                    <a:pt x="274" y="216"/>
                  </a:lnTo>
                  <a:lnTo>
                    <a:pt x="267" y="228"/>
                  </a:lnTo>
                  <a:lnTo>
                    <a:pt x="259" y="239"/>
                  </a:lnTo>
                  <a:lnTo>
                    <a:pt x="250" y="249"/>
                  </a:lnTo>
                  <a:lnTo>
                    <a:pt x="239" y="259"/>
                  </a:lnTo>
                  <a:lnTo>
                    <a:pt x="228" y="268"/>
                  </a:lnTo>
                  <a:lnTo>
                    <a:pt x="216" y="274"/>
                  </a:lnTo>
                  <a:lnTo>
                    <a:pt x="202" y="281"/>
                  </a:lnTo>
                  <a:lnTo>
                    <a:pt x="189" y="285"/>
                  </a:lnTo>
                  <a:lnTo>
                    <a:pt x="175" y="290"/>
                  </a:lnTo>
                  <a:lnTo>
                    <a:pt x="161" y="292"/>
                  </a:lnTo>
                  <a:lnTo>
                    <a:pt x="146" y="292"/>
                  </a:lnTo>
                  <a:lnTo>
                    <a:pt x="146" y="292"/>
                  </a:lnTo>
                  <a:lnTo>
                    <a:pt x="131" y="292"/>
                  </a:lnTo>
                  <a:lnTo>
                    <a:pt x="116" y="290"/>
                  </a:lnTo>
                  <a:lnTo>
                    <a:pt x="102" y="285"/>
                  </a:lnTo>
                  <a:lnTo>
                    <a:pt x="89" y="281"/>
                  </a:lnTo>
                  <a:lnTo>
                    <a:pt x="76" y="274"/>
                  </a:lnTo>
                  <a:lnTo>
                    <a:pt x="64" y="268"/>
                  </a:lnTo>
                  <a:lnTo>
                    <a:pt x="53" y="259"/>
                  </a:lnTo>
                  <a:lnTo>
                    <a:pt x="43" y="249"/>
                  </a:lnTo>
                  <a:lnTo>
                    <a:pt x="33" y="239"/>
                  </a:lnTo>
                  <a:lnTo>
                    <a:pt x="24" y="228"/>
                  </a:lnTo>
                  <a:lnTo>
                    <a:pt x="17" y="216"/>
                  </a:lnTo>
                  <a:lnTo>
                    <a:pt x="11" y="203"/>
                  </a:lnTo>
                  <a:lnTo>
                    <a:pt x="6" y="190"/>
                  </a:lnTo>
                  <a:lnTo>
                    <a:pt x="2" y="175"/>
                  </a:lnTo>
                  <a:lnTo>
                    <a:pt x="0" y="161"/>
                  </a:lnTo>
                  <a:lnTo>
                    <a:pt x="0" y="145"/>
                  </a:lnTo>
                  <a:lnTo>
                    <a:pt x="0" y="145"/>
                  </a:lnTo>
                  <a:lnTo>
                    <a:pt x="0" y="131"/>
                  </a:lnTo>
                  <a:lnTo>
                    <a:pt x="2" y="117"/>
                  </a:lnTo>
                  <a:lnTo>
                    <a:pt x="6" y="102"/>
                  </a:lnTo>
                  <a:lnTo>
                    <a:pt x="11" y="89"/>
                  </a:lnTo>
                  <a:lnTo>
                    <a:pt x="17" y="76"/>
                  </a:lnTo>
                  <a:lnTo>
                    <a:pt x="24" y="64"/>
                  </a:lnTo>
                  <a:lnTo>
                    <a:pt x="33" y="53"/>
                  </a:lnTo>
                  <a:lnTo>
                    <a:pt x="43" y="43"/>
                  </a:lnTo>
                  <a:lnTo>
                    <a:pt x="53" y="33"/>
                  </a:lnTo>
                  <a:lnTo>
                    <a:pt x="64" y="24"/>
                  </a:lnTo>
                  <a:lnTo>
                    <a:pt x="76" y="18"/>
                  </a:lnTo>
                  <a:lnTo>
                    <a:pt x="89" y="11"/>
                  </a:lnTo>
                  <a:lnTo>
                    <a:pt x="102" y="7"/>
                  </a:lnTo>
                  <a:lnTo>
                    <a:pt x="116" y="2"/>
                  </a:lnTo>
                  <a:lnTo>
                    <a:pt x="131" y="0"/>
                  </a:lnTo>
                  <a:lnTo>
                    <a:pt x="146" y="0"/>
                  </a:lnTo>
                  <a:lnTo>
                    <a:pt x="146" y="0"/>
                  </a:lnTo>
                  <a:lnTo>
                    <a:pt x="161" y="0"/>
                  </a:lnTo>
                  <a:lnTo>
                    <a:pt x="175" y="2"/>
                  </a:lnTo>
                  <a:lnTo>
                    <a:pt x="189" y="7"/>
                  </a:lnTo>
                  <a:lnTo>
                    <a:pt x="202" y="11"/>
                  </a:lnTo>
                  <a:lnTo>
                    <a:pt x="216" y="18"/>
                  </a:lnTo>
                  <a:lnTo>
                    <a:pt x="228" y="24"/>
                  </a:lnTo>
                  <a:lnTo>
                    <a:pt x="239" y="33"/>
                  </a:lnTo>
                  <a:lnTo>
                    <a:pt x="250" y="43"/>
                  </a:lnTo>
                  <a:lnTo>
                    <a:pt x="259" y="53"/>
                  </a:lnTo>
                  <a:lnTo>
                    <a:pt x="267" y="64"/>
                  </a:lnTo>
                  <a:lnTo>
                    <a:pt x="274" y="76"/>
                  </a:lnTo>
                  <a:lnTo>
                    <a:pt x="281" y="89"/>
                  </a:lnTo>
                  <a:lnTo>
                    <a:pt x="286" y="102"/>
                  </a:lnTo>
                  <a:lnTo>
                    <a:pt x="289" y="117"/>
                  </a:lnTo>
                  <a:lnTo>
                    <a:pt x="292" y="131"/>
                  </a:lnTo>
                  <a:lnTo>
                    <a:pt x="292" y="145"/>
                  </a:lnTo>
                  <a:lnTo>
                    <a:pt x="292" y="145"/>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14" name="Gruppieren 413"/>
          <p:cNvGrpSpPr/>
          <p:nvPr/>
        </p:nvGrpSpPr>
        <p:grpSpPr>
          <a:xfrm>
            <a:off x="3266855" y="2809822"/>
            <a:ext cx="509587" cy="360362"/>
            <a:chOff x="2863088" y="4918943"/>
            <a:chExt cx="509587" cy="360362"/>
          </a:xfrm>
        </p:grpSpPr>
        <p:sp>
          <p:nvSpPr>
            <p:cNvPr id="415" name="Freeform 208"/>
            <p:cNvSpPr>
              <a:spLocks/>
            </p:cNvSpPr>
            <p:nvPr/>
          </p:nvSpPr>
          <p:spPr bwMode="auto">
            <a:xfrm>
              <a:off x="3298063" y="4918943"/>
              <a:ext cx="74612" cy="360362"/>
            </a:xfrm>
            <a:custGeom>
              <a:avLst/>
              <a:gdLst>
                <a:gd name="T0" fmla="*/ 0 w 328"/>
                <a:gd name="T1" fmla="*/ 0 h 1588"/>
                <a:gd name="T2" fmla="*/ 0 w 328"/>
                <a:gd name="T3" fmla="*/ 0 h 1588"/>
                <a:gd name="T4" fmla="*/ 38 w 328"/>
                <a:gd name="T5" fmla="*/ 39 h 1588"/>
                <a:gd name="T6" fmla="*/ 73 w 328"/>
                <a:gd name="T7" fmla="*/ 80 h 1588"/>
                <a:gd name="T8" fmla="*/ 106 w 328"/>
                <a:gd name="T9" fmla="*/ 122 h 1588"/>
                <a:gd name="T10" fmla="*/ 137 w 328"/>
                <a:gd name="T11" fmla="*/ 166 h 1588"/>
                <a:gd name="T12" fmla="*/ 166 w 328"/>
                <a:gd name="T13" fmla="*/ 212 h 1588"/>
                <a:gd name="T14" fmla="*/ 193 w 328"/>
                <a:gd name="T15" fmla="*/ 259 h 1588"/>
                <a:gd name="T16" fmla="*/ 206 w 328"/>
                <a:gd name="T17" fmla="*/ 283 h 1588"/>
                <a:gd name="T18" fmla="*/ 218 w 328"/>
                <a:gd name="T19" fmla="*/ 307 h 1588"/>
                <a:gd name="T20" fmla="*/ 229 w 328"/>
                <a:gd name="T21" fmla="*/ 333 h 1588"/>
                <a:gd name="T22" fmla="*/ 240 w 328"/>
                <a:gd name="T23" fmla="*/ 357 h 1588"/>
                <a:gd name="T24" fmla="*/ 250 w 328"/>
                <a:gd name="T25" fmla="*/ 382 h 1588"/>
                <a:gd name="T26" fmla="*/ 260 w 328"/>
                <a:gd name="T27" fmla="*/ 409 h 1588"/>
                <a:gd name="T28" fmla="*/ 270 w 328"/>
                <a:gd name="T29" fmla="*/ 434 h 1588"/>
                <a:gd name="T30" fmla="*/ 278 w 328"/>
                <a:gd name="T31" fmla="*/ 460 h 1588"/>
                <a:gd name="T32" fmla="*/ 285 w 328"/>
                <a:gd name="T33" fmla="*/ 487 h 1588"/>
                <a:gd name="T34" fmla="*/ 293 w 328"/>
                <a:gd name="T35" fmla="*/ 513 h 1588"/>
                <a:gd name="T36" fmla="*/ 300 w 328"/>
                <a:gd name="T37" fmla="*/ 541 h 1588"/>
                <a:gd name="T38" fmla="*/ 305 w 328"/>
                <a:gd name="T39" fmla="*/ 567 h 1588"/>
                <a:gd name="T40" fmla="*/ 311 w 328"/>
                <a:gd name="T41" fmla="*/ 595 h 1588"/>
                <a:gd name="T42" fmla="*/ 315 w 328"/>
                <a:gd name="T43" fmla="*/ 624 h 1588"/>
                <a:gd name="T44" fmla="*/ 320 w 328"/>
                <a:gd name="T45" fmla="*/ 651 h 1588"/>
                <a:gd name="T46" fmla="*/ 323 w 328"/>
                <a:gd name="T47" fmla="*/ 680 h 1588"/>
                <a:gd name="T48" fmla="*/ 325 w 328"/>
                <a:gd name="T49" fmla="*/ 707 h 1588"/>
                <a:gd name="T50" fmla="*/ 327 w 328"/>
                <a:gd name="T51" fmla="*/ 736 h 1588"/>
                <a:gd name="T52" fmla="*/ 328 w 328"/>
                <a:gd name="T53" fmla="*/ 765 h 1588"/>
                <a:gd name="T54" fmla="*/ 328 w 328"/>
                <a:gd name="T55" fmla="*/ 794 h 1588"/>
                <a:gd name="T56" fmla="*/ 328 w 328"/>
                <a:gd name="T57" fmla="*/ 794 h 1588"/>
                <a:gd name="T58" fmla="*/ 328 w 328"/>
                <a:gd name="T59" fmla="*/ 823 h 1588"/>
                <a:gd name="T60" fmla="*/ 327 w 328"/>
                <a:gd name="T61" fmla="*/ 852 h 1588"/>
                <a:gd name="T62" fmla="*/ 325 w 328"/>
                <a:gd name="T63" fmla="*/ 880 h 1588"/>
                <a:gd name="T64" fmla="*/ 323 w 328"/>
                <a:gd name="T65" fmla="*/ 909 h 1588"/>
                <a:gd name="T66" fmla="*/ 320 w 328"/>
                <a:gd name="T67" fmla="*/ 937 h 1588"/>
                <a:gd name="T68" fmla="*/ 315 w 328"/>
                <a:gd name="T69" fmla="*/ 965 h 1588"/>
                <a:gd name="T70" fmla="*/ 311 w 328"/>
                <a:gd name="T71" fmla="*/ 993 h 1588"/>
                <a:gd name="T72" fmla="*/ 305 w 328"/>
                <a:gd name="T73" fmla="*/ 1020 h 1588"/>
                <a:gd name="T74" fmla="*/ 300 w 328"/>
                <a:gd name="T75" fmla="*/ 1048 h 1588"/>
                <a:gd name="T76" fmla="*/ 293 w 328"/>
                <a:gd name="T77" fmla="*/ 1074 h 1588"/>
                <a:gd name="T78" fmla="*/ 285 w 328"/>
                <a:gd name="T79" fmla="*/ 1102 h 1588"/>
                <a:gd name="T80" fmla="*/ 278 w 328"/>
                <a:gd name="T81" fmla="*/ 1128 h 1588"/>
                <a:gd name="T82" fmla="*/ 270 w 328"/>
                <a:gd name="T83" fmla="*/ 1154 h 1588"/>
                <a:gd name="T84" fmla="*/ 260 w 328"/>
                <a:gd name="T85" fmla="*/ 1180 h 1588"/>
                <a:gd name="T86" fmla="*/ 250 w 328"/>
                <a:gd name="T87" fmla="*/ 1206 h 1588"/>
                <a:gd name="T88" fmla="*/ 240 w 328"/>
                <a:gd name="T89" fmla="*/ 1231 h 1588"/>
                <a:gd name="T90" fmla="*/ 229 w 328"/>
                <a:gd name="T91" fmla="*/ 1256 h 1588"/>
                <a:gd name="T92" fmla="*/ 218 w 328"/>
                <a:gd name="T93" fmla="*/ 1280 h 1588"/>
                <a:gd name="T94" fmla="*/ 206 w 328"/>
                <a:gd name="T95" fmla="*/ 1305 h 1588"/>
                <a:gd name="T96" fmla="*/ 193 w 328"/>
                <a:gd name="T97" fmla="*/ 1329 h 1588"/>
                <a:gd name="T98" fmla="*/ 166 w 328"/>
                <a:gd name="T99" fmla="*/ 1376 h 1588"/>
                <a:gd name="T100" fmla="*/ 137 w 328"/>
                <a:gd name="T101" fmla="*/ 1422 h 1588"/>
                <a:gd name="T102" fmla="*/ 106 w 328"/>
                <a:gd name="T103" fmla="*/ 1466 h 1588"/>
                <a:gd name="T104" fmla="*/ 73 w 328"/>
                <a:gd name="T105" fmla="*/ 1509 h 1588"/>
                <a:gd name="T106" fmla="*/ 38 w 328"/>
                <a:gd name="T107" fmla="*/ 1549 h 1588"/>
                <a:gd name="T108" fmla="*/ 0 w 328"/>
                <a:gd name="T109" fmla="*/ 1588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8" h="1588">
                  <a:moveTo>
                    <a:pt x="0" y="0"/>
                  </a:moveTo>
                  <a:lnTo>
                    <a:pt x="0" y="0"/>
                  </a:lnTo>
                  <a:lnTo>
                    <a:pt x="38" y="39"/>
                  </a:lnTo>
                  <a:lnTo>
                    <a:pt x="73" y="80"/>
                  </a:lnTo>
                  <a:lnTo>
                    <a:pt x="106" y="122"/>
                  </a:lnTo>
                  <a:lnTo>
                    <a:pt x="137" y="166"/>
                  </a:lnTo>
                  <a:lnTo>
                    <a:pt x="166" y="212"/>
                  </a:lnTo>
                  <a:lnTo>
                    <a:pt x="193" y="259"/>
                  </a:lnTo>
                  <a:lnTo>
                    <a:pt x="206" y="283"/>
                  </a:lnTo>
                  <a:lnTo>
                    <a:pt x="218" y="307"/>
                  </a:lnTo>
                  <a:lnTo>
                    <a:pt x="229" y="333"/>
                  </a:lnTo>
                  <a:lnTo>
                    <a:pt x="240" y="357"/>
                  </a:lnTo>
                  <a:lnTo>
                    <a:pt x="250" y="382"/>
                  </a:lnTo>
                  <a:lnTo>
                    <a:pt x="260" y="409"/>
                  </a:lnTo>
                  <a:lnTo>
                    <a:pt x="270" y="434"/>
                  </a:lnTo>
                  <a:lnTo>
                    <a:pt x="278" y="460"/>
                  </a:lnTo>
                  <a:lnTo>
                    <a:pt x="285" y="487"/>
                  </a:lnTo>
                  <a:lnTo>
                    <a:pt x="293" y="513"/>
                  </a:lnTo>
                  <a:lnTo>
                    <a:pt x="300" y="541"/>
                  </a:lnTo>
                  <a:lnTo>
                    <a:pt x="305" y="567"/>
                  </a:lnTo>
                  <a:lnTo>
                    <a:pt x="311" y="595"/>
                  </a:lnTo>
                  <a:lnTo>
                    <a:pt x="315" y="624"/>
                  </a:lnTo>
                  <a:lnTo>
                    <a:pt x="320" y="651"/>
                  </a:lnTo>
                  <a:lnTo>
                    <a:pt x="323" y="680"/>
                  </a:lnTo>
                  <a:lnTo>
                    <a:pt x="325" y="707"/>
                  </a:lnTo>
                  <a:lnTo>
                    <a:pt x="327" y="736"/>
                  </a:lnTo>
                  <a:lnTo>
                    <a:pt x="328" y="765"/>
                  </a:lnTo>
                  <a:lnTo>
                    <a:pt x="328" y="794"/>
                  </a:lnTo>
                  <a:lnTo>
                    <a:pt x="328" y="794"/>
                  </a:lnTo>
                  <a:lnTo>
                    <a:pt x="328" y="823"/>
                  </a:lnTo>
                  <a:lnTo>
                    <a:pt x="327" y="852"/>
                  </a:lnTo>
                  <a:lnTo>
                    <a:pt x="325" y="880"/>
                  </a:lnTo>
                  <a:lnTo>
                    <a:pt x="323" y="909"/>
                  </a:lnTo>
                  <a:lnTo>
                    <a:pt x="320" y="937"/>
                  </a:lnTo>
                  <a:lnTo>
                    <a:pt x="315" y="965"/>
                  </a:lnTo>
                  <a:lnTo>
                    <a:pt x="311" y="993"/>
                  </a:lnTo>
                  <a:lnTo>
                    <a:pt x="305" y="1020"/>
                  </a:lnTo>
                  <a:lnTo>
                    <a:pt x="300" y="1048"/>
                  </a:lnTo>
                  <a:lnTo>
                    <a:pt x="293" y="1074"/>
                  </a:lnTo>
                  <a:lnTo>
                    <a:pt x="285" y="1102"/>
                  </a:lnTo>
                  <a:lnTo>
                    <a:pt x="278" y="1128"/>
                  </a:lnTo>
                  <a:lnTo>
                    <a:pt x="270" y="1154"/>
                  </a:lnTo>
                  <a:lnTo>
                    <a:pt x="260" y="1180"/>
                  </a:lnTo>
                  <a:lnTo>
                    <a:pt x="250" y="1206"/>
                  </a:lnTo>
                  <a:lnTo>
                    <a:pt x="240" y="1231"/>
                  </a:lnTo>
                  <a:lnTo>
                    <a:pt x="229" y="1256"/>
                  </a:lnTo>
                  <a:lnTo>
                    <a:pt x="218" y="1280"/>
                  </a:lnTo>
                  <a:lnTo>
                    <a:pt x="206" y="1305"/>
                  </a:lnTo>
                  <a:lnTo>
                    <a:pt x="193" y="1329"/>
                  </a:lnTo>
                  <a:lnTo>
                    <a:pt x="166" y="1376"/>
                  </a:lnTo>
                  <a:lnTo>
                    <a:pt x="137" y="1422"/>
                  </a:lnTo>
                  <a:lnTo>
                    <a:pt x="106" y="1466"/>
                  </a:lnTo>
                  <a:lnTo>
                    <a:pt x="73" y="1509"/>
                  </a:lnTo>
                  <a:lnTo>
                    <a:pt x="38" y="1549"/>
                  </a:lnTo>
                  <a:lnTo>
                    <a:pt x="0" y="1588"/>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6" name="Freeform 209"/>
            <p:cNvSpPr>
              <a:spLocks/>
            </p:cNvSpPr>
            <p:nvPr/>
          </p:nvSpPr>
          <p:spPr bwMode="auto">
            <a:xfrm>
              <a:off x="3234563" y="4980856"/>
              <a:ext cx="49212" cy="234950"/>
            </a:xfrm>
            <a:custGeom>
              <a:avLst/>
              <a:gdLst>
                <a:gd name="T0" fmla="*/ 0 w 215"/>
                <a:gd name="T1" fmla="*/ 0 h 1036"/>
                <a:gd name="T2" fmla="*/ 0 w 215"/>
                <a:gd name="T3" fmla="*/ 0 h 1036"/>
                <a:gd name="T4" fmla="*/ 24 w 215"/>
                <a:gd name="T5" fmla="*/ 26 h 1036"/>
                <a:gd name="T6" fmla="*/ 47 w 215"/>
                <a:gd name="T7" fmla="*/ 52 h 1036"/>
                <a:gd name="T8" fmla="*/ 69 w 215"/>
                <a:gd name="T9" fmla="*/ 80 h 1036"/>
                <a:gd name="T10" fmla="*/ 89 w 215"/>
                <a:gd name="T11" fmla="*/ 108 h 1036"/>
                <a:gd name="T12" fmla="*/ 109 w 215"/>
                <a:gd name="T13" fmla="*/ 138 h 1036"/>
                <a:gd name="T14" fmla="*/ 126 w 215"/>
                <a:gd name="T15" fmla="*/ 169 h 1036"/>
                <a:gd name="T16" fmla="*/ 142 w 215"/>
                <a:gd name="T17" fmla="*/ 201 h 1036"/>
                <a:gd name="T18" fmla="*/ 157 w 215"/>
                <a:gd name="T19" fmla="*/ 233 h 1036"/>
                <a:gd name="T20" fmla="*/ 170 w 215"/>
                <a:gd name="T21" fmla="*/ 266 h 1036"/>
                <a:gd name="T22" fmla="*/ 181 w 215"/>
                <a:gd name="T23" fmla="*/ 300 h 1036"/>
                <a:gd name="T24" fmla="*/ 191 w 215"/>
                <a:gd name="T25" fmla="*/ 335 h 1036"/>
                <a:gd name="T26" fmla="*/ 199 w 215"/>
                <a:gd name="T27" fmla="*/ 371 h 1036"/>
                <a:gd name="T28" fmla="*/ 206 w 215"/>
                <a:gd name="T29" fmla="*/ 407 h 1036"/>
                <a:gd name="T30" fmla="*/ 210 w 215"/>
                <a:gd name="T31" fmla="*/ 443 h 1036"/>
                <a:gd name="T32" fmla="*/ 213 w 215"/>
                <a:gd name="T33" fmla="*/ 481 h 1036"/>
                <a:gd name="T34" fmla="*/ 215 w 215"/>
                <a:gd name="T35" fmla="*/ 518 h 1036"/>
                <a:gd name="T36" fmla="*/ 215 w 215"/>
                <a:gd name="T37" fmla="*/ 518 h 1036"/>
                <a:gd name="T38" fmla="*/ 213 w 215"/>
                <a:gd name="T39" fmla="*/ 556 h 1036"/>
                <a:gd name="T40" fmla="*/ 210 w 215"/>
                <a:gd name="T41" fmla="*/ 593 h 1036"/>
                <a:gd name="T42" fmla="*/ 206 w 215"/>
                <a:gd name="T43" fmla="*/ 630 h 1036"/>
                <a:gd name="T44" fmla="*/ 199 w 215"/>
                <a:gd name="T45" fmla="*/ 666 h 1036"/>
                <a:gd name="T46" fmla="*/ 191 w 215"/>
                <a:gd name="T47" fmla="*/ 701 h 1036"/>
                <a:gd name="T48" fmla="*/ 181 w 215"/>
                <a:gd name="T49" fmla="*/ 736 h 1036"/>
                <a:gd name="T50" fmla="*/ 170 w 215"/>
                <a:gd name="T51" fmla="*/ 770 h 1036"/>
                <a:gd name="T52" fmla="*/ 157 w 215"/>
                <a:gd name="T53" fmla="*/ 803 h 1036"/>
                <a:gd name="T54" fmla="*/ 142 w 215"/>
                <a:gd name="T55" fmla="*/ 836 h 1036"/>
                <a:gd name="T56" fmla="*/ 126 w 215"/>
                <a:gd name="T57" fmla="*/ 867 h 1036"/>
                <a:gd name="T58" fmla="*/ 109 w 215"/>
                <a:gd name="T59" fmla="*/ 898 h 1036"/>
                <a:gd name="T60" fmla="*/ 89 w 215"/>
                <a:gd name="T61" fmla="*/ 927 h 1036"/>
                <a:gd name="T62" fmla="*/ 69 w 215"/>
                <a:gd name="T63" fmla="*/ 956 h 1036"/>
                <a:gd name="T64" fmla="*/ 47 w 215"/>
                <a:gd name="T65" fmla="*/ 984 h 1036"/>
                <a:gd name="T66" fmla="*/ 24 w 215"/>
                <a:gd name="T67" fmla="*/ 1010 h 1036"/>
                <a:gd name="T68" fmla="*/ 0 w 215"/>
                <a:gd name="T69" fmla="*/ 1036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036">
                  <a:moveTo>
                    <a:pt x="0" y="0"/>
                  </a:moveTo>
                  <a:lnTo>
                    <a:pt x="0" y="0"/>
                  </a:lnTo>
                  <a:lnTo>
                    <a:pt x="24" y="26"/>
                  </a:lnTo>
                  <a:lnTo>
                    <a:pt x="47" y="52"/>
                  </a:lnTo>
                  <a:lnTo>
                    <a:pt x="69" y="80"/>
                  </a:lnTo>
                  <a:lnTo>
                    <a:pt x="89" y="108"/>
                  </a:lnTo>
                  <a:lnTo>
                    <a:pt x="109" y="138"/>
                  </a:lnTo>
                  <a:lnTo>
                    <a:pt x="126" y="169"/>
                  </a:lnTo>
                  <a:lnTo>
                    <a:pt x="142" y="201"/>
                  </a:lnTo>
                  <a:lnTo>
                    <a:pt x="157" y="233"/>
                  </a:lnTo>
                  <a:lnTo>
                    <a:pt x="170" y="266"/>
                  </a:lnTo>
                  <a:lnTo>
                    <a:pt x="181" y="300"/>
                  </a:lnTo>
                  <a:lnTo>
                    <a:pt x="191" y="335"/>
                  </a:lnTo>
                  <a:lnTo>
                    <a:pt x="199" y="371"/>
                  </a:lnTo>
                  <a:lnTo>
                    <a:pt x="206" y="407"/>
                  </a:lnTo>
                  <a:lnTo>
                    <a:pt x="210" y="443"/>
                  </a:lnTo>
                  <a:lnTo>
                    <a:pt x="213" y="481"/>
                  </a:lnTo>
                  <a:lnTo>
                    <a:pt x="215" y="518"/>
                  </a:lnTo>
                  <a:lnTo>
                    <a:pt x="215" y="518"/>
                  </a:lnTo>
                  <a:lnTo>
                    <a:pt x="213" y="556"/>
                  </a:lnTo>
                  <a:lnTo>
                    <a:pt x="210" y="593"/>
                  </a:lnTo>
                  <a:lnTo>
                    <a:pt x="206" y="630"/>
                  </a:lnTo>
                  <a:lnTo>
                    <a:pt x="199" y="666"/>
                  </a:lnTo>
                  <a:lnTo>
                    <a:pt x="191" y="701"/>
                  </a:lnTo>
                  <a:lnTo>
                    <a:pt x="181" y="736"/>
                  </a:lnTo>
                  <a:lnTo>
                    <a:pt x="170" y="770"/>
                  </a:lnTo>
                  <a:lnTo>
                    <a:pt x="157" y="803"/>
                  </a:lnTo>
                  <a:lnTo>
                    <a:pt x="142" y="836"/>
                  </a:lnTo>
                  <a:lnTo>
                    <a:pt x="126" y="867"/>
                  </a:lnTo>
                  <a:lnTo>
                    <a:pt x="109" y="898"/>
                  </a:lnTo>
                  <a:lnTo>
                    <a:pt x="89" y="927"/>
                  </a:lnTo>
                  <a:lnTo>
                    <a:pt x="69" y="956"/>
                  </a:lnTo>
                  <a:lnTo>
                    <a:pt x="47" y="984"/>
                  </a:lnTo>
                  <a:lnTo>
                    <a:pt x="24" y="1010"/>
                  </a:lnTo>
                  <a:lnTo>
                    <a:pt x="0" y="1036"/>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7" name="Freeform 210"/>
            <p:cNvSpPr>
              <a:spLocks/>
            </p:cNvSpPr>
            <p:nvPr/>
          </p:nvSpPr>
          <p:spPr bwMode="auto">
            <a:xfrm>
              <a:off x="3172650" y="5044356"/>
              <a:ext cx="22225" cy="109537"/>
            </a:xfrm>
            <a:custGeom>
              <a:avLst/>
              <a:gdLst>
                <a:gd name="T0" fmla="*/ 0 w 101"/>
                <a:gd name="T1" fmla="*/ 0 h 484"/>
                <a:gd name="T2" fmla="*/ 0 w 101"/>
                <a:gd name="T3" fmla="*/ 0 h 484"/>
                <a:gd name="T4" fmla="*/ 11 w 101"/>
                <a:gd name="T5" fmla="*/ 12 h 484"/>
                <a:gd name="T6" fmla="*/ 23 w 101"/>
                <a:gd name="T7" fmla="*/ 25 h 484"/>
                <a:gd name="T8" fmla="*/ 32 w 101"/>
                <a:gd name="T9" fmla="*/ 37 h 484"/>
                <a:gd name="T10" fmla="*/ 42 w 101"/>
                <a:gd name="T11" fmla="*/ 51 h 484"/>
                <a:gd name="T12" fmla="*/ 51 w 101"/>
                <a:gd name="T13" fmla="*/ 65 h 484"/>
                <a:gd name="T14" fmla="*/ 59 w 101"/>
                <a:gd name="T15" fmla="*/ 79 h 484"/>
                <a:gd name="T16" fmla="*/ 67 w 101"/>
                <a:gd name="T17" fmla="*/ 94 h 484"/>
                <a:gd name="T18" fmla="*/ 73 w 101"/>
                <a:gd name="T19" fmla="*/ 109 h 484"/>
                <a:gd name="T20" fmla="*/ 80 w 101"/>
                <a:gd name="T21" fmla="*/ 124 h 484"/>
                <a:gd name="T22" fmla="*/ 85 w 101"/>
                <a:gd name="T23" fmla="*/ 141 h 484"/>
                <a:gd name="T24" fmla="*/ 90 w 101"/>
                <a:gd name="T25" fmla="*/ 156 h 484"/>
                <a:gd name="T26" fmla="*/ 93 w 101"/>
                <a:gd name="T27" fmla="*/ 173 h 484"/>
                <a:gd name="T28" fmla="*/ 96 w 101"/>
                <a:gd name="T29" fmla="*/ 191 h 484"/>
                <a:gd name="T30" fmla="*/ 98 w 101"/>
                <a:gd name="T31" fmla="*/ 207 h 484"/>
                <a:gd name="T32" fmla="*/ 100 w 101"/>
                <a:gd name="T33" fmla="*/ 225 h 484"/>
                <a:gd name="T34" fmla="*/ 101 w 101"/>
                <a:gd name="T35" fmla="*/ 242 h 484"/>
                <a:gd name="T36" fmla="*/ 101 w 101"/>
                <a:gd name="T37" fmla="*/ 242 h 484"/>
                <a:gd name="T38" fmla="*/ 100 w 101"/>
                <a:gd name="T39" fmla="*/ 260 h 484"/>
                <a:gd name="T40" fmla="*/ 98 w 101"/>
                <a:gd name="T41" fmla="*/ 277 h 484"/>
                <a:gd name="T42" fmla="*/ 96 w 101"/>
                <a:gd name="T43" fmla="*/ 294 h 484"/>
                <a:gd name="T44" fmla="*/ 93 w 101"/>
                <a:gd name="T45" fmla="*/ 311 h 484"/>
                <a:gd name="T46" fmla="*/ 90 w 101"/>
                <a:gd name="T47" fmla="*/ 327 h 484"/>
                <a:gd name="T48" fmla="*/ 85 w 101"/>
                <a:gd name="T49" fmla="*/ 344 h 484"/>
                <a:gd name="T50" fmla="*/ 80 w 101"/>
                <a:gd name="T51" fmla="*/ 359 h 484"/>
                <a:gd name="T52" fmla="*/ 73 w 101"/>
                <a:gd name="T53" fmla="*/ 375 h 484"/>
                <a:gd name="T54" fmla="*/ 67 w 101"/>
                <a:gd name="T55" fmla="*/ 390 h 484"/>
                <a:gd name="T56" fmla="*/ 59 w 101"/>
                <a:gd name="T57" fmla="*/ 404 h 484"/>
                <a:gd name="T58" fmla="*/ 51 w 101"/>
                <a:gd name="T59" fmla="*/ 419 h 484"/>
                <a:gd name="T60" fmla="*/ 42 w 101"/>
                <a:gd name="T61" fmla="*/ 433 h 484"/>
                <a:gd name="T62" fmla="*/ 32 w 101"/>
                <a:gd name="T63" fmla="*/ 446 h 484"/>
                <a:gd name="T64" fmla="*/ 23 w 101"/>
                <a:gd name="T65" fmla="*/ 460 h 484"/>
                <a:gd name="T66" fmla="*/ 11 w 101"/>
                <a:gd name="T67" fmla="*/ 472 h 484"/>
                <a:gd name="T68" fmla="*/ 0 w 101"/>
                <a:gd name="T69"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 h="484">
                  <a:moveTo>
                    <a:pt x="0" y="0"/>
                  </a:moveTo>
                  <a:lnTo>
                    <a:pt x="0" y="0"/>
                  </a:lnTo>
                  <a:lnTo>
                    <a:pt x="11" y="12"/>
                  </a:lnTo>
                  <a:lnTo>
                    <a:pt x="23" y="25"/>
                  </a:lnTo>
                  <a:lnTo>
                    <a:pt x="32" y="37"/>
                  </a:lnTo>
                  <a:lnTo>
                    <a:pt x="42" y="51"/>
                  </a:lnTo>
                  <a:lnTo>
                    <a:pt x="51" y="65"/>
                  </a:lnTo>
                  <a:lnTo>
                    <a:pt x="59" y="79"/>
                  </a:lnTo>
                  <a:lnTo>
                    <a:pt x="67" y="94"/>
                  </a:lnTo>
                  <a:lnTo>
                    <a:pt x="73" y="109"/>
                  </a:lnTo>
                  <a:lnTo>
                    <a:pt x="80" y="124"/>
                  </a:lnTo>
                  <a:lnTo>
                    <a:pt x="85" y="141"/>
                  </a:lnTo>
                  <a:lnTo>
                    <a:pt x="90" y="156"/>
                  </a:lnTo>
                  <a:lnTo>
                    <a:pt x="93" y="173"/>
                  </a:lnTo>
                  <a:lnTo>
                    <a:pt x="96" y="191"/>
                  </a:lnTo>
                  <a:lnTo>
                    <a:pt x="98" y="207"/>
                  </a:lnTo>
                  <a:lnTo>
                    <a:pt x="100" y="225"/>
                  </a:lnTo>
                  <a:lnTo>
                    <a:pt x="101" y="242"/>
                  </a:lnTo>
                  <a:lnTo>
                    <a:pt x="101" y="242"/>
                  </a:lnTo>
                  <a:lnTo>
                    <a:pt x="100" y="260"/>
                  </a:lnTo>
                  <a:lnTo>
                    <a:pt x="98" y="277"/>
                  </a:lnTo>
                  <a:lnTo>
                    <a:pt x="96" y="294"/>
                  </a:lnTo>
                  <a:lnTo>
                    <a:pt x="93" y="311"/>
                  </a:lnTo>
                  <a:lnTo>
                    <a:pt x="90" y="327"/>
                  </a:lnTo>
                  <a:lnTo>
                    <a:pt x="85" y="344"/>
                  </a:lnTo>
                  <a:lnTo>
                    <a:pt x="80" y="359"/>
                  </a:lnTo>
                  <a:lnTo>
                    <a:pt x="73" y="375"/>
                  </a:lnTo>
                  <a:lnTo>
                    <a:pt x="67" y="390"/>
                  </a:lnTo>
                  <a:lnTo>
                    <a:pt x="59" y="404"/>
                  </a:lnTo>
                  <a:lnTo>
                    <a:pt x="51" y="419"/>
                  </a:lnTo>
                  <a:lnTo>
                    <a:pt x="42" y="433"/>
                  </a:lnTo>
                  <a:lnTo>
                    <a:pt x="32" y="446"/>
                  </a:lnTo>
                  <a:lnTo>
                    <a:pt x="23" y="460"/>
                  </a:lnTo>
                  <a:lnTo>
                    <a:pt x="11" y="472"/>
                  </a:lnTo>
                  <a:lnTo>
                    <a:pt x="0" y="484"/>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8" name="Freeform 211"/>
            <p:cNvSpPr>
              <a:spLocks/>
            </p:cNvSpPr>
            <p:nvPr/>
          </p:nvSpPr>
          <p:spPr bwMode="auto">
            <a:xfrm>
              <a:off x="2863088" y="4918943"/>
              <a:ext cx="74612" cy="360362"/>
            </a:xfrm>
            <a:custGeom>
              <a:avLst/>
              <a:gdLst>
                <a:gd name="T0" fmla="*/ 328 w 328"/>
                <a:gd name="T1" fmla="*/ 0 h 1588"/>
                <a:gd name="T2" fmla="*/ 328 w 328"/>
                <a:gd name="T3" fmla="*/ 0 h 1588"/>
                <a:gd name="T4" fmla="*/ 292 w 328"/>
                <a:gd name="T5" fmla="*/ 39 h 1588"/>
                <a:gd name="T6" fmla="*/ 257 w 328"/>
                <a:gd name="T7" fmla="*/ 80 h 1588"/>
                <a:gd name="T8" fmla="*/ 223 w 328"/>
                <a:gd name="T9" fmla="*/ 122 h 1588"/>
                <a:gd name="T10" fmla="*/ 192 w 328"/>
                <a:gd name="T11" fmla="*/ 166 h 1588"/>
                <a:gd name="T12" fmla="*/ 162 w 328"/>
                <a:gd name="T13" fmla="*/ 212 h 1588"/>
                <a:gd name="T14" fmla="*/ 136 w 328"/>
                <a:gd name="T15" fmla="*/ 259 h 1588"/>
                <a:gd name="T16" fmla="*/ 122 w 328"/>
                <a:gd name="T17" fmla="*/ 283 h 1588"/>
                <a:gd name="T18" fmla="*/ 110 w 328"/>
                <a:gd name="T19" fmla="*/ 307 h 1588"/>
                <a:gd name="T20" fmla="*/ 99 w 328"/>
                <a:gd name="T21" fmla="*/ 333 h 1588"/>
                <a:gd name="T22" fmla="*/ 88 w 328"/>
                <a:gd name="T23" fmla="*/ 357 h 1588"/>
                <a:gd name="T24" fmla="*/ 78 w 328"/>
                <a:gd name="T25" fmla="*/ 382 h 1588"/>
                <a:gd name="T26" fmla="*/ 68 w 328"/>
                <a:gd name="T27" fmla="*/ 409 h 1588"/>
                <a:gd name="T28" fmla="*/ 59 w 328"/>
                <a:gd name="T29" fmla="*/ 434 h 1588"/>
                <a:gd name="T30" fmla="*/ 51 w 328"/>
                <a:gd name="T31" fmla="*/ 460 h 1588"/>
                <a:gd name="T32" fmla="*/ 43 w 328"/>
                <a:gd name="T33" fmla="*/ 487 h 1588"/>
                <a:gd name="T34" fmla="*/ 35 w 328"/>
                <a:gd name="T35" fmla="*/ 513 h 1588"/>
                <a:gd name="T36" fmla="*/ 29 w 328"/>
                <a:gd name="T37" fmla="*/ 541 h 1588"/>
                <a:gd name="T38" fmla="*/ 23 w 328"/>
                <a:gd name="T39" fmla="*/ 567 h 1588"/>
                <a:gd name="T40" fmla="*/ 18 w 328"/>
                <a:gd name="T41" fmla="*/ 595 h 1588"/>
                <a:gd name="T42" fmla="*/ 13 w 328"/>
                <a:gd name="T43" fmla="*/ 624 h 1588"/>
                <a:gd name="T44" fmla="*/ 9 w 328"/>
                <a:gd name="T45" fmla="*/ 651 h 1588"/>
                <a:gd name="T46" fmla="*/ 6 w 328"/>
                <a:gd name="T47" fmla="*/ 680 h 1588"/>
                <a:gd name="T48" fmla="*/ 4 w 328"/>
                <a:gd name="T49" fmla="*/ 707 h 1588"/>
                <a:gd name="T50" fmla="*/ 1 w 328"/>
                <a:gd name="T51" fmla="*/ 736 h 1588"/>
                <a:gd name="T52" fmla="*/ 0 w 328"/>
                <a:gd name="T53" fmla="*/ 765 h 1588"/>
                <a:gd name="T54" fmla="*/ 0 w 328"/>
                <a:gd name="T55" fmla="*/ 794 h 1588"/>
                <a:gd name="T56" fmla="*/ 0 w 328"/>
                <a:gd name="T57" fmla="*/ 794 h 1588"/>
                <a:gd name="T58" fmla="*/ 0 w 328"/>
                <a:gd name="T59" fmla="*/ 823 h 1588"/>
                <a:gd name="T60" fmla="*/ 1 w 328"/>
                <a:gd name="T61" fmla="*/ 852 h 1588"/>
                <a:gd name="T62" fmla="*/ 4 w 328"/>
                <a:gd name="T63" fmla="*/ 880 h 1588"/>
                <a:gd name="T64" fmla="*/ 6 w 328"/>
                <a:gd name="T65" fmla="*/ 909 h 1588"/>
                <a:gd name="T66" fmla="*/ 9 w 328"/>
                <a:gd name="T67" fmla="*/ 937 h 1588"/>
                <a:gd name="T68" fmla="*/ 13 w 328"/>
                <a:gd name="T69" fmla="*/ 965 h 1588"/>
                <a:gd name="T70" fmla="*/ 18 w 328"/>
                <a:gd name="T71" fmla="*/ 993 h 1588"/>
                <a:gd name="T72" fmla="*/ 23 w 328"/>
                <a:gd name="T73" fmla="*/ 1020 h 1588"/>
                <a:gd name="T74" fmla="*/ 29 w 328"/>
                <a:gd name="T75" fmla="*/ 1048 h 1588"/>
                <a:gd name="T76" fmla="*/ 35 w 328"/>
                <a:gd name="T77" fmla="*/ 1074 h 1588"/>
                <a:gd name="T78" fmla="*/ 43 w 328"/>
                <a:gd name="T79" fmla="*/ 1102 h 1588"/>
                <a:gd name="T80" fmla="*/ 51 w 328"/>
                <a:gd name="T81" fmla="*/ 1128 h 1588"/>
                <a:gd name="T82" fmla="*/ 59 w 328"/>
                <a:gd name="T83" fmla="*/ 1154 h 1588"/>
                <a:gd name="T84" fmla="*/ 68 w 328"/>
                <a:gd name="T85" fmla="*/ 1180 h 1588"/>
                <a:gd name="T86" fmla="*/ 78 w 328"/>
                <a:gd name="T87" fmla="*/ 1206 h 1588"/>
                <a:gd name="T88" fmla="*/ 88 w 328"/>
                <a:gd name="T89" fmla="*/ 1231 h 1588"/>
                <a:gd name="T90" fmla="*/ 99 w 328"/>
                <a:gd name="T91" fmla="*/ 1256 h 1588"/>
                <a:gd name="T92" fmla="*/ 110 w 328"/>
                <a:gd name="T93" fmla="*/ 1280 h 1588"/>
                <a:gd name="T94" fmla="*/ 122 w 328"/>
                <a:gd name="T95" fmla="*/ 1305 h 1588"/>
                <a:gd name="T96" fmla="*/ 136 w 328"/>
                <a:gd name="T97" fmla="*/ 1329 h 1588"/>
                <a:gd name="T98" fmla="*/ 162 w 328"/>
                <a:gd name="T99" fmla="*/ 1376 h 1588"/>
                <a:gd name="T100" fmla="*/ 192 w 328"/>
                <a:gd name="T101" fmla="*/ 1422 h 1588"/>
                <a:gd name="T102" fmla="*/ 223 w 328"/>
                <a:gd name="T103" fmla="*/ 1466 h 1588"/>
                <a:gd name="T104" fmla="*/ 257 w 328"/>
                <a:gd name="T105" fmla="*/ 1509 h 1588"/>
                <a:gd name="T106" fmla="*/ 292 w 328"/>
                <a:gd name="T107" fmla="*/ 1549 h 1588"/>
                <a:gd name="T108" fmla="*/ 328 w 328"/>
                <a:gd name="T109" fmla="*/ 1588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8" h="1588">
                  <a:moveTo>
                    <a:pt x="328" y="0"/>
                  </a:moveTo>
                  <a:lnTo>
                    <a:pt x="328" y="0"/>
                  </a:lnTo>
                  <a:lnTo>
                    <a:pt x="292" y="39"/>
                  </a:lnTo>
                  <a:lnTo>
                    <a:pt x="257" y="80"/>
                  </a:lnTo>
                  <a:lnTo>
                    <a:pt x="223" y="122"/>
                  </a:lnTo>
                  <a:lnTo>
                    <a:pt x="192" y="166"/>
                  </a:lnTo>
                  <a:lnTo>
                    <a:pt x="162" y="212"/>
                  </a:lnTo>
                  <a:lnTo>
                    <a:pt x="136" y="259"/>
                  </a:lnTo>
                  <a:lnTo>
                    <a:pt x="122" y="283"/>
                  </a:lnTo>
                  <a:lnTo>
                    <a:pt x="110" y="307"/>
                  </a:lnTo>
                  <a:lnTo>
                    <a:pt x="99" y="333"/>
                  </a:lnTo>
                  <a:lnTo>
                    <a:pt x="88" y="357"/>
                  </a:lnTo>
                  <a:lnTo>
                    <a:pt x="78" y="382"/>
                  </a:lnTo>
                  <a:lnTo>
                    <a:pt x="68" y="409"/>
                  </a:lnTo>
                  <a:lnTo>
                    <a:pt x="59" y="434"/>
                  </a:lnTo>
                  <a:lnTo>
                    <a:pt x="51" y="460"/>
                  </a:lnTo>
                  <a:lnTo>
                    <a:pt x="43" y="487"/>
                  </a:lnTo>
                  <a:lnTo>
                    <a:pt x="35" y="513"/>
                  </a:lnTo>
                  <a:lnTo>
                    <a:pt x="29" y="541"/>
                  </a:lnTo>
                  <a:lnTo>
                    <a:pt x="23" y="567"/>
                  </a:lnTo>
                  <a:lnTo>
                    <a:pt x="18" y="595"/>
                  </a:lnTo>
                  <a:lnTo>
                    <a:pt x="13" y="624"/>
                  </a:lnTo>
                  <a:lnTo>
                    <a:pt x="9" y="651"/>
                  </a:lnTo>
                  <a:lnTo>
                    <a:pt x="6" y="680"/>
                  </a:lnTo>
                  <a:lnTo>
                    <a:pt x="4" y="707"/>
                  </a:lnTo>
                  <a:lnTo>
                    <a:pt x="1" y="736"/>
                  </a:lnTo>
                  <a:lnTo>
                    <a:pt x="0" y="765"/>
                  </a:lnTo>
                  <a:lnTo>
                    <a:pt x="0" y="794"/>
                  </a:lnTo>
                  <a:lnTo>
                    <a:pt x="0" y="794"/>
                  </a:lnTo>
                  <a:lnTo>
                    <a:pt x="0" y="823"/>
                  </a:lnTo>
                  <a:lnTo>
                    <a:pt x="1" y="852"/>
                  </a:lnTo>
                  <a:lnTo>
                    <a:pt x="4" y="880"/>
                  </a:lnTo>
                  <a:lnTo>
                    <a:pt x="6" y="909"/>
                  </a:lnTo>
                  <a:lnTo>
                    <a:pt x="9" y="937"/>
                  </a:lnTo>
                  <a:lnTo>
                    <a:pt x="13" y="965"/>
                  </a:lnTo>
                  <a:lnTo>
                    <a:pt x="18" y="993"/>
                  </a:lnTo>
                  <a:lnTo>
                    <a:pt x="23" y="1020"/>
                  </a:lnTo>
                  <a:lnTo>
                    <a:pt x="29" y="1048"/>
                  </a:lnTo>
                  <a:lnTo>
                    <a:pt x="35" y="1074"/>
                  </a:lnTo>
                  <a:lnTo>
                    <a:pt x="43" y="1102"/>
                  </a:lnTo>
                  <a:lnTo>
                    <a:pt x="51" y="1128"/>
                  </a:lnTo>
                  <a:lnTo>
                    <a:pt x="59" y="1154"/>
                  </a:lnTo>
                  <a:lnTo>
                    <a:pt x="68" y="1180"/>
                  </a:lnTo>
                  <a:lnTo>
                    <a:pt x="78" y="1206"/>
                  </a:lnTo>
                  <a:lnTo>
                    <a:pt x="88" y="1231"/>
                  </a:lnTo>
                  <a:lnTo>
                    <a:pt x="99" y="1256"/>
                  </a:lnTo>
                  <a:lnTo>
                    <a:pt x="110" y="1280"/>
                  </a:lnTo>
                  <a:lnTo>
                    <a:pt x="122" y="1305"/>
                  </a:lnTo>
                  <a:lnTo>
                    <a:pt x="136" y="1329"/>
                  </a:lnTo>
                  <a:lnTo>
                    <a:pt x="162" y="1376"/>
                  </a:lnTo>
                  <a:lnTo>
                    <a:pt x="192" y="1422"/>
                  </a:lnTo>
                  <a:lnTo>
                    <a:pt x="223" y="1466"/>
                  </a:lnTo>
                  <a:lnTo>
                    <a:pt x="257" y="1509"/>
                  </a:lnTo>
                  <a:lnTo>
                    <a:pt x="292" y="1549"/>
                  </a:lnTo>
                  <a:lnTo>
                    <a:pt x="328" y="1588"/>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9" name="Freeform 212"/>
            <p:cNvSpPr>
              <a:spLocks/>
            </p:cNvSpPr>
            <p:nvPr/>
          </p:nvSpPr>
          <p:spPr bwMode="auto">
            <a:xfrm>
              <a:off x="2951988" y="4980856"/>
              <a:ext cx="49212" cy="234950"/>
            </a:xfrm>
            <a:custGeom>
              <a:avLst/>
              <a:gdLst>
                <a:gd name="T0" fmla="*/ 215 w 215"/>
                <a:gd name="T1" fmla="*/ 0 h 1036"/>
                <a:gd name="T2" fmla="*/ 215 w 215"/>
                <a:gd name="T3" fmla="*/ 0 h 1036"/>
                <a:gd name="T4" fmla="*/ 191 w 215"/>
                <a:gd name="T5" fmla="*/ 26 h 1036"/>
                <a:gd name="T6" fmla="*/ 167 w 215"/>
                <a:gd name="T7" fmla="*/ 52 h 1036"/>
                <a:gd name="T8" fmla="*/ 145 w 215"/>
                <a:gd name="T9" fmla="*/ 80 h 1036"/>
                <a:gd name="T10" fmla="*/ 126 w 215"/>
                <a:gd name="T11" fmla="*/ 108 h 1036"/>
                <a:gd name="T12" fmla="*/ 106 w 215"/>
                <a:gd name="T13" fmla="*/ 138 h 1036"/>
                <a:gd name="T14" fmla="*/ 88 w 215"/>
                <a:gd name="T15" fmla="*/ 169 h 1036"/>
                <a:gd name="T16" fmla="*/ 73 w 215"/>
                <a:gd name="T17" fmla="*/ 201 h 1036"/>
                <a:gd name="T18" fmla="*/ 57 w 215"/>
                <a:gd name="T19" fmla="*/ 233 h 1036"/>
                <a:gd name="T20" fmla="*/ 45 w 215"/>
                <a:gd name="T21" fmla="*/ 266 h 1036"/>
                <a:gd name="T22" fmla="*/ 33 w 215"/>
                <a:gd name="T23" fmla="*/ 300 h 1036"/>
                <a:gd name="T24" fmla="*/ 23 w 215"/>
                <a:gd name="T25" fmla="*/ 335 h 1036"/>
                <a:gd name="T26" fmla="*/ 15 w 215"/>
                <a:gd name="T27" fmla="*/ 371 h 1036"/>
                <a:gd name="T28" fmla="*/ 9 w 215"/>
                <a:gd name="T29" fmla="*/ 407 h 1036"/>
                <a:gd name="T30" fmla="*/ 4 w 215"/>
                <a:gd name="T31" fmla="*/ 443 h 1036"/>
                <a:gd name="T32" fmla="*/ 1 w 215"/>
                <a:gd name="T33" fmla="*/ 481 h 1036"/>
                <a:gd name="T34" fmla="*/ 0 w 215"/>
                <a:gd name="T35" fmla="*/ 518 h 1036"/>
                <a:gd name="T36" fmla="*/ 0 w 215"/>
                <a:gd name="T37" fmla="*/ 518 h 1036"/>
                <a:gd name="T38" fmla="*/ 1 w 215"/>
                <a:gd name="T39" fmla="*/ 556 h 1036"/>
                <a:gd name="T40" fmla="*/ 4 w 215"/>
                <a:gd name="T41" fmla="*/ 593 h 1036"/>
                <a:gd name="T42" fmla="*/ 9 w 215"/>
                <a:gd name="T43" fmla="*/ 630 h 1036"/>
                <a:gd name="T44" fmla="*/ 15 w 215"/>
                <a:gd name="T45" fmla="*/ 666 h 1036"/>
                <a:gd name="T46" fmla="*/ 23 w 215"/>
                <a:gd name="T47" fmla="*/ 701 h 1036"/>
                <a:gd name="T48" fmla="*/ 33 w 215"/>
                <a:gd name="T49" fmla="*/ 736 h 1036"/>
                <a:gd name="T50" fmla="*/ 45 w 215"/>
                <a:gd name="T51" fmla="*/ 770 h 1036"/>
                <a:gd name="T52" fmla="*/ 57 w 215"/>
                <a:gd name="T53" fmla="*/ 803 h 1036"/>
                <a:gd name="T54" fmla="*/ 73 w 215"/>
                <a:gd name="T55" fmla="*/ 836 h 1036"/>
                <a:gd name="T56" fmla="*/ 88 w 215"/>
                <a:gd name="T57" fmla="*/ 867 h 1036"/>
                <a:gd name="T58" fmla="*/ 106 w 215"/>
                <a:gd name="T59" fmla="*/ 898 h 1036"/>
                <a:gd name="T60" fmla="*/ 126 w 215"/>
                <a:gd name="T61" fmla="*/ 927 h 1036"/>
                <a:gd name="T62" fmla="*/ 145 w 215"/>
                <a:gd name="T63" fmla="*/ 956 h 1036"/>
                <a:gd name="T64" fmla="*/ 167 w 215"/>
                <a:gd name="T65" fmla="*/ 984 h 1036"/>
                <a:gd name="T66" fmla="*/ 191 w 215"/>
                <a:gd name="T67" fmla="*/ 1010 h 1036"/>
                <a:gd name="T68" fmla="*/ 215 w 215"/>
                <a:gd name="T69" fmla="*/ 1036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036">
                  <a:moveTo>
                    <a:pt x="215" y="0"/>
                  </a:moveTo>
                  <a:lnTo>
                    <a:pt x="215" y="0"/>
                  </a:lnTo>
                  <a:lnTo>
                    <a:pt x="191" y="26"/>
                  </a:lnTo>
                  <a:lnTo>
                    <a:pt x="167" y="52"/>
                  </a:lnTo>
                  <a:lnTo>
                    <a:pt x="145" y="80"/>
                  </a:lnTo>
                  <a:lnTo>
                    <a:pt x="126" y="108"/>
                  </a:lnTo>
                  <a:lnTo>
                    <a:pt x="106" y="138"/>
                  </a:lnTo>
                  <a:lnTo>
                    <a:pt x="88" y="169"/>
                  </a:lnTo>
                  <a:lnTo>
                    <a:pt x="73" y="201"/>
                  </a:lnTo>
                  <a:lnTo>
                    <a:pt x="57" y="233"/>
                  </a:lnTo>
                  <a:lnTo>
                    <a:pt x="45" y="266"/>
                  </a:lnTo>
                  <a:lnTo>
                    <a:pt x="33" y="300"/>
                  </a:lnTo>
                  <a:lnTo>
                    <a:pt x="23" y="335"/>
                  </a:lnTo>
                  <a:lnTo>
                    <a:pt x="15" y="371"/>
                  </a:lnTo>
                  <a:lnTo>
                    <a:pt x="9" y="407"/>
                  </a:lnTo>
                  <a:lnTo>
                    <a:pt x="4" y="443"/>
                  </a:lnTo>
                  <a:lnTo>
                    <a:pt x="1" y="481"/>
                  </a:lnTo>
                  <a:lnTo>
                    <a:pt x="0" y="518"/>
                  </a:lnTo>
                  <a:lnTo>
                    <a:pt x="0" y="518"/>
                  </a:lnTo>
                  <a:lnTo>
                    <a:pt x="1" y="556"/>
                  </a:lnTo>
                  <a:lnTo>
                    <a:pt x="4" y="593"/>
                  </a:lnTo>
                  <a:lnTo>
                    <a:pt x="9" y="630"/>
                  </a:lnTo>
                  <a:lnTo>
                    <a:pt x="15" y="666"/>
                  </a:lnTo>
                  <a:lnTo>
                    <a:pt x="23" y="701"/>
                  </a:lnTo>
                  <a:lnTo>
                    <a:pt x="33" y="736"/>
                  </a:lnTo>
                  <a:lnTo>
                    <a:pt x="45" y="770"/>
                  </a:lnTo>
                  <a:lnTo>
                    <a:pt x="57" y="803"/>
                  </a:lnTo>
                  <a:lnTo>
                    <a:pt x="73" y="836"/>
                  </a:lnTo>
                  <a:lnTo>
                    <a:pt x="88" y="867"/>
                  </a:lnTo>
                  <a:lnTo>
                    <a:pt x="106" y="898"/>
                  </a:lnTo>
                  <a:lnTo>
                    <a:pt x="126" y="927"/>
                  </a:lnTo>
                  <a:lnTo>
                    <a:pt x="145" y="956"/>
                  </a:lnTo>
                  <a:lnTo>
                    <a:pt x="167" y="984"/>
                  </a:lnTo>
                  <a:lnTo>
                    <a:pt x="191" y="1010"/>
                  </a:lnTo>
                  <a:lnTo>
                    <a:pt x="215" y="1036"/>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20" name="Freeform 213"/>
            <p:cNvSpPr>
              <a:spLocks/>
            </p:cNvSpPr>
            <p:nvPr/>
          </p:nvSpPr>
          <p:spPr bwMode="auto">
            <a:xfrm>
              <a:off x="3040888" y="5044356"/>
              <a:ext cx="22225" cy="109537"/>
            </a:xfrm>
            <a:custGeom>
              <a:avLst/>
              <a:gdLst>
                <a:gd name="T0" fmla="*/ 99 w 99"/>
                <a:gd name="T1" fmla="*/ 0 h 484"/>
                <a:gd name="T2" fmla="*/ 99 w 99"/>
                <a:gd name="T3" fmla="*/ 0 h 484"/>
                <a:gd name="T4" fmla="*/ 88 w 99"/>
                <a:gd name="T5" fmla="*/ 12 h 484"/>
                <a:gd name="T6" fmla="*/ 77 w 99"/>
                <a:gd name="T7" fmla="*/ 25 h 484"/>
                <a:gd name="T8" fmla="*/ 67 w 99"/>
                <a:gd name="T9" fmla="*/ 37 h 484"/>
                <a:gd name="T10" fmla="*/ 57 w 99"/>
                <a:gd name="T11" fmla="*/ 51 h 484"/>
                <a:gd name="T12" fmla="*/ 48 w 99"/>
                <a:gd name="T13" fmla="*/ 65 h 484"/>
                <a:gd name="T14" fmla="*/ 41 w 99"/>
                <a:gd name="T15" fmla="*/ 79 h 484"/>
                <a:gd name="T16" fmla="*/ 33 w 99"/>
                <a:gd name="T17" fmla="*/ 94 h 484"/>
                <a:gd name="T18" fmla="*/ 26 w 99"/>
                <a:gd name="T19" fmla="*/ 109 h 484"/>
                <a:gd name="T20" fmla="*/ 20 w 99"/>
                <a:gd name="T21" fmla="*/ 124 h 484"/>
                <a:gd name="T22" fmla="*/ 14 w 99"/>
                <a:gd name="T23" fmla="*/ 141 h 484"/>
                <a:gd name="T24" fmla="*/ 10 w 99"/>
                <a:gd name="T25" fmla="*/ 156 h 484"/>
                <a:gd name="T26" fmla="*/ 7 w 99"/>
                <a:gd name="T27" fmla="*/ 173 h 484"/>
                <a:gd name="T28" fmla="*/ 3 w 99"/>
                <a:gd name="T29" fmla="*/ 191 h 484"/>
                <a:gd name="T30" fmla="*/ 1 w 99"/>
                <a:gd name="T31" fmla="*/ 207 h 484"/>
                <a:gd name="T32" fmla="*/ 0 w 99"/>
                <a:gd name="T33" fmla="*/ 225 h 484"/>
                <a:gd name="T34" fmla="*/ 0 w 99"/>
                <a:gd name="T35" fmla="*/ 242 h 484"/>
                <a:gd name="T36" fmla="*/ 0 w 99"/>
                <a:gd name="T37" fmla="*/ 242 h 484"/>
                <a:gd name="T38" fmla="*/ 0 w 99"/>
                <a:gd name="T39" fmla="*/ 260 h 484"/>
                <a:gd name="T40" fmla="*/ 1 w 99"/>
                <a:gd name="T41" fmla="*/ 277 h 484"/>
                <a:gd name="T42" fmla="*/ 3 w 99"/>
                <a:gd name="T43" fmla="*/ 294 h 484"/>
                <a:gd name="T44" fmla="*/ 7 w 99"/>
                <a:gd name="T45" fmla="*/ 311 h 484"/>
                <a:gd name="T46" fmla="*/ 10 w 99"/>
                <a:gd name="T47" fmla="*/ 327 h 484"/>
                <a:gd name="T48" fmla="*/ 14 w 99"/>
                <a:gd name="T49" fmla="*/ 344 h 484"/>
                <a:gd name="T50" fmla="*/ 20 w 99"/>
                <a:gd name="T51" fmla="*/ 359 h 484"/>
                <a:gd name="T52" fmla="*/ 26 w 99"/>
                <a:gd name="T53" fmla="*/ 375 h 484"/>
                <a:gd name="T54" fmla="*/ 33 w 99"/>
                <a:gd name="T55" fmla="*/ 390 h 484"/>
                <a:gd name="T56" fmla="*/ 41 w 99"/>
                <a:gd name="T57" fmla="*/ 404 h 484"/>
                <a:gd name="T58" fmla="*/ 48 w 99"/>
                <a:gd name="T59" fmla="*/ 419 h 484"/>
                <a:gd name="T60" fmla="*/ 57 w 99"/>
                <a:gd name="T61" fmla="*/ 433 h 484"/>
                <a:gd name="T62" fmla="*/ 67 w 99"/>
                <a:gd name="T63" fmla="*/ 446 h 484"/>
                <a:gd name="T64" fmla="*/ 77 w 99"/>
                <a:gd name="T65" fmla="*/ 460 h 484"/>
                <a:gd name="T66" fmla="*/ 88 w 99"/>
                <a:gd name="T67" fmla="*/ 472 h 484"/>
                <a:gd name="T68" fmla="*/ 99 w 99"/>
                <a:gd name="T69"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484">
                  <a:moveTo>
                    <a:pt x="99" y="0"/>
                  </a:moveTo>
                  <a:lnTo>
                    <a:pt x="99" y="0"/>
                  </a:lnTo>
                  <a:lnTo>
                    <a:pt x="88" y="12"/>
                  </a:lnTo>
                  <a:lnTo>
                    <a:pt x="77" y="25"/>
                  </a:lnTo>
                  <a:lnTo>
                    <a:pt x="67" y="37"/>
                  </a:lnTo>
                  <a:lnTo>
                    <a:pt x="57" y="51"/>
                  </a:lnTo>
                  <a:lnTo>
                    <a:pt x="48" y="65"/>
                  </a:lnTo>
                  <a:lnTo>
                    <a:pt x="41" y="79"/>
                  </a:lnTo>
                  <a:lnTo>
                    <a:pt x="33" y="94"/>
                  </a:lnTo>
                  <a:lnTo>
                    <a:pt x="26" y="109"/>
                  </a:lnTo>
                  <a:lnTo>
                    <a:pt x="20" y="124"/>
                  </a:lnTo>
                  <a:lnTo>
                    <a:pt x="14" y="141"/>
                  </a:lnTo>
                  <a:lnTo>
                    <a:pt x="10" y="156"/>
                  </a:lnTo>
                  <a:lnTo>
                    <a:pt x="7" y="173"/>
                  </a:lnTo>
                  <a:lnTo>
                    <a:pt x="3" y="191"/>
                  </a:lnTo>
                  <a:lnTo>
                    <a:pt x="1" y="207"/>
                  </a:lnTo>
                  <a:lnTo>
                    <a:pt x="0" y="225"/>
                  </a:lnTo>
                  <a:lnTo>
                    <a:pt x="0" y="242"/>
                  </a:lnTo>
                  <a:lnTo>
                    <a:pt x="0" y="242"/>
                  </a:lnTo>
                  <a:lnTo>
                    <a:pt x="0" y="260"/>
                  </a:lnTo>
                  <a:lnTo>
                    <a:pt x="1" y="277"/>
                  </a:lnTo>
                  <a:lnTo>
                    <a:pt x="3" y="294"/>
                  </a:lnTo>
                  <a:lnTo>
                    <a:pt x="7" y="311"/>
                  </a:lnTo>
                  <a:lnTo>
                    <a:pt x="10" y="327"/>
                  </a:lnTo>
                  <a:lnTo>
                    <a:pt x="14" y="344"/>
                  </a:lnTo>
                  <a:lnTo>
                    <a:pt x="20" y="359"/>
                  </a:lnTo>
                  <a:lnTo>
                    <a:pt x="26" y="375"/>
                  </a:lnTo>
                  <a:lnTo>
                    <a:pt x="33" y="390"/>
                  </a:lnTo>
                  <a:lnTo>
                    <a:pt x="41" y="404"/>
                  </a:lnTo>
                  <a:lnTo>
                    <a:pt x="48" y="419"/>
                  </a:lnTo>
                  <a:lnTo>
                    <a:pt x="57" y="433"/>
                  </a:lnTo>
                  <a:lnTo>
                    <a:pt x="67" y="446"/>
                  </a:lnTo>
                  <a:lnTo>
                    <a:pt x="77" y="460"/>
                  </a:lnTo>
                  <a:lnTo>
                    <a:pt x="88" y="472"/>
                  </a:lnTo>
                  <a:lnTo>
                    <a:pt x="99" y="484"/>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21" name="Freeform 214"/>
            <p:cNvSpPr>
              <a:spLocks/>
            </p:cNvSpPr>
            <p:nvPr/>
          </p:nvSpPr>
          <p:spPr bwMode="auto">
            <a:xfrm>
              <a:off x="3107563" y="5090393"/>
              <a:ext cx="22225" cy="22225"/>
            </a:xfrm>
            <a:custGeom>
              <a:avLst/>
              <a:gdLst>
                <a:gd name="T0" fmla="*/ 98 w 98"/>
                <a:gd name="T1" fmla="*/ 49 h 98"/>
                <a:gd name="T2" fmla="*/ 98 w 98"/>
                <a:gd name="T3" fmla="*/ 49 h 98"/>
                <a:gd name="T4" fmla="*/ 97 w 98"/>
                <a:gd name="T5" fmla="*/ 58 h 98"/>
                <a:gd name="T6" fmla="*/ 93 w 98"/>
                <a:gd name="T7" fmla="*/ 68 h 98"/>
                <a:gd name="T8" fmla="*/ 89 w 98"/>
                <a:gd name="T9" fmla="*/ 76 h 98"/>
                <a:gd name="T10" fmla="*/ 83 w 98"/>
                <a:gd name="T11" fmla="*/ 84 h 98"/>
                <a:gd name="T12" fmla="*/ 76 w 98"/>
                <a:gd name="T13" fmla="*/ 89 h 98"/>
                <a:gd name="T14" fmla="*/ 68 w 98"/>
                <a:gd name="T15" fmla="*/ 94 h 98"/>
                <a:gd name="T16" fmla="*/ 58 w 98"/>
                <a:gd name="T17" fmla="*/ 97 h 98"/>
                <a:gd name="T18" fmla="*/ 49 w 98"/>
                <a:gd name="T19" fmla="*/ 98 h 98"/>
                <a:gd name="T20" fmla="*/ 49 w 98"/>
                <a:gd name="T21" fmla="*/ 98 h 98"/>
                <a:gd name="T22" fmla="*/ 39 w 98"/>
                <a:gd name="T23" fmla="*/ 97 h 98"/>
                <a:gd name="T24" fmla="*/ 29 w 98"/>
                <a:gd name="T25" fmla="*/ 94 h 98"/>
                <a:gd name="T26" fmla="*/ 22 w 98"/>
                <a:gd name="T27" fmla="*/ 89 h 98"/>
                <a:gd name="T28" fmla="*/ 14 w 98"/>
                <a:gd name="T29" fmla="*/ 84 h 98"/>
                <a:gd name="T30" fmla="*/ 9 w 98"/>
                <a:gd name="T31" fmla="*/ 76 h 98"/>
                <a:gd name="T32" fmla="*/ 4 w 98"/>
                <a:gd name="T33" fmla="*/ 68 h 98"/>
                <a:gd name="T34" fmla="*/ 1 w 98"/>
                <a:gd name="T35" fmla="*/ 58 h 98"/>
                <a:gd name="T36" fmla="*/ 0 w 98"/>
                <a:gd name="T37" fmla="*/ 49 h 98"/>
                <a:gd name="T38" fmla="*/ 0 w 98"/>
                <a:gd name="T39" fmla="*/ 49 h 98"/>
                <a:gd name="T40" fmla="*/ 1 w 98"/>
                <a:gd name="T41" fmla="*/ 40 h 98"/>
                <a:gd name="T42" fmla="*/ 4 w 98"/>
                <a:gd name="T43" fmla="*/ 30 h 98"/>
                <a:gd name="T44" fmla="*/ 9 w 98"/>
                <a:gd name="T45" fmla="*/ 22 h 98"/>
                <a:gd name="T46" fmla="*/ 14 w 98"/>
                <a:gd name="T47" fmla="*/ 14 h 98"/>
                <a:gd name="T48" fmla="*/ 22 w 98"/>
                <a:gd name="T49" fmla="*/ 9 h 98"/>
                <a:gd name="T50" fmla="*/ 29 w 98"/>
                <a:gd name="T51" fmla="*/ 4 h 98"/>
                <a:gd name="T52" fmla="*/ 39 w 98"/>
                <a:gd name="T53" fmla="*/ 1 h 98"/>
                <a:gd name="T54" fmla="*/ 49 w 98"/>
                <a:gd name="T55" fmla="*/ 0 h 98"/>
                <a:gd name="T56" fmla="*/ 49 w 98"/>
                <a:gd name="T57" fmla="*/ 0 h 98"/>
                <a:gd name="T58" fmla="*/ 58 w 98"/>
                <a:gd name="T59" fmla="*/ 1 h 98"/>
                <a:gd name="T60" fmla="*/ 68 w 98"/>
                <a:gd name="T61" fmla="*/ 4 h 98"/>
                <a:gd name="T62" fmla="*/ 76 w 98"/>
                <a:gd name="T63" fmla="*/ 9 h 98"/>
                <a:gd name="T64" fmla="*/ 83 w 98"/>
                <a:gd name="T65" fmla="*/ 14 h 98"/>
                <a:gd name="T66" fmla="*/ 89 w 98"/>
                <a:gd name="T67" fmla="*/ 22 h 98"/>
                <a:gd name="T68" fmla="*/ 93 w 98"/>
                <a:gd name="T69" fmla="*/ 30 h 98"/>
                <a:gd name="T70" fmla="*/ 97 w 98"/>
                <a:gd name="T71" fmla="*/ 40 h 98"/>
                <a:gd name="T72" fmla="*/ 98 w 98"/>
                <a:gd name="T73" fmla="*/ 49 h 98"/>
                <a:gd name="T74" fmla="*/ 98 w 98"/>
                <a:gd name="T75" fmla="*/ 4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 h="98">
                  <a:moveTo>
                    <a:pt x="98" y="49"/>
                  </a:moveTo>
                  <a:lnTo>
                    <a:pt x="98" y="49"/>
                  </a:lnTo>
                  <a:lnTo>
                    <a:pt x="97" y="58"/>
                  </a:lnTo>
                  <a:lnTo>
                    <a:pt x="93" y="68"/>
                  </a:lnTo>
                  <a:lnTo>
                    <a:pt x="89" y="76"/>
                  </a:lnTo>
                  <a:lnTo>
                    <a:pt x="83" y="84"/>
                  </a:lnTo>
                  <a:lnTo>
                    <a:pt x="76" y="89"/>
                  </a:lnTo>
                  <a:lnTo>
                    <a:pt x="68" y="94"/>
                  </a:lnTo>
                  <a:lnTo>
                    <a:pt x="58" y="97"/>
                  </a:lnTo>
                  <a:lnTo>
                    <a:pt x="49" y="98"/>
                  </a:lnTo>
                  <a:lnTo>
                    <a:pt x="49" y="98"/>
                  </a:lnTo>
                  <a:lnTo>
                    <a:pt x="39" y="97"/>
                  </a:lnTo>
                  <a:lnTo>
                    <a:pt x="29" y="94"/>
                  </a:lnTo>
                  <a:lnTo>
                    <a:pt x="22" y="89"/>
                  </a:lnTo>
                  <a:lnTo>
                    <a:pt x="14" y="84"/>
                  </a:lnTo>
                  <a:lnTo>
                    <a:pt x="9" y="76"/>
                  </a:lnTo>
                  <a:lnTo>
                    <a:pt x="4" y="68"/>
                  </a:lnTo>
                  <a:lnTo>
                    <a:pt x="1" y="58"/>
                  </a:lnTo>
                  <a:lnTo>
                    <a:pt x="0" y="49"/>
                  </a:lnTo>
                  <a:lnTo>
                    <a:pt x="0" y="49"/>
                  </a:lnTo>
                  <a:lnTo>
                    <a:pt x="1" y="40"/>
                  </a:lnTo>
                  <a:lnTo>
                    <a:pt x="4" y="30"/>
                  </a:lnTo>
                  <a:lnTo>
                    <a:pt x="9" y="22"/>
                  </a:lnTo>
                  <a:lnTo>
                    <a:pt x="14" y="14"/>
                  </a:lnTo>
                  <a:lnTo>
                    <a:pt x="22" y="9"/>
                  </a:lnTo>
                  <a:lnTo>
                    <a:pt x="29" y="4"/>
                  </a:lnTo>
                  <a:lnTo>
                    <a:pt x="39" y="1"/>
                  </a:lnTo>
                  <a:lnTo>
                    <a:pt x="49" y="0"/>
                  </a:lnTo>
                  <a:lnTo>
                    <a:pt x="49" y="0"/>
                  </a:lnTo>
                  <a:lnTo>
                    <a:pt x="58" y="1"/>
                  </a:lnTo>
                  <a:lnTo>
                    <a:pt x="68" y="4"/>
                  </a:lnTo>
                  <a:lnTo>
                    <a:pt x="76" y="9"/>
                  </a:lnTo>
                  <a:lnTo>
                    <a:pt x="83" y="14"/>
                  </a:lnTo>
                  <a:lnTo>
                    <a:pt x="89" y="22"/>
                  </a:lnTo>
                  <a:lnTo>
                    <a:pt x="93" y="30"/>
                  </a:lnTo>
                  <a:lnTo>
                    <a:pt x="97" y="40"/>
                  </a:lnTo>
                  <a:lnTo>
                    <a:pt x="98" y="49"/>
                  </a:lnTo>
                  <a:lnTo>
                    <a:pt x="98" y="4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422" name="Freeform 219"/>
          <p:cNvSpPr>
            <a:spLocks/>
          </p:cNvSpPr>
          <p:nvPr/>
        </p:nvSpPr>
        <p:spPr bwMode="auto">
          <a:xfrm>
            <a:off x="2588781" y="3407291"/>
            <a:ext cx="285889" cy="210505"/>
          </a:xfrm>
          <a:custGeom>
            <a:avLst/>
            <a:gdLst>
              <a:gd name="T0" fmla="*/ 1823 w 2003"/>
              <a:gd name="T1" fmla="*/ 713 h 1485"/>
              <a:gd name="T2" fmla="*/ 1829 w 2003"/>
              <a:gd name="T3" fmla="*/ 636 h 1485"/>
              <a:gd name="T4" fmla="*/ 1815 w 2003"/>
              <a:gd name="T5" fmla="*/ 562 h 1485"/>
              <a:gd name="T6" fmla="*/ 1785 w 2003"/>
              <a:gd name="T7" fmla="*/ 495 h 1485"/>
              <a:gd name="T8" fmla="*/ 1739 w 2003"/>
              <a:gd name="T9" fmla="*/ 437 h 1485"/>
              <a:gd name="T10" fmla="*/ 1680 w 2003"/>
              <a:gd name="T11" fmla="*/ 391 h 1485"/>
              <a:gd name="T12" fmla="*/ 1612 w 2003"/>
              <a:gd name="T13" fmla="*/ 361 h 1485"/>
              <a:gd name="T14" fmla="*/ 1535 w 2003"/>
              <a:gd name="T15" fmla="*/ 349 h 1485"/>
              <a:gd name="T16" fmla="*/ 1488 w 2003"/>
              <a:gd name="T17" fmla="*/ 331 h 1485"/>
              <a:gd name="T18" fmla="*/ 1453 w 2003"/>
              <a:gd name="T19" fmla="*/ 259 h 1485"/>
              <a:gd name="T20" fmla="*/ 1407 w 2003"/>
              <a:gd name="T21" fmla="*/ 194 h 1485"/>
              <a:gd name="T22" fmla="*/ 1353 w 2003"/>
              <a:gd name="T23" fmla="*/ 136 h 1485"/>
              <a:gd name="T24" fmla="*/ 1291 w 2003"/>
              <a:gd name="T25" fmla="*/ 87 h 1485"/>
              <a:gd name="T26" fmla="*/ 1221 w 2003"/>
              <a:gd name="T27" fmla="*/ 48 h 1485"/>
              <a:gd name="T28" fmla="*/ 1146 w 2003"/>
              <a:gd name="T29" fmla="*/ 20 h 1485"/>
              <a:gd name="T30" fmla="*/ 1065 w 2003"/>
              <a:gd name="T31" fmla="*/ 3 h 1485"/>
              <a:gd name="T32" fmla="*/ 1002 w 2003"/>
              <a:gd name="T33" fmla="*/ 0 h 1485"/>
              <a:gd name="T34" fmla="*/ 897 w 2003"/>
              <a:gd name="T35" fmla="*/ 11 h 1485"/>
              <a:gd name="T36" fmla="*/ 799 w 2003"/>
              <a:gd name="T37" fmla="*/ 41 h 1485"/>
              <a:gd name="T38" fmla="*/ 710 w 2003"/>
              <a:gd name="T39" fmla="*/ 89 h 1485"/>
              <a:gd name="T40" fmla="*/ 632 w 2003"/>
              <a:gd name="T41" fmla="*/ 152 h 1485"/>
              <a:gd name="T42" fmla="*/ 568 w 2003"/>
              <a:gd name="T43" fmla="*/ 231 h 1485"/>
              <a:gd name="T44" fmla="*/ 520 w 2003"/>
              <a:gd name="T45" fmla="*/ 319 h 1485"/>
              <a:gd name="T46" fmla="*/ 490 w 2003"/>
              <a:gd name="T47" fmla="*/ 417 h 1485"/>
              <a:gd name="T48" fmla="*/ 479 w 2003"/>
              <a:gd name="T49" fmla="*/ 523 h 1485"/>
              <a:gd name="T50" fmla="*/ 406 w 2003"/>
              <a:gd name="T51" fmla="*/ 528 h 1485"/>
              <a:gd name="T52" fmla="*/ 315 w 2003"/>
              <a:gd name="T53" fmla="*/ 552 h 1485"/>
              <a:gd name="T54" fmla="*/ 231 w 2003"/>
              <a:gd name="T55" fmla="*/ 593 h 1485"/>
              <a:gd name="T56" fmla="*/ 157 w 2003"/>
              <a:gd name="T57" fmla="*/ 648 h 1485"/>
              <a:gd name="T58" fmla="*/ 96 w 2003"/>
              <a:gd name="T59" fmla="*/ 717 h 1485"/>
              <a:gd name="T60" fmla="*/ 48 w 2003"/>
              <a:gd name="T61" fmla="*/ 795 h 1485"/>
              <a:gd name="T62" fmla="*/ 16 w 2003"/>
              <a:gd name="T63" fmla="*/ 883 h 1485"/>
              <a:gd name="T64" fmla="*/ 1 w 2003"/>
              <a:gd name="T65" fmla="*/ 979 h 1485"/>
              <a:gd name="T66" fmla="*/ 2 w 2003"/>
              <a:gd name="T67" fmla="*/ 1052 h 1485"/>
              <a:gd name="T68" fmla="*/ 22 w 2003"/>
              <a:gd name="T69" fmla="*/ 1146 h 1485"/>
              <a:gd name="T70" fmla="*/ 58 w 2003"/>
              <a:gd name="T71" fmla="*/ 1233 h 1485"/>
              <a:gd name="T72" fmla="*/ 110 w 2003"/>
              <a:gd name="T73" fmla="*/ 1309 h 1485"/>
              <a:gd name="T74" fmla="*/ 174 w 2003"/>
              <a:gd name="T75" fmla="*/ 1375 h 1485"/>
              <a:gd name="T76" fmla="*/ 251 w 2003"/>
              <a:gd name="T77" fmla="*/ 1426 h 1485"/>
              <a:gd name="T78" fmla="*/ 336 w 2003"/>
              <a:gd name="T79" fmla="*/ 1463 h 1485"/>
              <a:gd name="T80" fmla="*/ 430 w 2003"/>
              <a:gd name="T81" fmla="*/ 1481 h 1485"/>
              <a:gd name="T82" fmla="*/ 1612 w 2003"/>
              <a:gd name="T83" fmla="*/ 1485 h 1485"/>
              <a:gd name="T84" fmla="*/ 1690 w 2003"/>
              <a:gd name="T85" fmla="*/ 1476 h 1485"/>
              <a:gd name="T86" fmla="*/ 1764 w 2003"/>
              <a:gd name="T87" fmla="*/ 1453 h 1485"/>
              <a:gd name="T88" fmla="*/ 1830 w 2003"/>
              <a:gd name="T89" fmla="*/ 1417 h 1485"/>
              <a:gd name="T90" fmla="*/ 1888 w 2003"/>
              <a:gd name="T91" fmla="*/ 1369 h 1485"/>
              <a:gd name="T92" fmla="*/ 1936 w 2003"/>
              <a:gd name="T93" fmla="*/ 1310 h 1485"/>
              <a:gd name="T94" fmla="*/ 1973 w 2003"/>
              <a:gd name="T95" fmla="*/ 1244 h 1485"/>
              <a:gd name="T96" fmla="*/ 1996 w 2003"/>
              <a:gd name="T97" fmla="*/ 1170 h 1485"/>
              <a:gd name="T98" fmla="*/ 2003 w 2003"/>
              <a:gd name="T99" fmla="*/ 1090 h 1485"/>
              <a:gd name="T100" fmla="*/ 1996 w 2003"/>
              <a:gd name="T101" fmla="*/ 1012 h 1485"/>
              <a:gd name="T102" fmla="*/ 1962 w 2003"/>
              <a:gd name="T103" fmla="*/ 916 h 1485"/>
              <a:gd name="T104" fmla="*/ 1908 w 2003"/>
              <a:gd name="T105" fmla="*/ 833 h 1485"/>
              <a:gd name="T106" fmla="*/ 1834 w 2003"/>
              <a:gd name="T107" fmla="*/ 767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3" h="1485">
                <a:moveTo>
                  <a:pt x="1812" y="753"/>
                </a:moveTo>
                <a:lnTo>
                  <a:pt x="1812" y="753"/>
                </a:lnTo>
                <a:lnTo>
                  <a:pt x="1818" y="733"/>
                </a:lnTo>
                <a:lnTo>
                  <a:pt x="1823" y="713"/>
                </a:lnTo>
                <a:lnTo>
                  <a:pt x="1826" y="694"/>
                </a:lnTo>
                <a:lnTo>
                  <a:pt x="1828" y="674"/>
                </a:lnTo>
                <a:lnTo>
                  <a:pt x="1829" y="655"/>
                </a:lnTo>
                <a:lnTo>
                  <a:pt x="1829" y="636"/>
                </a:lnTo>
                <a:lnTo>
                  <a:pt x="1827" y="617"/>
                </a:lnTo>
                <a:lnTo>
                  <a:pt x="1824" y="598"/>
                </a:lnTo>
                <a:lnTo>
                  <a:pt x="1820" y="579"/>
                </a:lnTo>
                <a:lnTo>
                  <a:pt x="1815" y="562"/>
                </a:lnTo>
                <a:lnTo>
                  <a:pt x="1809" y="545"/>
                </a:lnTo>
                <a:lnTo>
                  <a:pt x="1802" y="527"/>
                </a:lnTo>
                <a:lnTo>
                  <a:pt x="1793" y="511"/>
                </a:lnTo>
                <a:lnTo>
                  <a:pt x="1785" y="495"/>
                </a:lnTo>
                <a:lnTo>
                  <a:pt x="1774" y="479"/>
                </a:lnTo>
                <a:lnTo>
                  <a:pt x="1763" y="464"/>
                </a:lnTo>
                <a:lnTo>
                  <a:pt x="1751" y="450"/>
                </a:lnTo>
                <a:lnTo>
                  <a:pt x="1739" y="437"/>
                </a:lnTo>
                <a:lnTo>
                  <a:pt x="1725" y="424"/>
                </a:lnTo>
                <a:lnTo>
                  <a:pt x="1711" y="413"/>
                </a:lnTo>
                <a:lnTo>
                  <a:pt x="1696" y="402"/>
                </a:lnTo>
                <a:lnTo>
                  <a:pt x="1680" y="391"/>
                </a:lnTo>
                <a:lnTo>
                  <a:pt x="1664" y="382"/>
                </a:lnTo>
                <a:lnTo>
                  <a:pt x="1648" y="374"/>
                </a:lnTo>
                <a:lnTo>
                  <a:pt x="1630" y="367"/>
                </a:lnTo>
                <a:lnTo>
                  <a:pt x="1612" y="361"/>
                </a:lnTo>
                <a:lnTo>
                  <a:pt x="1593" y="356"/>
                </a:lnTo>
                <a:lnTo>
                  <a:pt x="1575" y="353"/>
                </a:lnTo>
                <a:lnTo>
                  <a:pt x="1555" y="350"/>
                </a:lnTo>
                <a:lnTo>
                  <a:pt x="1535" y="349"/>
                </a:lnTo>
                <a:lnTo>
                  <a:pt x="1515" y="349"/>
                </a:lnTo>
                <a:lnTo>
                  <a:pt x="1494" y="350"/>
                </a:lnTo>
                <a:lnTo>
                  <a:pt x="1494" y="350"/>
                </a:lnTo>
                <a:lnTo>
                  <a:pt x="1488" y="331"/>
                </a:lnTo>
                <a:lnTo>
                  <a:pt x="1480" y="313"/>
                </a:lnTo>
                <a:lnTo>
                  <a:pt x="1471" y="294"/>
                </a:lnTo>
                <a:lnTo>
                  <a:pt x="1463" y="277"/>
                </a:lnTo>
                <a:lnTo>
                  <a:pt x="1453" y="259"/>
                </a:lnTo>
                <a:lnTo>
                  <a:pt x="1442" y="242"/>
                </a:lnTo>
                <a:lnTo>
                  <a:pt x="1431" y="225"/>
                </a:lnTo>
                <a:lnTo>
                  <a:pt x="1419" y="209"/>
                </a:lnTo>
                <a:lnTo>
                  <a:pt x="1407" y="194"/>
                </a:lnTo>
                <a:lnTo>
                  <a:pt x="1394" y="179"/>
                </a:lnTo>
                <a:lnTo>
                  <a:pt x="1381" y="163"/>
                </a:lnTo>
                <a:lnTo>
                  <a:pt x="1367" y="149"/>
                </a:lnTo>
                <a:lnTo>
                  <a:pt x="1353" y="136"/>
                </a:lnTo>
                <a:lnTo>
                  <a:pt x="1339" y="123"/>
                </a:lnTo>
                <a:lnTo>
                  <a:pt x="1322" y="110"/>
                </a:lnTo>
                <a:lnTo>
                  <a:pt x="1307" y="98"/>
                </a:lnTo>
                <a:lnTo>
                  <a:pt x="1291" y="87"/>
                </a:lnTo>
                <a:lnTo>
                  <a:pt x="1274" y="76"/>
                </a:lnTo>
                <a:lnTo>
                  <a:pt x="1257" y="66"/>
                </a:lnTo>
                <a:lnTo>
                  <a:pt x="1240" y="57"/>
                </a:lnTo>
                <a:lnTo>
                  <a:pt x="1221" y="48"/>
                </a:lnTo>
                <a:lnTo>
                  <a:pt x="1203" y="40"/>
                </a:lnTo>
                <a:lnTo>
                  <a:pt x="1184" y="33"/>
                </a:lnTo>
                <a:lnTo>
                  <a:pt x="1164" y="26"/>
                </a:lnTo>
                <a:lnTo>
                  <a:pt x="1146" y="20"/>
                </a:lnTo>
                <a:lnTo>
                  <a:pt x="1125" y="14"/>
                </a:lnTo>
                <a:lnTo>
                  <a:pt x="1106" y="10"/>
                </a:lnTo>
                <a:lnTo>
                  <a:pt x="1085" y="6"/>
                </a:lnTo>
                <a:lnTo>
                  <a:pt x="1065" y="3"/>
                </a:lnTo>
                <a:lnTo>
                  <a:pt x="1044" y="1"/>
                </a:lnTo>
                <a:lnTo>
                  <a:pt x="1023" y="0"/>
                </a:lnTo>
                <a:lnTo>
                  <a:pt x="1002" y="0"/>
                </a:lnTo>
                <a:lnTo>
                  <a:pt x="1002" y="0"/>
                </a:lnTo>
                <a:lnTo>
                  <a:pt x="975" y="0"/>
                </a:lnTo>
                <a:lnTo>
                  <a:pt x="948" y="2"/>
                </a:lnTo>
                <a:lnTo>
                  <a:pt x="922" y="5"/>
                </a:lnTo>
                <a:lnTo>
                  <a:pt x="897" y="11"/>
                </a:lnTo>
                <a:lnTo>
                  <a:pt x="872" y="16"/>
                </a:lnTo>
                <a:lnTo>
                  <a:pt x="847" y="23"/>
                </a:lnTo>
                <a:lnTo>
                  <a:pt x="822" y="32"/>
                </a:lnTo>
                <a:lnTo>
                  <a:pt x="799" y="41"/>
                </a:lnTo>
                <a:lnTo>
                  <a:pt x="775" y="51"/>
                </a:lnTo>
                <a:lnTo>
                  <a:pt x="753" y="63"/>
                </a:lnTo>
                <a:lnTo>
                  <a:pt x="731" y="75"/>
                </a:lnTo>
                <a:lnTo>
                  <a:pt x="710" y="89"/>
                </a:lnTo>
                <a:lnTo>
                  <a:pt x="689" y="103"/>
                </a:lnTo>
                <a:lnTo>
                  <a:pt x="669" y="119"/>
                </a:lnTo>
                <a:lnTo>
                  <a:pt x="651" y="136"/>
                </a:lnTo>
                <a:lnTo>
                  <a:pt x="632" y="152"/>
                </a:lnTo>
                <a:lnTo>
                  <a:pt x="615" y="171"/>
                </a:lnTo>
                <a:lnTo>
                  <a:pt x="599" y="191"/>
                </a:lnTo>
                <a:lnTo>
                  <a:pt x="583" y="210"/>
                </a:lnTo>
                <a:lnTo>
                  <a:pt x="568" y="231"/>
                </a:lnTo>
                <a:lnTo>
                  <a:pt x="555" y="252"/>
                </a:lnTo>
                <a:lnTo>
                  <a:pt x="542" y="273"/>
                </a:lnTo>
                <a:lnTo>
                  <a:pt x="531" y="296"/>
                </a:lnTo>
                <a:lnTo>
                  <a:pt x="520" y="319"/>
                </a:lnTo>
                <a:lnTo>
                  <a:pt x="511" y="343"/>
                </a:lnTo>
                <a:lnTo>
                  <a:pt x="503" y="367"/>
                </a:lnTo>
                <a:lnTo>
                  <a:pt x="495" y="392"/>
                </a:lnTo>
                <a:lnTo>
                  <a:pt x="490" y="417"/>
                </a:lnTo>
                <a:lnTo>
                  <a:pt x="486" y="443"/>
                </a:lnTo>
                <a:lnTo>
                  <a:pt x="482" y="469"/>
                </a:lnTo>
                <a:lnTo>
                  <a:pt x="480" y="496"/>
                </a:lnTo>
                <a:lnTo>
                  <a:pt x="479" y="523"/>
                </a:lnTo>
                <a:lnTo>
                  <a:pt x="479" y="523"/>
                </a:lnTo>
                <a:lnTo>
                  <a:pt x="455" y="524"/>
                </a:lnTo>
                <a:lnTo>
                  <a:pt x="430" y="525"/>
                </a:lnTo>
                <a:lnTo>
                  <a:pt x="406" y="528"/>
                </a:lnTo>
                <a:lnTo>
                  <a:pt x="383" y="533"/>
                </a:lnTo>
                <a:lnTo>
                  <a:pt x="359" y="538"/>
                </a:lnTo>
                <a:lnTo>
                  <a:pt x="336" y="545"/>
                </a:lnTo>
                <a:lnTo>
                  <a:pt x="315" y="552"/>
                </a:lnTo>
                <a:lnTo>
                  <a:pt x="293" y="561"/>
                </a:lnTo>
                <a:lnTo>
                  <a:pt x="271" y="571"/>
                </a:lnTo>
                <a:lnTo>
                  <a:pt x="251" y="581"/>
                </a:lnTo>
                <a:lnTo>
                  <a:pt x="231" y="593"/>
                </a:lnTo>
                <a:lnTo>
                  <a:pt x="211" y="606"/>
                </a:lnTo>
                <a:lnTo>
                  <a:pt x="193" y="619"/>
                </a:lnTo>
                <a:lnTo>
                  <a:pt x="174" y="633"/>
                </a:lnTo>
                <a:lnTo>
                  <a:pt x="157" y="648"/>
                </a:lnTo>
                <a:lnTo>
                  <a:pt x="141" y="664"/>
                </a:lnTo>
                <a:lnTo>
                  <a:pt x="124" y="681"/>
                </a:lnTo>
                <a:lnTo>
                  <a:pt x="110" y="698"/>
                </a:lnTo>
                <a:lnTo>
                  <a:pt x="96" y="717"/>
                </a:lnTo>
                <a:lnTo>
                  <a:pt x="82" y="735"/>
                </a:lnTo>
                <a:lnTo>
                  <a:pt x="70" y="755"/>
                </a:lnTo>
                <a:lnTo>
                  <a:pt x="58" y="774"/>
                </a:lnTo>
                <a:lnTo>
                  <a:pt x="48" y="795"/>
                </a:lnTo>
                <a:lnTo>
                  <a:pt x="38" y="817"/>
                </a:lnTo>
                <a:lnTo>
                  <a:pt x="30" y="839"/>
                </a:lnTo>
                <a:lnTo>
                  <a:pt x="22" y="861"/>
                </a:lnTo>
                <a:lnTo>
                  <a:pt x="16" y="883"/>
                </a:lnTo>
                <a:lnTo>
                  <a:pt x="10" y="907"/>
                </a:lnTo>
                <a:lnTo>
                  <a:pt x="6" y="930"/>
                </a:lnTo>
                <a:lnTo>
                  <a:pt x="2" y="954"/>
                </a:lnTo>
                <a:lnTo>
                  <a:pt x="1" y="979"/>
                </a:lnTo>
                <a:lnTo>
                  <a:pt x="0" y="1003"/>
                </a:lnTo>
                <a:lnTo>
                  <a:pt x="0" y="1003"/>
                </a:lnTo>
                <a:lnTo>
                  <a:pt x="1" y="1028"/>
                </a:lnTo>
                <a:lnTo>
                  <a:pt x="2" y="1052"/>
                </a:lnTo>
                <a:lnTo>
                  <a:pt x="6" y="1076"/>
                </a:lnTo>
                <a:lnTo>
                  <a:pt x="10" y="1100"/>
                </a:lnTo>
                <a:lnTo>
                  <a:pt x="16" y="1124"/>
                </a:lnTo>
                <a:lnTo>
                  <a:pt x="22" y="1146"/>
                </a:lnTo>
                <a:lnTo>
                  <a:pt x="30" y="1169"/>
                </a:lnTo>
                <a:lnTo>
                  <a:pt x="38" y="1191"/>
                </a:lnTo>
                <a:lnTo>
                  <a:pt x="48" y="1212"/>
                </a:lnTo>
                <a:lnTo>
                  <a:pt x="58" y="1233"/>
                </a:lnTo>
                <a:lnTo>
                  <a:pt x="70" y="1253"/>
                </a:lnTo>
                <a:lnTo>
                  <a:pt x="82" y="1272"/>
                </a:lnTo>
                <a:lnTo>
                  <a:pt x="96" y="1291"/>
                </a:lnTo>
                <a:lnTo>
                  <a:pt x="110" y="1309"/>
                </a:lnTo>
                <a:lnTo>
                  <a:pt x="124" y="1327"/>
                </a:lnTo>
                <a:lnTo>
                  <a:pt x="141" y="1343"/>
                </a:lnTo>
                <a:lnTo>
                  <a:pt x="157" y="1359"/>
                </a:lnTo>
                <a:lnTo>
                  <a:pt x="174" y="1375"/>
                </a:lnTo>
                <a:lnTo>
                  <a:pt x="193" y="1389"/>
                </a:lnTo>
                <a:lnTo>
                  <a:pt x="211" y="1402"/>
                </a:lnTo>
                <a:lnTo>
                  <a:pt x="231" y="1415"/>
                </a:lnTo>
                <a:lnTo>
                  <a:pt x="251" y="1426"/>
                </a:lnTo>
                <a:lnTo>
                  <a:pt x="271" y="1437"/>
                </a:lnTo>
                <a:lnTo>
                  <a:pt x="293" y="1447"/>
                </a:lnTo>
                <a:lnTo>
                  <a:pt x="315" y="1455"/>
                </a:lnTo>
                <a:lnTo>
                  <a:pt x="336" y="1463"/>
                </a:lnTo>
                <a:lnTo>
                  <a:pt x="359" y="1469"/>
                </a:lnTo>
                <a:lnTo>
                  <a:pt x="383" y="1475"/>
                </a:lnTo>
                <a:lnTo>
                  <a:pt x="406" y="1479"/>
                </a:lnTo>
                <a:lnTo>
                  <a:pt x="430" y="1481"/>
                </a:lnTo>
                <a:lnTo>
                  <a:pt x="455" y="1484"/>
                </a:lnTo>
                <a:lnTo>
                  <a:pt x="479" y="1485"/>
                </a:lnTo>
                <a:lnTo>
                  <a:pt x="1612" y="1485"/>
                </a:lnTo>
                <a:lnTo>
                  <a:pt x="1612" y="1485"/>
                </a:lnTo>
                <a:lnTo>
                  <a:pt x="1631" y="1484"/>
                </a:lnTo>
                <a:lnTo>
                  <a:pt x="1652" y="1483"/>
                </a:lnTo>
                <a:lnTo>
                  <a:pt x="1671" y="1480"/>
                </a:lnTo>
                <a:lnTo>
                  <a:pt x="1690" y="1476"/>
                </a:lnTo>
                <a:lnTo>
                  <a:pt x="1710" y="1472"/>
                </a:lnTo>
                <a:lnTo>
                  <a:pt x="1728" y="1466"/>
                </a:lnTo>
                <a:lnTo>
                  <a:pt x="1747" y="1461"/>
                </a:lnTo>
                <a:lnTo>
                  <a:pt x="1764" y="1453"/>
                </a:lnTo>
                <a:lnTo>
                  <a:pt x="1781" y="1445"/>
                </a:lnTo>
                <a:lnTo>
                  <a:pt x="1798" y="1437"/>
                </a:lnTo>
                <a:lnTo>
                  <a:pt x="1815" y="1427"/>
                </a:lnTo>
                <a:lnTo>
                  <a:pt x="1830" y="1417"/>
                </a:lnTo>
                <a:lnTo>
                  <a:pt x="1846" y="1406"/>
                </a:lnTo>
                <a:lnTo>
                  <a:pt x="1861" y="1394"/>
                </a:lnTo>
                <a:lnTo>
                  <a:pt x="1875" y="1382"/>
                </a:lnTo>
                <a:lnTo>
                  <a:pt x="1888" y="1369"/>
                </a:lnTo>
                <a:lnTo>
                  <a:pt x="1901" y="1355"/>
                </a:lnTo>
                <a:lnTo>
                  <a:pt x="1914" y="1341"/>
                </a:lnTo>
                <a:lnTo>
                  <a:pt x="1925" y="1326"/>
                </a:lnTo>
                <a:lnTo>
                  <a:pt x="1936" y="1310"/>
                </a:lnTo>
                <a:lnTo>
                  <a:pt x="1947" y="1295"/>
                </a:lnTo>
                <a:lnTo>
                  <a:pt x="1955" y="1278"/>
                </a:lnTo>
                <a:lnTo>
                  <a:pt x="1964" y="1261"/>
                </a:lnTo>
                <a:lnTo>
                  <a:pt x="1973" y="1244"/>
                </a:lnTo>
                <a:lnTo>
                  <a:pt x="1979" y="1225"/>
                </a:lnTo>
                <a:lnTo>
                  <a:pt x="1986" y="1208"/>
                </a:lnTo>
                <a:lnTo>
                  <a:pt x="1991" y="1190"/>
                </a:lnTo>
                <a:lnTo>
                  <a:pt x="1996" y="1170"/>
                </a:lnTo>
                <a:lnTo>
                  <a:pt x="1999" y="1150"/>
                </a:lnTo>
                <a:lnTo>
                  <a:pt x="2001" y="1131"/>
                </a:lnTo>
                <a:lnTo>
                  <a:pt x="2002" y="1111"/>
                </a:lnTo>
                <a:lnTo>
                  <a:pt x="2003" y="1090"/>
                </a:lnTo>
                <a:lnTo>
                  <a:pt x="2003" y="1090"/>
                </a:lnTo>
                <a:lnTo>
                  <a:pt x="2002" y="1064"/>
                </a:lnTo>
                <a:lnTo>
                  <a:pt x="2000" y="1038"/>
                </a:lnTo>
                <a:lnTo>
                  <a:pt x="1996" y="1012"/>
                </a:lnTo>
                <a:lnTo>
                  <a:pt x="1989" y="987"/>
                </a:lnTo>
                <a:lnTo>
                  <a:pt x="1982" y="963"/>
                </a:lnTo>
                <a:lnTo>
                  <a:pt x="1973" y="939"/>
                </a:lnTo>
                <a:lnTo>
                  <a:pt x="1962" y="916"/>
                </a:lnTo>
                <a:lnTo>
                  <a:pt x="1950" y="894"/>
                </a:lnTo>
                <a:lnTo>
                  <a:pt x="1937" y="873"/>
                </a:lnTo>
                <a:lnTo>
                  <a:pt x="1923" y="853"/>
                </a:lnTo>
                <a:lnTo>
                  <a:pt x="1908" y="833"/>
                </a:lnTo>
                <a:lnTo>
                  <a:pt x="1890" y="815"/>
                </a:lnTo>
                <a:lnTo>
                  <a:pt x="1873" y="797"/>
                </a:lnTo>
                <a:lnTo>
                  <a:pt x="1853" y="781"/>
                </a:lnTo>
                <a:lnTo>
                  <a:pt x="1834" y="767"/>
                </a:lnTo>
                <a:lnTo>
                  <a:pt x="1812" y="753"/>
                </a:lnTo>
                <a:lnTo>
                  <a:pt x="1812" y="753"/>
                </a:lnTo>
                <a:close/>
              </a:path>
            </a:pathLst>
          </a:custGeom>
          <a:noFill/>
          <a:ln w="0">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423" name="Gruppieren 422"/>
          <p:cNvGrpSpPr/>
          <p:nvPr/>
        </p:nvGrpSpPr>
        <p:grpSpPr>
          <a:xfrm>
            <a:off x="1616176" y="3395458"/>
            <a:ext cx="345533" cy="345534"/>
            <a:chOff x="1560564" y="3639614"/>
            <a:chExt cx="319087" cy="319088"/>
          </a:xfrm>
        </p:grpSpPr>
        <p:sp>
          <p:nvSpPr>
            <p:cNvPr id="424" name="Freeform 220"/>
            <p:cNvSpPr>
              <a:spLocks/>
            </p:cNvSpPr>
            <p:nvPr/>
          </p:nvSpPr>
          <p:spPr bwMode="auto">
            <a:xfrm>
              <a:off x="1560564" y="3750739"/>
              <a:ext cx="277813" cy="207963"/>
            </a:xfrm>
            <a:custGeom>
              <a:avLst/>
              <a:gdLst>
                <a:gd name="T0" fmla="*/ 1601 w 1742"/>
                <a:gd name="T1" fmla="*/ 637 h 1309"/>
                <a:gd name="T2" fmla="*/ 1611 w 1742"/>
                <a:gd name="T3" fmla="*/ 568 h 1309"/>
                <a:gd name="T4" fmla="*/ 1602 w 1742"/>
                <a:gd name="T5" fmla="*/ 500 h 1309"/>
                <a:gd name="T6" fmla="*/ 1577 w 1742"/>
                <a:gd name="T7" fmla="*/ 439 h 1309"/>
                <a:gd name="T8" fmla="*/ 1538 w 1742"/>
                <a:gd name="T9" fmla="*/ 386 h 1309"/>
                <a:gd name="T10" fmla="*/ 1486 w 1742"/>
                <a:gd name="T11" fmla="*/ 345 h 1309"/>
                <a:gd name="T12" fmla="*/ 1424 w 1742"/>
                <a:gd name="T13" fmla="*/ 316 h 1309"/>
                <a:gd name="T14" fmla="*/ 1354 w 1742"/>
                <a:gd name="T15" fmla="*/ 306 h 1309"/>
                <a:gd name="T16" fmla="*/ 1311 w 1742"/>
                <a:gd name="T17" fmla="*/ 291 h 1309"/>
                <a:gd name="T18" fmla="*/ 1277 w 1742"/>
                <a:gd name="T19" fmla="*/ 228 h 1309"/>
                <a:gd name="T20" fmla="*/ 1224 w 1742"/>
                <a:gd name="T21" fmla="*/ 157 h 1309"/>
                <a:gd name="T22" fmla="*/ 1144 w 1742"/>
                <a:gd name="T23" fmla="*/ 87 h 1309"/>
                <a:gd name="T24" fmla="*/ 1083 w 1742"/>
                <a:gd name="T25" fmla="*/ 50 h 1309"/>
                <a:gd name="T26" fmla="*/ 1017 w 1742"/>
                <a:gd name="T27" fmla="*/ 23 h 1309"/>
                <a:gd name="T28" fmla="*/ 945 w 1742"/>
                <a:gd name="T29" fmla="*/ 7 h 1309"/>
                <a:gd name="T30" fmla="*/ 871 w 1742"/>
                <a:gd name="T31" fmla="*/ 0 h 1309"/>
                <a:gd name="T32" fmla="*/ 802 w 1742"/>
                <a:gd name="T33" fmla="*/ 6 h 1309"/>
                <a:gd name="T34" fmla="*/ 715 w 1742"/>
                <a:gd name="T35" fmla="*/ 28 h 1309"/>
                <a:gd name="T36" fmla="*/ 634 w 1742"/>
                <a:gd name="T37" fmla="*/ 64 h 1309"/>
                <a:gd name="T38" fmla="*/ 562 w 1742"/>
                <a:gd name="T39" fmla="*/ 114 h 1309"/>
                <a:gd name="T40" fmla="*/ 501 w 1742"/>
                <a:gd name="T41" fmla="*/ 176 h 1309"/>
                <a:gd name="T42" fmla="*/ 452 w 1742"/>
                <a:gd name="T43" fmla="*/ 248 h 1309"/>
                <a:gd name="T44" fmla="*/ 417 w 1742"/>
                <a:gd name="T45" fmla="*/ 328 h 1309"/>
                <a:gd name="T46" fmla="*/ 397 w 1742"/>
                <a:gd name="T47" fmla="*/ 416 h 1309"/>
                <a:gd name="T48" fmla="*/ 353 w 1742"/>
                <a:gd name="T49" fmla="*/ 445 h 1309"/>
                <a:gd name="T50" fmla="*/ 275 w 1742"/>
                <a:gd name="T51" fmla="*/ 468 h 1309"/>
                <a:gd name="T52" fmla="*/ 204 w 1742"/>
                <a:gd name="T53" fmla="*/ 504 h 1309"/>
                <a:gd name="T54" fmla="*/ 142 w 1742"/>
                <a:gd name="T55" fmla="*/ 550 h 1309"/>
                <a:gd name="T56" fmla="*/ 89 w 1742"/>
                <a:gd name="T57" fmla="*/ 609 h 1309"/>
                <a:gd name="T58" fmla="*/ 47 w 1742"/>
                <a:gd name="T59" fmla="*/ 676 h 1309"/>
                <a:gd name="T60" fmla="*/ 17 w 1742"/>
                <a:gd name="T61" fmla="*/ 750 h 1309"/>
                <a:gd name="T62" fmla="*/ 2 w 1742"/>
                <a:gd name="T63" fmla="*/ 830 h 1309"/>
                <a:gd name="T64" fmla="*/ 1 w 1742"/>
                <a:gd name="T65" fmla="*/ 895 h 1309"/>
                <a:gd name="T66" fmla="*/ 14 w 1742"/>
                <a:gd name="T67" fmla="*/ 982 h 1309"/>
                <a:gd name="T68" fmla="*/ 43 w 1742"/>
                <a:gd name="T69" fmla="*/ 1061 h 1309"/>
                <a:gd name="T70" fmla="*/ 87 w 1742"/>
                <a:gd name="T71" fmla="*/ 1133 h 1309"/>
                <a:gd name="T72" fmla="*/ 142 w 1742"/>
                <a:gd name="T73" fmla="*/ 1195 h 1309"/>
                <a:gd name="T74" fmla="*/ 210 w 1742"/>
                <a:gd name="T75" fmla="*/ 1245 h 1309"/>
                <a:gd name="T76" fmla="*/ 286 w 1742"/>
                <a:gd name="T77" fmla="*/ 1282 h 1309"/>
                <a:gd name="T78" fmla="*/ 369 w 1742"/>
                <a:gd name="T79" fmla="*/ 1303 h 1309"/>
                <a:gd name="T80" fmla="*/ 1394 w 1742"/>
                <a:gd name="T81" fmla="*/ 1309 h 1309"/>
                <a:gd name="T82" fmla="*/ 1446 w 1742"/>
                <a:gd name="T83" fmla="*/ 1304 h 1309"/>
                <a:gd name="T84" fmla="*/ 1513 w 1742"/>
                <a:gd name="T85" fmla="*/ 1288 h 1309"/>
                <a:gd name="T86" fmla="*/ 1574 w 1742"/>
                <a:gd name="T87" fmla="*/ 1259 h 1309"/>
                <a:gd name="T88" fmla="*/ 1627 w 1742"/>
                <a:gd name="T89" fmla="*/ 1218 h 1309"/>
                <a:gd name="T90" fmla="*/ 1672 w 1742"/>
                <a:gd name="T91" fmla="*/ 1168 h 1309"/>
                <a:gd name="T92" fmla="*/ 1707 w 1742"/>
                <a:gd name="T93" fmla="*/ 1111 h 1309"/>
                <a:gd name="T94" fmla="*/ 1731 w 1742"/>
                <a:gd name="T95" fmla="*/ 1047 h 1309"/>
                <a:gd name="T96" fmla="*/ 1741 w 1742"/>
                <a:gd name="T97" fmla="*/ 977 h 1309"/>
                <a:gd name="T98" fmla="*/ 1738 w 1742"/>
                <a:gd name="T99" fmla="*/ 915 h 1309"/>
                <a:gd name="T100" fmla="*/ 1718 w 1742"/>
                <a:gd name="T101" fmla="*/ 833 h 1309"/>
                <a:gd name="T102" fmla="*/ 1678 w 1742"/>
                <a:gd name="T103" fmla="*/ 759 h 1309"/>
                <a:gd name="T104" fmla="*/ 1622 w 1742"/>
                <a:gd name="T105" fmla="*/ 698 h 1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42" h="1309">
                  <a:moveTo>
                    <a:pt x="1589" y="671"/>
                  </a:moveTo>
                  <a:lnTo>
                    <a:pt x="1589" y="671"/>
                  </a:lnTo>
                  <a:lnTo>
                    <a:pt x="1596" y="654"/>
                  </a:lnTo>
                  <a:lnTo>
                    <a:pt x="1601" y="637"/>
                  </a:lnTo>
                  <a:lnTo>
                    <a:pt x="1606" y="620"/>
                  </a:lnTo>
                  <a:lnTo>
                    <a:pt x="1609" y="603"/>
                  </a:lnTo>
                  <a:lnTo>
                    <a:pt x="1611" y="585"/>
                  </a:lnTo>
                  <a:lnTo>
                    <a:pt x="1611" y="568"/>
                  </a:lnTo>
                  <a:lnTo>
                    <a:pt x="1611" y="550"/>
                  </a:lnTo>
                  <a:lnTo>
                    <a:pt x="1609" y="534"/>
                  </a:lnTo>
                  <a:lnTo>
                    <a:pt x="1606" y="517"/>
                  </a:lnTo>
                  <a:lnTo>
                    <a:pt x="1602" y="500"/>
                  </a:lnTo>
                  <a:lnTo>
                    <a:pt x="1597" y="485"/>
                  </a:lnTo>
                  <a:lnTo>
                    <a:pt x="1592" y="469"/>
                  </a:lnTo>
                  <a:lnTo>
                    <a:pt x="1585" y="455"/>
                  </a:lnTo>
                  <a:lnTo>
                    <a:pt x="1577" y="439"/>
                  </a:lnTo>
                  <a:lnTo>
                    <a:pt x="1569" y="425"/>
                  </a:lnTo>
                  <a:lnTo>
                    <a:pt x="1559" y="412"/>
                  </a:lnTo>
                  <a:lnTo>
                    <a:pt x="1549" y="399"/>
                  </a:lnTo>
                  <a:lnTo>
                    <a:pt x="1538" y="386"/>
                  </a:lnTo>
                  <a:lnTo>
                    <a:pt x="1526" y="375"/>
                  </a:lnTo>
                  <a:lnTo>
                    <a:pt x="1513" y="364"/>
                  </a:lnTo>
                  <a:lnTo>
                    <a:pt x="1500" y="353"/>
                  </a:lnTo>
                  <a:lnTo>
                    <a:pt x="1486" y="345"/>
                  </a:lnTo>
                  <a:lnTo>
                    <a:pt x="1472" y="336"/>
                  </a:lnTo>
                  <a:lnTo>
                    <a:pt x="1457" y="328"/>
                  </a:lnTo>
                  <a:lnTo>
                    <a:pt x="1440" y="322"/>
                  </a:lnTo>
                  <a:lnTo>
                    <a:pt x="1424" y="316"/>
                  </a:lnTo>
                  <a:lnTo>
                    <a:pt x="1408" y="312"/>
                  </a:lnTo>
                  <a:lnTo>
                    <a:pt x="1390" y="309"/>
                  </a:lnTo>
                  <a:lnTo>
                    <a:pt x="1373" y="308"/>
                  </a:lnTo>
                  <a:lnTo>
                    <a:pt x="1354" y="306"/>
                  </a:lnTo>
                  <a:lnTo>
                    <a:pt x="1336" y="306"/>
                  </a:lnTo>
                  <a:lnTo>
                    <a:pt x="1317" y="309"/>
                  </a:lnTo>
                  <a:lnTo>
                    <a:pt x="1317" y="309"/>
                  </a:lnTo>
                  <a:lnTo>
                    <a:pt x="1311" y="291"/>
                  </a:lnTo>
                  <a:lnTo>
                    <a:pt x="1303" y="275"/>
                  </a:lnTo>
                  <a:lnTo>
                    <a:pt x="1296" y="260"/>
                  </a:lnTo>
                  <a:lnTo>
                    <a:pt x="1287" y="243"/>
                  </a:lnTo>
                  <a:lnTo>
                    <a:pt x="1277" y="228"/>
                  </a:lnTo>
                  <a:lnTo>
                    <a:pt x="1268" y="213"/>
                  </a:lnTo>
                  <a:lnTo>
                    <a:pt x="1258" y="199"/>
                  </a:lnTo>
                  <a:lnTo>
                    <a:pt x="1247" y="184"/>
                  </a:lnTo>
                  <a:lnTo>
                    <a:pt x="1224" y="157"/>
                  </a:lnTo>
                  <a:lnTo>
                    <a:pt x="1200" y="132"/>
                  </a:lnTo>
                  <a:lnTo>
                    <a:pt x="1173" y="108"/>
                  </a:lnTo>
                  <a:lnTo>
                    <a:pt x="1159" y="97"/>
                  </a:lnTo>
                  <a:lnTo>
                    <a:pt x="1144" y="87"/>
                  </a:lnTo>
                  <a:lnTo>
                    <a:pt x="1130" y="78"/>
                  </a:lnTo>
                  <a:lnTo>
                    <a:pt x="1115" y="68"/>
                  </a:lnTo>
                  <a:lnTo>
                    <a:pt x="1100" y="59"/>
                  </a:lnTo>
                  <a:lnTo>
                    <a:pt x="1083" y="50"/>
                  </a:lnTo>
                  <a:lnTo>
                    <a:pt x="1067" y="43"/>
                  </a:lnTo>
                  <a:lnTo>
                    <a:pt x="1051" y="36"/>
                  </a:lnTo>
                  <a:lnTo>
                    <a:pt x="1033" y="30"/>
                  </a:lnTo>
                  <a:lnTo>
                    <a:pt x="1017" y="23"/>
                  </a:lnTo>
                  <a:lnTo>
                    <a:pt x="1000" y="19"/>
                  </a:lnTo>
                  <a:lnTo>
                    <a:pt x="982" y="13"/>
                  </a:lnTo>
                  <a:lnTo>
                    <a:pt x="964" y="10"/>
                  </a:lnTo>
                  <a:lnTo>
                    <a:pt x="945" y="7"/>
                  </a:lnTo>
                  <a:lnTo>
                    <a:pt x="927" y="5"/>
                  </a:lnTo>
                  <a:lnTo>
                    <a:pt x="908" y="3"/>
                  </a:lnTo>
                  <a:lnTo>
                    <a:pt x="890" y="1"/>
                  </a:lnTo>
                  <a:lnTo>
                    <a:pt x="871" y="0"/>
                  </a:lnTo>
                  <a:lnTo>
                    <a:pt x="871" y="0"/>
                  </a:lnTo>
                  <a:lnTo>
                    <a:pt x="847" y="1"/>
                  </a:lnTo>
                  <a:lnTo>
                    <a:pt x="825" y="4"/>
                  </a:lnTo>
                  <a:lnTo>
                    <a:pt x="802" y="6"/>
                  </a:lnTo>
                  <a:lnTo>
                    <a:pt x="779" y="10"/>
                  </a:lnTo>
                  <a:lnTo>
                    <a:pt x="757" y="15"/>
                  </a:lnTo>
                  <a:lnTo>
                    <a:pt x="735" y="20"/>
                  </a:lnTo>
                  <a:lnTo>
                    <a:pt x="715" y="28"/>
                  </a:lnTo>
                  <a:lnTo>
                    <a:pt x="694" y="35"/>
                  </a:lnTo>
                  <a:lnTo>
                    <a:pt x="673" y="44"/>
                  </a:lnTo>
                  <a:lnTo>
                    <a:pt x="654" y="53"/>
                  </a:lnTo>
                  <a:lnTo>
                    <a:pt x="634" y="64"/>
                  </a:lnTo>
                  <a:lnTo>
                    <a:pt x="616" y="74"/>
                  </a:lnTo>
                  <a:lnTo>
                    <a:pt x="597" y="86"/>
                  </a:lnTo>
                  <a:lnTo>
                    <a:pt x="580" y="99"/>
                  </a:lnTo>
                  <a:lnTo>
                    <a:pt x="562" y="114"/>
                  </a:lnTo>
                  <a:lnTo>
                    <a:pt x="546" y="128"/>
                  </a:lnTo>
                  <a:lnTo>
                    <a:pt x="531" y="143"/>
                  </a:lnTo>
                  <a:lnTo>
                    <a:pt x="516" y="159"/>
                  </a:lnTo>
                  <a:lnTo>
                    <a:pt x="501" y="176"/>
                  </a:lnTo>
                  <a:lnTo>
                    <a:pt x="488" y="192"/>
                  </a:lnTo>
                  <a:lnTo>
                    <a:pt x="475" y="211"/>
                  </a:lnTo>
                  <a:lnTo>
                    <a:pt x="463" y="229"/>
                  </a:lnTo>
                  <a:lnTo>
                    <a:pt x="452" y="248"/>
                  </a:lnTo>
                  <a:lnTo>
                    <a:pt x="442" y="267"/>
                  </a:lnTo>
                  <a:lnTo>
                    <a:pt x="433" y="287"/>
                  </a:lnTo>
                  <a:lnTo>
                    <a:pt x="424" y="308"/>
                  </a:lnTo>
                  <a:lnTo>
                    <a:pt x="417" y="328"/>
                  </a:lnTo>
                  <a:lnTo>
                    <a:pt x="410" y="350"/>
                  </a:lnTo>
                  <a:lnTo>
                    <a:pt x="405" y="372"/>
                  </a:lnTo>
                  <a:lnTo>
                    <a:pt x="400" y="394"/>
                  </a:lnTo>
                  <a:lnTo>
                    <a:pt x="397" y="416"/>
                  </a:lnTo>
                  <a:lnTo>
                    <a:pt x="394" y="439"/>
                  </a:lnTo>
                  <a:lnTo>
                    <a:pt x="394" y="439"/>
                  </a:lnTo>
                  <a:lnTo>
                    <a:pt x="373" y="442"/>
                  </a:lnTo>
                  <a:lnTo>
                    <a:pt x="353" y="445"/>
                  </a:lnTo>
                  <a:lnTo>
                    <a:pt x="333" y="449"/>
                  </a:lnTo>
                  <a:lnTo>
                    <a:pt x="313" y="455"/>
                  </a:lnTo>
                  <a:lnTo>
                    <a:pt x="295" y="460"/>
                  </a:lnTo>
                  <a:lnTo>
                    <a:pt x="275" y="468"/>
                  </a:lnTo>
                  <a:lnTo>
                    <a:pt x="257" y="475"/>
                  </a:lnTo>
                  <a:lnTo>
                    <a:pt x="239" y="484"/>
                  </a:lnTo>
                  <a:lnTo>
                    <a:pt x="222" y="493"/>
                  </a:lnTo>
                  <a:lnTo>
                    <a:pt x="204" y="504"/>
                  </a:lnTo>
                  <a:lnTo>
                    <a:pt x="188" y="515"/>
                  </a:lnTo>
                  <a:lnTo>
                    <a:pt x="172" y="525"/>
                  </a:lnTo>
                  <a:lnTo>
                    <a:pt x="157" y="537"/>
                  </a:lnTo>
                  <a:lnTo>
                    <a:pt x="142" y="550"/>
                  </a:lnTo>
                  <a:lnTo>
                    <a:pt x="128" y="565"/>
                  </a:lnTo>
                  <a:lnTo>
                    <a:pt x="114" y="579"/>
                  </a:lnTo>
                  <a:lnTo>
                    <a:pt x="101" y="593"/>
                  </a:lnTo>
                  <a:lnTo>
                    <a:pt x="89" y="609"/>
                  </a:lnTo>
                  <a:lnTo>
                    <a:pt x="77" y="625"/>
                  </a:lnTo>
                  <a:lnTo>
                    <a:pt x="66" y="641"/>
                  </a:lnTo>
                  <a:lnTo>
                    <a:pt x="56" y="658"/>
                  </a:lnTo>
                  <a:lnTo>
                    <a:pt x="47" y="676"/>
                  </a:lnTo>
                  <a:lnTo>
                    <a:pt x="38" y="694"/>
                  </a:lnTo>
                  <a:lnTo>
                    <a:pt x="30" y="712"/>
                  </a:lnTo>
                  <a:lnTo>
                    <a:pt x="24" y="731"/>
                  </a:lnTo>
                  <a:lnTo>
                    <a:pt x="17" y="750"/>
                  </a:lnTo>
                  <a:lnTo>
                    <a:pt x="12" y="769"/>
                  </a:lnTo>
                  <a:lnTo>
                    <a:pt x="7" y="790"/>
                  </a:lnTo>
                  <a:lnTo>
                    <a:pt x="4" y="810"/>
                  </a:lnTo>
                  <a:lnTo>
                    <a:pt x="2" y="830"/>
                  </a:lnTo>
                  <a:lnTo>
                    <a:pt x="1" y="851"/>
                  </a:lnTo>
                  <a:lnTo>
                    <a:pt x="0" y="873"/>
                  </a:lnTo>
                  <a:lnTo>
                    <a:pt x="0" y="873"/>
                  </a:lnTo>
                  <a:lnTo>
                    <a:pt x="1" y="895"/>
                  </a:lnTo>
                  <a:lnTo>
                    <a:pt x="2" y="918"/>
                  </a:lnTo>
                  <a:lnTo>
                    <a:pt x="5" y="939"/>
                  </a:lnTo>
                  <a:lnTo>
                    <a:pt x="9" y="960"/>
                  </a:lnTo>
                  <a:lnTo>
                    <a:pt x="14" y="982"/>
                  </a:lnTo>
                  <a:lnTo>
                    <a:pt x="19" y="1003"/>
                  </a:lnTo>
                  <a:lnTo>
                    <a:pt x="26" y="1022"/>
                  </a:lnTo>
                  <a:lnTo>
                    <a:pt x="35" y="1043"/>
                  </a:lnTo>
                  <a:lnTo>
                    <a:pt x="43" y="1061"/>
                  </a:lnTo>
                  <a:lnTo>
                    <a:pt x="52" y="1081"/>
                  </a:lnTo>
                  <a:lnTo>
                    <a:pt x="63" y="1098"/>
                  </a:lnTo>
                  <a:lnTo>
                    <a:pt x="74" y="1117"/>
                  </a:lnTo>
                  <a:lnTo>
                    <a:pt x="87" y="1133"/>
                  </a:lnTo>
                  <a:lnTo>
                    <a:pt x="100" y="1150"/>
                  </a:lnTo>
                  <a:lnTo>
                    <a:pt x="113" y="1166"/>
                  </a:lnTo>
                  <a:lnTo>
                    <a:pt x="127" y="1181"/>
                  </a:lnTo>
                  <a:lnTo>
                    <a:pt x="142" y="1195"/>
                  </a:lnTo>
                  <a:lnTo>
                    <a:pt x="159" y="1210"/>
                  </a:lnTo>
                  <a:lnTo>
                    <a:pt x="175" y="1223"/>
                  </a:lnTo>
                  <a:lnTo>
                    <a:pt x="192" y="1235"/>
                  </a:lnTo>
                  <a:lnTo>
                    <a:pt x="210" y="1245"/>
                  </a:lnTo>
                  <a:lnTo>
                    <a:pt x="228" y="1256"/>
                  </a:lnTo>
                  <a:lnTo>
                    <a:pt x="247" y="1266"/>
                  </a:lnTo>
                  <a:lnTo>
                    <a:pt x="266" y="1275"/>
                  </a:lnTo>
                  <a:lnTo>
                    <a:pt x="286" y="1282"/>
                  </a:lnTo>
                  <a:lnTo>
                    <a:pt x="306" y="1289"/>
                  </a:lnTo>
                  <a:lnTo>
                    <a:pt x="326" y="1294"/>
                  </a:lnTo>
                  <a:lnTo>
                    <a:pt x="348" y="1300"/>
                  </a:lnTo>
                  <a:lnTo>
                    <a:pt x="369" y="1303"/>
                  </a:lnTo>
                  <a:lnTo>
                    <a:pt x="390" y="1306"/>
                  </a:lnTo>
                  <a:lnTo>
                    <a:pt x="413" y="1308"/>
                  </a:lnTo>
                  <a:lnTo>
                    <a:pt x="435" y="1309"/>
                  </a:lnTo>
                  <a:lnTo>
                    <a:pt x="1394" y="1309"/>
                  </a:lnTo>
                  <a:lnTo>
                    <a:pt x="1394" y="1309"/>
                  </a:lnTo>
                  <a:lnTo>
                    <a:pt x="1411" y="1309"/>
                  </a:lnTo>
                  <a:lnTo>
                    <a:pt x="1428" y="1306"/>
                  </a:lnTo>
                  <a:lnTo>
                    <a:pt x="1446" y="1304"/>
                  </a:lnTo>
                  <a:lnTo>
                    <a:pt x="1463" y="1302"/>
                  </a:lnTo>
                  <a:lnTo>
                    <a:pt x="1481" y="1298"/>
                  </a:lnTo>
                  <a:lnTo>
                    <a:pt x="1497" y="1293"/>
                  </a:lnTo>
                  <a:lnTo>
                    <a:pt x="1513" y="1288"/>
                  </a:lnTo>
                  <a:lnTo>
                    <a:pt x="1528" y="1281"/>
                  </a:lnTo>
                  <a:lnTo>
                    <a:pt x="1545" y="1274"/>
                  </a:lnTo>
                  <a:lnTo>
                    <a:pt x="1559" y="1266"/>
                  </a:lnTo>
                  <a:lnTo>
                    <a:pt x="1574" y="1259"/>
                  </a:lnTo>
                  <a:lnTo>
                    <a:pt x="1588" y="1249"/>
                  </a:lnTo>
                  <a:lnTo>
                    <a:pt x="1601" y="1239"/>
                  </a:lnTo>
                  <a:lnTo>
                    <a:pt x="1614" y="1229"/>
                  </a:lnTo>
                  <a:lnTo>
                    <a:pt x="1627" y="1218"/>
                  </a:lnTo>
                  <a:lnTo>
                    <a:pt x="1639" y="1206"/>
                  </a:lnTo>
                  <a:lnTo>
                    <a:pt x="1651" y="1194"/>
                  </a:lnTo>
                  <a:lnTo>
                    <a:pt x="1662" y="1182"/>
                  </a:lnTo>
                  <a:lnTo>
                    <a:pt x="1672" y="1168"/>
                  </a:lnTo>
                  <a:lnTo>
                    <a:pt x="1682" y="1155"/>
                  </a:lnTo>
                  <a:lnTo>
                    <a:pt x="1692" y="1141"/>
                  </a:lnTo>
                  <a:lnTo>
                    <a:pt x="1699" y="1126"/>
                  </a:lnTo>
                  <a:lnTo>
                    <a:pt x="1707" y="1111"/>
                  </a:lnTo>
                  <a:lnTo>
                    <a:pt x="1715" y="1096"/>
                  </a:lnTo>
                  <a:lnTo>
                    <a:pt x="1720" y="1080"/>
                  </a:lnTo>
                  <a:lnTo>
                    <a:pt x="1725" y="1064"/>
                  </a:lnTo>
                  <a:lnTo>
                    <a:pt x="1731" y="1047"/>
                  </a:lnTo>
                  <a:lnTo>
                    <a:pt x="1734" y="1030"/>
                  </a:lnTo>
                  <a:lnTo>
                    <a:pt x="1737" y="1013"/>
                  </a:lnTo>
                  <a:lnTo>
                    <a:pt x="1740" y="996"/>
                  </a:lnTo>
                  <a:lnTo>
                    <a:pt x="1741" y="977"/>
                  </a:lnTo>
                  <a:lnTo>
                    <a:pt x="1742" y="960"/>
                  </a:lnTo>
                  <a:lnTo>
                    <a:pt x="1742" y="960"/>
                  </a:lnTo>
                  <a:lnTo>
                    <a:pt x="1741" y="937"/>
                  </a:lnTo>
                  <a:lnTo>
                    <a:pt x="1738" y="915"/>
                  </a:lnTo>
                  <a:lnTo>
                    <a:pt x="1735" y="895"/>
                  </a:lnTo>
                  <a:lnTo>
                    <a:pt x="1731" y="873"/>
                  </a:lnTo>
                  <a:lnTo>
                    <a:pt x="1724" y="852"/>
                  </a:lnTo>
                  <a:lnTo>
                    <a:pt x="1718" y="833"/>
                  </a:lnTo>
                  <a:lnTo>
                    <a:pt x="1709" y="813"/>
                  </a:lnTo>
                  <a:lnTo>
                    <a:pt x="1700" y="794"/>
                  </a:lnTo>
                  <a:lnTo>
                    <a:pt x="1689" y="776"/>
                  </a:lnTo>
                  <a:lnTo>
                    <a:pt x="1678" y="759"/>
                  </a:lnTo>
                  <a:lnTo>
                    <a:pt x="1666" y="742"/>
                  </a:lnTo>
                  <a:lnTo>
                    <a:pt x="1651" y="727"/>
                  </a:lnTo>
                  <a:lnTo>
                    <a:pt x="1637" y="712"/>
                  </a:lnTo>
                  <a:lnTo>
                    <a:pt x="1622" y="698"/>
                  </a:lnTo>
                  <a:lnTo>
                    <a:pt x="1606" y="684"/>
                  </a:lnTo>
                  <a:lnTo>
                    <a:pt x="1589" y="671"/>
                  </a:lnTo>
                  <a:lnTo>
                    <a:pt x="1589" y="671"/>
                  </a:lnTo>
                  <a:close/>
                </a:path>
              </a:pathLst>
            </a:custGeom>
            <a:noFill/>
            <a:ln w="0">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25" name="Freeform 221"/>
            <p:cNvSpPr>
              <a:spLocks/>
            </p:cNvSpPr>
            <p:nvPr/>
          </p:nvSpPr>
          <p:spPr bwMode="auto">
            <a:xfrm>
              <a:off x="1603426" y="3639614"/>
              <a:ext cx="276225" cy="195263"/>
            </a:xfrm>
            <a:custGeom>
              <a:avLst/>
              <a:gdLst>
                <a:gd name="T0" fmla="*/ 1628 w 1742"/>
                <a:gd name="T1" fmla="*/ 1217 h 1230"/>
                <a:gd name="T2" fmla="*/ 1667 w 1742"/>
                <a:gd name="T3" fmla="*/ 1176 h 1230"/>
                <a:gd name="T4" fmla="*/ 1698 w 1742"/>
                <a:gd name="T5" fmla="*/ 1129 h 1230"/>
                <a:gd name="T6" fmla="*/ 1722 w 1742"/>
                <a:gd name="T7" fmla="*/ 1076 h 1230"/>
                <a:gd name="T8" fmla="*/ 1736 w 1742"/>
                <a:gd name="T9" fmla="*/ 1020 h 1230"/>
                <a:gd name="T10" fmla="*/ 1742 w 1742"/>
                <a:gd name="T11" fmla="*/ 960 h 1230"/>
                <a:gd name="T12" fmla="*/ 1739 w 1742"/>
                <a:gd name="T13" fmla="*/ 915 h 1230"/>
                <a:gd name="T14" fmla="*/ 1726 w 1742"/>
                <a:gd name="T15" fmla="*/ 852 h 1230"/>
                <a:gd name="T16" fmla="*/ 1700 w 1742"/>
                <a:gd name="T17" fmla="*/ 794 h 1230"/>
                <a:gd name="T18" fmla="*/ 1666 w 1742"/>
                <a:gd name="T19" fmla="*/ 742 h 1230"/>
                <a:gd name="T20" fmla="*/ 1622 w 1742"/>
                <a:gd name="T21" fmla="*/ 696 h 1230"/>
                <a:gd name="T22" fmla="*/ 1590 w 1742"/>
                <a:gd name="T23" fmla="*/ 671 h 1230"/>
                <a:gd name="T24" fmla="*/ 1606 w 1742"/>
                <a:gd name="T25" fmla="*/ 619 h 1230"/>
                <a:gd name="T26" fmla="*/ 1611 w 1742"/>
                <a:gd name="T27" fmla="*/ 568 h 1230"/>
                <a:gd name="T28" fmla="*/ 1607 w 1742"/>
                <a:gd name="T29" fmla="*/ 517 h 1230"/>
                <a:gd name="T30" fmla="*/ 1592 w 1742"/>
                <a:gd name="T31" fmla="*/ 469 h 1230"/>
                <a:gd name="T32" fmla="*/ 1569 w 1742"/>
                <a:gd name="T33" fmla="*/ 425 h 1230"/>
                <a:gd name="T34" fmla="*/ 1538 w 1742"/>
                <a:gd name="T35" fmla="*/ 386 h 1230"/>
                <a:gd name="T36" fmla="*/ 1500 w 1742"/>
                <a:gd name="T37" fmla="*/ 353 h 1230"/>
                <a:gd name="T38" fmla="*/ 1457 w 1742"/>
                <a:gd name="T39" fmla="*/ 328 h 1230"/>
                <a:gd name="T40" fmla="*/ 1408 w 1742"/>
                <a:gd name="T41" fmla="*/ 312 h 1230"/>
                <a:gd name="T42" fmla="*/ 1355 w 1742"/>
                <a:gd name="T43" fmla="*/ 305 h 1230"/>
                <a:gd name="T44" fmla="*/ 1318 w 1742"/>
                <a:gd name="T45" fmla="*/ 307 h 1230"/>
                <a:gd name="T46" fmla="*/ 1296 w 1742"/>
                <a:gd name="T47" fmla="*/ 258 h 1230"/>
                <a:gd name="T48" fmla="*/ 1269 w 1742"/>
                <a:gd name="T49" fmla="*/ 213 h 1230"/>
                <a:gd name="T50" fmla="*/ 1225 w 1742"/>
                <a:gd name="T51" fmla="*/ 157 h 1230"/>
                <a:gd name="T52" fmla="*/ 1159 w 1742"/>
                <a:gd name="T53" fmla="*/ 97 h 1230"/>
                <a:gd name="T54" fmla="*/ 1115 w 1742"/>
                <a:gd name="T55" fmla="*/ 68 h 1230"/>
                <a:gd name="T56" fmla="*/ 1067 w 1742"/>
                <a:gd name="T57" fmla="*/ 43 h 1230"/>
                <a:gd name="T58" fmla="*/ 1017 w 1742"/>
                <a:gd name="T59" fmla="*/ 23 h 1230"/>
                <a:gd name="T60" fmla="*/ 964 w 1742"/>
                <a:gd name="T61" fmla="*/ 10 h 1230"/>
                <a:gd name="T62" fmla="*/ 908 w 1742"/>
                <a:gd name="T63" fmla="*/ 2 h 1230"/>
                <a:gd name="T64" fmla="*/ 871 w 1742"/>
                <a:gd name="T65" fmla="*/ 0 h 1230"/>
                <a:gd name="T66" fmla="*/ 802 w 1742"/>
                <a:gd name="T67" fmla="*/ 6 h 1230"/>
                <a:gd name="T68" fmla="*/ 735 w 1742"/>
                <a:gd name="T69" fmla="*/ 20 h 1230"/>
                <a:gd name="T70" fmla="*/ 673 w 1742"/>
                <a:gd name="T71" fmla="*/ 43 h 1230"/>
                <a:gd name="T72" fmla="*/ 616 w 1742"/>
                <a:gd name="T73" fmla="*/ 74 h 1230"/>
                <a:gd name="T74" fmla="*/ 562 w 1742"/>
                <a:gd name="T75" fmla="*/ 113 h 1230"/>
                <a:gd name="T76" fmla="*/ 516 w 1742"/>
                <a:gd name="T77" fmla="*/ 158 h 1230"/>
                <a:gd name="T78" fmla="*/ 475 w 1742"/>
                <a:gd name="T79" fmla="*/ 209 h 1230"/>
                <a:gd name="T80" fmla="*/ 443 w 1742"/>
                <a:gd name="T81" fmla="*/ 266 h 1230"/>
                <a:gd name="T82" fmla="*/ 417 w 1742"/>
                <a:gd name="T83" fmla="*/ 328 h 1230"/>
                <a:gd name="T84" fmla="*/ 400 w 1742"/>
                <a:gd name="T85" fmla="*/ 393 h 1230"/>
                <a:gd name="T86" fmla="*/ 394 w 1742"/>
                <a:gd name="T87" fmla="*/ 438 h 1230"/>
                <a:gd name="T88" fmla="*/ 334 w 1742"/>
                <a:gd name="T89" fmla="*/ 449 h 1230"/>
                <a:gd name="T90" fmla="*/ 276 w 1742"/>
                <a:gd name="T91" fmla="*/ 466 h 1230"/>
                <a:gd name="T92" fmla="*/ 222 w 1742"/>
                <a:gd name="T93" fmla="*/ 493 h 1230"/>
                <a:gd name="T94" fmla="*/ 173 w 1742"/>
                <a:gd name="T95" fmla="*/ 525 h 1230"/>
                <a:gd name="T96" fmla="*/ 128 w 1742"/>
                <a:gd name="T97" fmla="*/ 564 h 1230"/>
                <a:gd name="T98" fmla="*/ 89 w 1742"/>
                <a:gd name="T99" fmla="*/ 608 h 1230"/>
                <a:gd name="T100" fmla="*/ 57 w 1742"/>
                <a:gd name="T101" fmla="*/ 658 h 1230"/>
                <a:gd name="T102" fmla="*/ 30 w 1742"/>
                <a:gd name="T103" fmla="*/ 712 h 1230"/>
                <a:gd name="T104" fmla="*/ 12 w 1742"/>
                <a:gd name="T105" fmla="*/ 769 h 1230"/>
                <a:gd name="T106" fmla="*/ 2 w 1742"/>
                <a:gd name="T107" fmla="*/ 830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42" h="1230">
                  <a:moveTo>
                    <a:pt x="1613" y="1230"/>
                  </a:moveTo>
                  <a:lnTo>
                    <a:pt x="1613" y="1230"/>
                  </a:lnTo>
                  <a:lnTo>
                    <a:pt x="1628" y="1217"/>
                  </a:lnTo>
                  <a:lnTo>
                    <a:pt x="1642" y="1204"/>
                  </a:lnTo>
                  <a:lnTo>
                    <a:pt x="1655" y="1191"/>
                  </a:lnTo>
                  <a:lnTo>
                    <a:pt x="1667" y="1176"/>
                  </a:lnTo>
                  <a:lnTo>
                    <a:pt x="1678" y="1160"/>
                  </a:lnTo>
                  <a:lnTo>
                    <a:pt x="1689" y="1145"/>
                  </a:lnTo>
                  <a:lnTo>
                    <a:pt x="1698" y="1129"/>
                  </a:lnTo>
                  <a:lnTo>
                    <a:pt x="1707" y="1111"/>
                  </a:lnTo>
                  <a:lnTo>
                    <a:pt x="1715" y="1094"/>
                  </a:lnTo>
                  <a:lnTo>
                    <a:pt x="1722" y="1076"/>
                  </a:lnTo>
                  <a:lnTo>
                    <a:pt x="1728" y="1058"/>
                  </a:lnTo>
                  <a:lnTo>
                    <a:pt x="1733" y="1038"/>
                  </a:lnTo>
                  <a:lnTo>
                    <a:pt x="1736" y="1020"/>
                  </a:lnTo>
                  <a:lnTo>
                    <a:pt x="1740" y="1000"/>
                  </a:lnTo>
                  <a:lnTo>
                    <a:pt x="1741" y="979"/>
                  </a:lnTo>
                  <a:lnTo>
                    <a:pt x="1742" y="960"/>
                  </a:lnTo>
                  <a:lnTo>
                    <a:pt x="1742" y="960"/>
                  </a:lnTo>
                  <a:lnTo>
                    <a:pt x="1741" y="937"/>
                  </a:lnTo>
                  <a:lnTo>
                    <a:pt x="1739" y="915"/>
                  </a:lnTo>
                  <a:lnTo>
                    <a:pt x="1735" y="893"/>
                  </a:lnTo>
                  <a:lnTo>
                    <a:pt x="1731" y="873"/>
                  </a:lnTo>
                  <a:lnTo>
                    <a:pt x="1726" y="852"/>
                  </a:lnTo>
                  <a:lnTo>
                    <a:pt x="1718" y="832"/>
                  </a:lnTo>
                  <a:lnTo>
                    <a:pt x="1709" y="813"/>
                  </a:lnTo>
                  <a:lnTo>
                    <a:pt x="1700" y="794"/>
                  </a:lnTo>
                  <a:lnTo>
                    <a:pt x="1690" y="776"/>
                  </a:lnTo>
                  <a:lnTo>
                    <a:pt x="1678" y="758"/>
                  </a:lnTo>
                  <a:lnTo>
                    <a:pt x="1666" y="742"/>
                  </a:lnTo>
                  <a:lnTo>
                    <a:pt x="1653" y="726"/>
                  </a:lnTo>
                  <a:lnTo>
                    <a:pt x="1637" y="710"/>
                  </a:lnTo>
                  <a:lnTo>
                    <a:pt x="1622" y="696"/>
                  </a:lnTo>
                  <a:lnTo>
                    <a:pt x="1607" y="683"/>
                  </a:lnTo>
                  <a:lnTo>
                    <a:pt x="1590" y="671"/>
                  </a:lnTo>
                  <a:lnTo>
                    <a:pt x="1590" y="671"/>
                  </a:lnTo>
                  <a:lnTo>
                    <a:pt x="1596" y="654"/>
                  </a:lnTo>
                  <a:lnTo>
                    <a:pt x="1601" y="636"/>
                  </a:lnTo>
                  <a:lnTo>
                    <a:pt x="1606" y="619"/>
                  </a:lnTo>
                  <a:lnTo>
                    <a:pt x="1609" y="601"/>
                  </a:lnTo>
                  <a:lnTo>
                    <a:pt x="1611" y="584"/>
                  </a:lnTo>
                  <a:lnTo>
                    <a:pt x="1611" y="568"/>
                  </a:lnTo>
                  <a:lnTo>
                    <a:pt x="1611" y="550"/>
                  </a:lnTo>
                  <a:lnTo>
                    <a:pt x="1609" y="533"/>
                  </a:lnTo>
                  <a:lnTo>
                    <a:pt x="1607" y="517"/>
                  </a:lnTo>
                  <a:lnTo>
                    <a:pt x="1603" y="500"/>
                  </a:lnTo>
                  <a:lnTo>
                    <a:pt x="1598" y="485"/>
                  </a:lnTo>
                  <a:lnTo>
                    <a:pt x="1592" y="469"/>
                  </a:lnTo>
                  <a:lnTo>
                    <a:pt x="1585" y="453"/>
                  </a:lnTo>
                  <a:lnTo>
                    <a:pt x="1578" y="439"/>
                  </a:lnTo>
                  <a:lnTo>
                    <a:pt x="1569" y="425"/>
                  </a:lnTo>
                  <a:lnTo>
                    <a:pt x="1559" y="411"/>
                  </a:lnTo>
                  <a:lnTo>
                    <a:pt x="1549" y="398"/>
                  </a:lnTo>
                  <a:lnTo>
                    <a:pt x="1538" y="386"/>
                  </a:lnTo>
                  <a:lnTo>
                    <a:pt x="1526" y="374"/>
                  </a:lnTo>
                  <a:lnTo>
                    <a:pt x="1513" y="363"/>
                  </a:lnTo>
                  <a:lnTo>
                    <a:pt x="1500" y="353"/>
                  </a:lnTo>
                  <a:lnTo>
                    <a:pt x="1486" y="344"/>
                  </a:lnTo>
                  <a:lnTo>
                    <a:pt x="1472" y="336"/>
                  </a:lnTo>
                  <a:lnTo>
                    <a:pt x="1457" y="328"/>
                  </a:lnTo>
                  <a:lnTo>
                    <a:pt x="1442" y="322"/>
                  </a:lnTo>
                  <a:lnTo>
                    <a:pt x="1425" y="316"/>
                  </a:lnTo>
                  <a:lnTo>
                    <a:pt x="1408" y="312"/>
                  </a:lnTo>
                  <a:lnTo>
                    <a:pt x="1390" y="308"/>
                  </a:lnTo>
                  <a:lnTo>
                    <a:pt x="1373" y="306"/>
                  </a:lnTo>
                  <a:lnTo>
                    <a:pt x="1355" y="305"/>
                  </a:lnTo>
                  <a:lnTo>
                    <a:pt x="1336" y="306"/>
                  </a:lnTo>
                  <a:lnTo>
                    <a:pt x="1318" y="307"/>
                  </a:lnTo>
                  <a:lnTo>
                    <a:pt x="1318" y="307"/>
                  </a:lnTo>
                  <a:lnTo>
                    <a:pt x="1311" y="291"/>
                  </a:lnTo>
                  <a:lnTo>
                    <a:pt x="1303" y="275"/>
                  </a:lnTo>
                  <a:lnTo>
                    <a:pt x="1296" y="258"/>
                  </a:lnTo>
                  <a:lnTo>
                    <a:pt x="1287" y="243"/>
                  </a:lnTo>
                  <a:lnTo>
                    <a:pt x="1278" y="228"/>
                  </a:lnTo>
                  <a:lnTo>
                    <a:pt x="1269" y="213"/>
                  </a:lnTo>
                  <a:lnTo>
                    <a:pt x="1258" y="198"/>
                  </a:lnTo>
                  <a:lnTo>
                    <a:pt x="1248" y="184"/>
                  </a:lnTo>
                  <a:lnTo>
                    <a:pt x="1225" y="157"/>
                  </a:lnTo>
                  <a:lnTo>
                    <a:pt x="1200" y="132"/>
                  </a:lnTo>
                  <a:lnTo>
                    <a:pt x="1173" y="108"/>
                  </a:lnTo>
                  <a:lnTo>
                    <a:pt x="1159" y="97"/>
                  </a:lnTo>
                  <a:lnTo>
                    <a:pt x="1145" y="86"/>
                  </a:lnTo>
                  <a:lnTo>
                    <a:pt x="1130" y="76"/>
                  </a:lnTo>
                  <a:lnTo>
                    <a:pt x="1115" y="68"/>
                  </a:lnTo>
                  <a:lnTo>
                    <a:pt x="1100" y="59"/>
                  </a:lnTo>
                  <a:lnTo>
                    <a:pt x="1084" y="50"/>
                  </a:lnTo>
                  <a:lnTo>
                    <a:pt x="1067" y="43"/>
                  </a:lnTo>
                  <a:lnTo>
                    <a:pt x="1051" y="35"/>
                  </a:lnTo>
                  <a:lnTo>
                    <a:pt x="1035" y="29"/>
                  </a:lnTo>
                  <a:lnTo>
                    <a:pt x="1017" y="23"/>
                  </a:lnTo>
                  <a:lnTo>
                    <a:pt x="1000" y="18"/>
                  </a:lnTo>
                  <a:lnTo>
                    <a:pt x="982" y="13"/>
                  </a:lnTo>
                  <a:lnTo>
                    <a:pt x="964" y="10"/>
                  </a:lnTo>
                  <a:lnTo>
                    <a:pt x="945" y="7"/>
                  </a:lnTo>
                  <a:lnTo>
                    <a:pt x="928" y="3"/>
                  </a:lnTo>
                  <a:lnTo>
                    <a:pt x="908" y="2"/>
                  </a:lnTo>
                  <a:lnTo>
                    <a:pt x="890" y="1"/>
                  </a:lnTo>
                  <a:lnTo>
                    <a:pt x="871" y="0"/>
                  </a:lnTo>
                  <a:lnTo>
                    <a:pt x="871" y="0"/>
                  </a:lnTo>
                  <a:lnTo>
                    <a:pt x="848" y="1"/>
                  </a:lnTo>
                  <a:lnTo>
                    <a:pt x="825" y="2"/>
                  </a:lnTo>
                  <a:lnTo>
                    <a:pt x="802" y="6"/>
                  </a:lnTo>
                  <a:lnTo>
                    <a:pt x="779" y="9"/>
                  </a:lnTo>
                  <a:lnTo>
                    <a:pt x="757" y="14"/>
                  </a:lnTo>
                  <a:lnTo>
                    <a:pt x="735" y="20"/>
                  </a:lnTo>
                  <a:lnTo>
                    <a:pt x="715" y="26"/>
                  </a:lnTo>
                  <a:lnTo>
                    <a:pt x="694" y="34"/>
                  </a:lnTo>
                  <a:lnTo>
                    <a:pt x="673" y="43"/>
                  </a:lnTo>
                  <a:lnTo>
                    <a:pt x="654" y="52"/>
                  </a:lnTo>
                  <a:lnTo>
                    <a:pt x="634" y="63"/>
                  </a:lnTo>
                  <a:lnTo>
                    <a:pt x="616" y="74"/>
                  </a:lnTo>
                  <a:lnTo>
                    <a:pt x="597" y="86"/>
                  </a:lnTo>
                  <a:lnTo>
                    <a:pt x="580" y="99"/>
                  </a:lnTo>
                  <a:lnTo>
                    <a:pt x="562" y="113"/>
                  </a:lnTo>
                  <a:lnTo>
                    <a:pt x="546" y="128"/>
                  </a:lnTo>
                  <a:lnTo>
                    <a:pt x="531" y="143"/>
                  </a:lnTo>
                  <a:lnTo>
                    <a:pt x="516" y="158"/>
                  </a:lnTo>
                  <a:lnTo>
                    <a:pt x="502" y="174"/>
                  </a:lnTo>
                  <a:lnTo>
                    <a:pt x="488" y="192"/>
                  </a:lnTo>
                  <a:lnTo>
                    <a:pt x="475" y="209"/>
                  </a:lnTo>
                  <a:lnTo>
                    <a:pt x="463" y="228"/>
                  </a:lnTo>
                  <a:lnTo>
                    <a:pt x="453" y="247"/>
                  </a:lnTo>
                  <a:lnTo>
                    <a:pt x="443" y="266"/>
                  </a:lnTo>
                  <a:lnTo>
                    <a:pt x="433" y="287"/>
                  </a:lnTo>
                  <a:lnTo>
                    <a:pt x="424" y="307"/>
                  </a:lnTo>
                  <a:lnTo>
                    <a:pt x="417" y="328"/>
                  </a:lnTo>
                  <a:lnTo>
                    <a:pt x="410" y="349"/>
                  </a:lnTo>
                  <a:lnTo>
                    <a:pt x="405" y="371"/>
                  </a:lnTo>
                  <a:lnTo>
                    <a:pt x="400" y="393"/>
                  </a:lnTo>
                  <a:lnTo>
                    <a:pt x="397" y="415"/>
                  </a:lnTo>
                  <a:lnTo>
                    <a:pt x="394" y="438"/>
                  </a:lnTo>
                  <a:lnTo>
                    <a:pt x="394" y="438"/>
                  </a:lnTo>
                  <a:lnTo>
                    <a:pt x="373" y="441"/>
                  </a:lnTo>
                  <a:lnTo>
                    <a:pt x="354" y="445"/>
                  </a:lnTo>
                  <a:lnTo>
                    <a:pt x="334" y="449"/>
                  </a:lnTo>
                  <a:lnTo>
                    <a:pt x="313" y="453"/>
                  </a:lnTo>
                  <a:lnTo>
                    <a:pt x="295" y="460"/>
                  </a:lnTo>
                  <a:lnTo>
                    <a:pt x="276" y="466"/>
                  </a:lnTo>
                  <a:lnTo>
                    <a:pt x="258" y="474"/>
                  </a:lnTo>
                  <a:lnTo>
                    <a:pt x="239" y="483"/>
                  </a:lnTo>
                  <a:lnTo>
                    <a:pt x="222" y="493"/>
                  </a:lnTo>
                  <a:lnTo>
                    <a:pt x="205" y="502"/>
                  </a:lnTo>
                  <a:lnTo>
                    <a:pt x="188" y="513"/>
                  </a:lnTo>
                  <a:lnTo>
                    <a:pt x="173" y="525"/>
                  </a:lnTo>
                  <a:lnTo>
                    <a:pt x="157" y="537"/>
                  </a:lnTo>
                  <a:lnTo>
                    <a:pt x="143" y="550"/>
                  </a:lnTo>
                  <a:lnTo>
                    <a:pt x="128" y="564"/>
                  </a:lnTo>
                  <a:lnTo>
                    <a:pt x="114" y="579"/>
                  </a:lnTo>
                  <a:lnTo>
                    <a:pt x="101" y="593"/>
                  </a:lnTo>
                  <a:lnTo>
                    <a:pt x="89" y="608"/>
                  </a:lnTo>
                  <a:lnTo>
                    <a:pt x="77" y="624"/>
                  </a:lnTo>
                  <a:lnTo>
                    <a:pt x="66" y="641"/>
                  </a:lnTo>
                  <a:lnTo>
                    <a:pt x="57" y="658"/>
                  </a:lnTo>
                  <a:lnTo>
                    <a:pt x="47" y="676"/>
                  </a:lnTo>
                  <a:lnTo>
                    <a:pt x="38" y="693"/>
                  </a:lnTo>
                  <a:lnTo>
                    <a:pt x="30" y="712"/>
                  </a:lnTo>
                  <a:lnTo>
                    <a:pt x="24" y="731"/>
                  </a:lnTo>
                  <a:lnTo>
                    <a:pt x="17" y="750"/>
                  </a:lnTo>
                  <a:lnTo>
                    <a:pt x="12" y="769"/>
                  </a:lnTo>
                  <a:lnTo>
                    <a:pt x="8" y="789"/>
                  </a:lnTo>
                  <a:lnTo>
                    <a:pt x="4" y="810"/>
                  </a:lnTo>
                  <a:lnTo>
                    <a:pt x="2" y="830"/>
                  </a:lnTo>
                  <a:lnTo>
                    <a:pt x="1" y="851"/>
                  </a:lnTo>
                  <a:lnTo>
                    <a:pt x="0" y="873"/>
                  </a:lnTo>
                </a:path>
              </a:pathLst>
            </a:custGeom>
            <a:noFill/>
            <a:ln w="0">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26" name="Gruppieren 425"/>
          <p:cNvGrpSpPr/>
          <p:nvPr/>
        </p:nvGrpSpPr>
        <p:grpSpPr>
          <a:xfrm>
            <a:off x="2141730" y="3407173"/>
            <a:ext cx="279758" cy="327992"/>
            <a:chOff x="2141730" y="3624883"/>
            <a:chExt cx="276225" cy="323850"/>
          </a:xfrm>
        </p:grpSpPr>
        <p:sp>
          <p:nvSpPr>
            <p:cNvPr id="427" name="Line 222"/>
            <p:cNvSpPr>
              <a:spLocks noChangeShapeType="1"/>
            </p:cNvSpPr>
            <p:nvPr/>
          </p:nvSpPr>
          <p:spPr bwMode="auto">
            <a:xfrm flipV="1">
              <a:off x="2141730" y="3878883"/>
              <a:ext cx="68263" cy="69850"/>
            </a:xfrm>
            <a:prstGeom prst="line">
              <a:avLst/>
            </a:prstGeom>
            <a:noFill/>
            <a:ln w="0">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28" name="Line 223"/>
            <p:cNvSpPr>
              <a:spLocks noChangeShapeType="1"/>
            </p:cNvSpPr>
            <p:nvPr/>
          </p:nvSpPr>
          <p:spPr bwMode="auto">
            <a:xfrm flipV="1">
              <a:off x="2209992" y="3867771"/>
              <a:ext cx="69850" cy="69850"/>
            </a:xfrm>
            <a:prstGeom prst="line">
              <a:avLst/>
            </a:prstGeom>
            <a:noFill/>
            <a:ln w="0">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29" name="Line 224"/>
            <p:cNvSpPr>
              <a:spLocks noChangeShapeType="1"/>
            </p:cNvSpPr>
            <p:nvPr/>
          </p:nvSpPr>
          <p:spPr bwMode="auto">
            <a:xfrm flipV="1">
              <a:off x="2279842" y="3867771"/>
              <a:ext cx="68263" cy="69850"/>
            </a:xfrm>
            <a:prstGeom prst="line">
              <a:avLst/>
            </a:prstGeom>
            <a:noFill/>
            <a:ln w="0">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30" name="Freeform 225"/>
            <p:cNvSpPr>
              <a:spLocks/>
            </p:cNvSpPr>
            <p:nvPr/>
          </p:nvSpPr>
          <p:spPr bwMode="auto">
            <a:xfrm>
              <a:off x="2141730" y="3624883"/>
              <a:ext cx="276225" cy="207963"/>
            </a:xfrm>
            <a:custGeom>
              <a:avLst/>
              <a:gdLst>
                <a:gd name="T0" fmla="*/ 1601 w 1742"/>
                <a:gd name="T1" fmla="*/ 636 h 1307"/>
                <a:gd name="T2" fmla="*/ 1611 w 1742"/>
                <a:gd name="T3" fmla="*/ 566 h 1307"/>
                <a:gd name="T4" fmla="*/ 1602 w 1742"/>
                <a:gd name="T5" fmla="*/ 500 h 1307"/>
                <a:gd name="T6" fmla="*/ 1577 w 1742"/>
                <a:gd name="T7" fmla="*/ 438 h 1307"/>
                <a:gd name="T8" fmla="*/ 1537 w 1742"/>
                <a:gd name="T9" fmla="*/ 384 h 1307"/>
                <a:gd name="T10" fmla="*/ 1486 w 1742"/>
                <a:gd name="T11" fmla="*/ 343 h 1307"/>
                <a:gd name="T12" fmla="*/ 1424 w 1742"/>
                <a:gd name="T13" fmla="*/ 315 h 1307"/>
                <a:gd name="T14" fmla="*/ 1354 w 1742"/>
                <a:gd name="T15" fmla="*/ 305 h 1307"/>
                <a:gd name="T16" fmla="*/ 1311 w 1742"/>
                <a:gd name="T17" fmla="*/ 290 h 1307"/>
                <a:gd name="T18" fmla="*/ 1277 w 1742"/>
                <a:gd name="T19" fmla="*/ 226 h 1307"/>
                <a:gd name="T20" fmla="*/ 1224 w 1742"/>
                <a:gd name="T21" fmla="*/ 155 h 1307"/>
                <a:gd name="T22" fmla="*/ 1144 w 1742"/>
                <a:gd name="T23" fmla="*/ 86 h 1307"/>
                <a:gd name="T24" fmla="*/ 1083 w 1742"/>
                <a:gd name="T25" fmla="*/ 49 h 1307"/>
                <a:gd name="T26" fmla="*/ 1017 w 1742"/>
                <a:gd name="T27" fmla="*/ 22 h 1307"/>
                <a:gd name="T28" fmla="*/ 945 w 1742"/>
                <a:gd name="T29" fmla="*/ 5 h 1307"/>
                <a:gd name="T30" fmla="*/ 870 w 1742"/>
                <a:gd name="T31" fmla="*/ 0 h 1307"/>
                <a:gd name="T32" fmla="*/ 802 w 1742"/>
                <a:gd name="T33" fmla="*/ 4 h 1307"/>
                <a:gd name="T34" fmla="*/ 713 w 1742"/>
                <a:gd name="T35" fmla="*/ 26 h 1307"/>
                <a:gd name="T36" fmla="*/ 634 w 1742"/>
                <a:gd name="T37" fmla="*/ 62 h 1307"/>
                <a:gd name="T38" fmla="*/ 562 w 1742"/>
                <a:gd name="T39" fmla="*/ 112 h 1307"/>
                <a:gd name="T40" fmla="*/ 501 w 1742"/>
                <a:gd name="T41" fmla="*/ 174 h 1307"/>
                <a:gd name="T42" fmla="*/ 452 w 1742"/>
                <a:gd name="T43" fmla="*/ 246 h 1307"/>
                <a:gd name="T44" fmla="*/ 416 w 1742"/>
                <a:gd name="T45" fmla="*/ 326 h 1307"/>
                <a:gd name="T46" fmla="*/ 396 w 1742"/>
                <a:gd name="T47" fmla="*/ 415 h 1307"/>
                <a:gd name="T48" fmla="*/ 352 w 1742"/>
                <a:gd name="T49" fmla="*/ 443 h 1307"/>
                <a:gd name="T50" fmla="*/ 275 w 1742"/>
                <a:gd name="T51" fmla="*/ 466 h 1307"/>
                <a:gd name="T52" fmla="*/ 204 w 1742"/>
                <a:gd name="T53" fmla="*/ 502 h 1307"/>
                <a:gd name="T54" fmla="*/ 141 w 1742"/>
                <a:gd name="T55" fmla="*/ 550 h 1307"/>
                <a:gd name="T56" fmla="*/ 89 w 1742"/>
                <a:gd name="T57" fmla="*/ 607 h 1307"/>
                <a:gd name="T58" fmla="*/ 47 w 1742"/>
                <a:gd name="T59" fmla="*/ 674 h 1307"/>
                <a:gd name="T60" fmla="*/ 17 w 1742"/>
                <a:gd name="T61" fmla="*/ 749 h 1307"/>
                <a:gd name="T62" fmla="*/ 2 w 1742"/>
                <a:gd name="T63" fmla="*/ 829 h 1307"/>
                <a:gd name="T64" fmla="*/ 0 w 1742"/>
                <a:gd name="T65" fmla="*/ 894 h 1307"/>
                <a:gd name="T66" fmla="*/ 14 w 1742"/>
                <a:gd name="T67" fmla="*/ 980 h 1307"/>
                <a:gd name="T68" fmla="*/ 42 w 1742"/>
                <a:gd name="T69" fmla="*/ 1061 h 1307"/>
                <a:gd name="T70" fmla="*/ 86 w 1742"/>
                <a:gd name="T71" fmla="*/ 1131 h 1307"/>
                <a:gd name="T72" fmla="*/ 142 w 1742"/>
                <a:gd name="T73" fmla="*/ 1193 h 1307"/>
                <a:gd name="T74" fmla="*/ 210 w 1742"/>
                <a:gd name="T75" fmla="*/ 1244 h 1307"/>
                <a:gd name="T76" fmla="*/ 285 w 1742"/>
                <a:gd name="T77" fmla="*/ 1281 h 1307"/>
                <a:gd name="T78" fmla="*/ 369 w 1742"/>
                <a:gd name="T79" fmla="*/ 1302 h 1307"/>
                <a:gd name="T80" fmla="*/ 1392 w 1742"/>
                <a:gd name="T81" fmla="*/ 1307 h 1307"/>
                <a:gd name="T82" fmla="*/ 1446 w 1742"/>
                <a:gd name="T83" fmla="*/ 1304 h 1307"/>
                <a:gd name="T84" fmla="*/ 1513 w 1742"/>
                <a:gd name="T85" fmla="*/ 1286 h 1307"/>
                <a:gd name="T86" fmla="*/ 1574 w 1742"/>
                <a:gd name="T87" fmla="*/ 1257 h 1307"/>
                <a:gd name="T88" fmla="*/ 1627 w 1742"/>
                <a:gd name="T89" fmla="*/ 1216 h 1307"/>
                <a:gd name="T90" fmla="*/ 1672 w 1742"/>
                <a:gd name="T91" fmla="*/ 1167 h 1307"/>
                <a:gd name="T92" fmla="*/ 1707 w 1742"/>
                <a:gd name="T93" fmla="*/ 1110 h 1307"/>
                <a:gd name="T94" fmla="*/ 1731 w 1742"/>
                <a:gd name="T95" fmla="*/ 1045 h 1307"/>
                <a:gd name="T96" fmla="*/ 1740 w 1742"/>
                <a:gd name="T97" fmla="*/ 977 h 1307"/>
                <a:gd name="T98" fmla="*/ 1738 w 1742"/>
                <a:gd name="T99" fmla="*/ 915 h 1307"/>
                <a:gd name="T100" fmla="*/ 1718 w 1742"/>
                <a:gd name="T101" fmla="*/ 831 h 1307"/>
                <a:gd name="T102" fmla="*/ 1677 w 1742"/>
                <a:gd name="T103" fmla="*/ 758 h 1307"/>
                <a:gd name="T104" fmla="*/ 1622 w 1742"/>
                <a:gd name="T105" fmla="*/ 696 h 1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42" h="1307">
                  <a:moveTo>
                    <a:pt x="1589" y="671"/>
                  </a:moveTo>
                  <a:lnTo>
                    <a:pt x="1589" y="671"/>
                  </a:lnTo>
                  <a:lnTo>
                    <a:pt x="1596" y="653"/>
                  </a:lnTo>
                  <a:lnTo>
                    <a:pt x="1601" y="636"/>
                  </a:lnTo>
                  <a:lnTo>
                    <a:pt x="1606" y="618"/>
                  </a:lnTo>
                  <a:lnTo>
                    <a:pt x="1609" y="601"/>
                  </a:lnTo>
                  <a:lnTo>
                    <a:pt x="1610" y="583"/>
                  </a:lnTo>
                  <a:lnTo>
                    <a:pt x="1611" y="566"/>
                  </a:lnTo>
                  <a:lnTo>
                    <a:pt x="1610" y="549"/>
                  </a:lnTo>
                  <a:lnTo>
                    <a:pt x="1609" y="532"/>
                  </a:lnTo>
                  <a:lnTo>
                    <a:pt x="1606" y="516"/>
                  </a:lnTo>
                  <a:lnTo>
                    <a:pt x="1602" y="500"/>
                  </a:lnTo>
                  <a:lnTo>
                    <a:pt x="1597" y="483"/>
                  </a:lnTo>
                  <a:lnTo>
                    <a:pt x="1591" y="468"/>
                  </a:lnTo>
                  <a:lnTo>
                    <a:pt x="1585" y="453"/>
                  </a:lnTo>
                  <a:lnTo>
                    <a:pt x="1577" y="438"/>
                  </a:lnTo>
                  <a:lnTo>
                    <a:pt x="1569" y="423"/>
                  </a:lnTo>
                  <a:lnTo>
                    <a:pt x="1559" y="410"/>
                  </a:lnTo>
                  <a:lnTo>
                    <a:pt x="1549" y="397"/>
                  </a:lnTo>
                  <a:lnTo>
                    <a:pt x="1537" y="384"/>
                  </a:lnTo>
                  <a:lnTo>
                    <a:pt x="1525" y="373"/>
                  </a:lnTo>
                  <a:lnTo>
                    <a:pt x="1513" y="362"/>
                  </a:lnTo>
                  <a:lnTo>
                    <a:pt x="1500" y="353"/>
                  </a:lnTo>
                  <a:lnTo>
                    <a:pt x="1486" y="343"/>
                  </a:lnTo>
                  <a:lnTo>
                    <a:pt x="1472" y="334"/>
                  </a:lnTo>
                  <a:lnTo>
                    <a:pt x="1457" y="327"/>
                  </a:lnTo>
                  <a:lnTo>
                    <a:pt x="1440" y="321"/>
                  </a:lnTo>
                  <a:lnTo>
                    <a:pt x="1424" y="315"/>
                  </a:lnTo>
                  <a:lnTo>
                    <a:pt x="1408" y="311"/>
                  </a:lnTo>
                  <a:lnTo>
                    <a:pt x="1390" y="308"/>
                  </a:lnTo>
                  <a:lnTo>
                    <a:pt x="1373" y="306"/>
                  </a:lnTo>
                  <a:lnTo>
                    <a:pt x="1354" y="305"/>
                  </a:lnTo>
                  <a:lnTo>
                    <a:pt x="1336" y="305"/>
                  </a:lnTo>
                  <a:lnTo>
                    <a:pt x="1317" y="307"/>
                  </a:lnTo>
                  <a:lnTo>
                    <a:pt x="1317" y="307"/>
                  </a:lnTo>
                  <a:lnTo>
                    <a:pt x="1311" y="290"/>
                  </a:lnTo>
                  <a:lnTo>
                    <a:pt x="1303" y="273"/>
                  </a:lnTo>
                  <a:lnTo>
                    <a:pt x="1294" y="258"/>
                  </a:lnTo>
                  <a:lnTo>
                    <a:pt x="1287" y="241"/>
                  </a:lnTo>
                  <a:lnTo>
                    <a:pt x="1277" y="226"/>
                  </a:lnTo>
                  <a:lnTo>
                    <a:pt x="1267" y="212"/>
                  </a:lnTo>
                  <a:lnTo>
                    <a:pt x="1257" y="197"/>
                  </a:lnTo>
                  <a:lnTo>
                    <a:pt x="1247" y="183"/>
                  </a:lnTo>
                  <a:lnTo>
                    <a:pt x="1224" y="155"/>
                  </a:lnTo>
                  <a:lnTo>
                    <a:pt x="1199" y="130"/>
                  </a:lnTo>
                  <a:lnTo>
                    <a:pt x="1173" y="107"/>
                  </a:lnTo>
                  <a:lnTo>
                    <a:pt x="1158" y="97"/>
                  </a:lnTo>
                  <a:lnTo>
                    <a:pt x="1144" y="86"/>
                  </a:lnTo>
                  <a:lnTo>
                    <a:pt x="1129" y="76"/>
                  </a:lnTo>
                  <a:lnTo>
                    <a:pt x="1115" y="66"/>
                  </a:lnTo>
                  <a:lnTo>
                    <a:pt x="1099" y="57"/>
                  </a:lnTo>
                  <a:lnTo>
                    <a:pt x="1083" y="49"/>
                  </a:lnTo>
                  <a:lnTo>
                    <a:pt x="1067" y="41"/>
                  </a:lnTo>
                  <a:lnTo>
                    <a:pt x="1051" y="34"/>
                  </a:lnTo>
                  <a:lnTo>
                    <a:pt x="1033" y="28"/>
                  </a:lnTo>
                  <a:lnTo>
                    <a:pt x="1017" y="22"/>
                  </a:lnTo>
                  <a:lnTo>
                    <a:pt x="1000" y="17"/>
                  </a:lnTo>
                  <a:lnTo>
                    <a:pt x="981" y="13"/>
                  </a:lnTo>
                  <a:lnTo>
                    <a:pt x="964" y="8"/>
                  </a:lnTo>
                  <a:lnTo>
                    <a:pt x="945" y="5"/>
                  </a:lnTo>
                  <a:lnTo>
                    <a:pt x="927" y="3"/>
                  </a:lnTo>
                  <a:lnTo>
                    <a:pt x="908" y="1"/>
                  </a:lnTo>
                  <a:lnTo>
                    <a:pt x="890" y="0"/>
                  </a:lnTo>
                  <a:lnTo>
                    <a:pt x="870" y="0"/>
                  </a:lnTo>
                  <a:lnTo>
                    <a:pt x="870" y="0"/>
                  </a:lnTo>
                  <a:lnTo>
                    <a:pt x="847" y="0"/>
                  </a:lnTo>
                  <a:lnTo>
                    <a:pt x="824" y="2"/>
                  </a:lnTo>
                  <a:lnTo>
                    <a:pt x="802" y="4"/>
                  </a:lnTo>
                  <a:lnTo>
                    <a:pt x="779" y="8"/>
                  </a:lnTo>
                  <a:lnTo>
                    <a:pt x="757" y="13"/>
                  </a:lnTo>
                  <a:lnTo>
                    <a:pt x="735" y="18"/>
                  </a:lnTo>
                  <a:lnTo>
                    <a:pt x="713" y="26"/>
                  </a:lnTo>
                  <a:lnTo>
                    <a:pt x="693" y="33"/>
                  </a:lnTo>
                  <a:lnTo>
                    <a:pt x="673" y="42"/>
                  </a:lnTo>
                  <a:lnTo>
                    <a:pt x="653" y="52"/>
                  </a:lnTo>
                  <a:lnTo>
                    <a:pt x="634" y="62"/>
                  </a:lnTo>
                  <a:lnTo>
                    <a:pt x="616" y="74"/>
                  </a:lnTo>
                  <a:lnTo>
                    <a:pt x="597" y="86"/>
                  </a:lnTo>
                  <a:lnTo>
                    <a:pt x="580" y="98"/>
                  </a:lnTo>
                  <a:lnTo>
                    <a:pt x="562" y="112"/>
                  </a:lnTo>
                  <a:lnTo>
                    <a:pt x="546" y="126"/>
                  </a:lnTo>
                  <a:lnTo>
                    <a:pt x="531" y="141"/>
                  </a:lnTo>
                  <a:lnTo>
                    <a:pt x="515" y="158"/>
                  </a:lnTo>
                  <a:lnTo>
                    <a:pt x="501" y="174"/>
                  </a:lnTo>
                  <a:lnTo>
                    <a:pt x="487" y="191"/>
                  </a:lnTo>
                  <a:lnTo>
                    <a:pt x="475" y="209"/>
                  </a:lnTo>
                  <a:lnTo>
                    <a:pt x="463" y="227"/>
                  </a:lnTo>
                  <a:lnTo>
                    <a:pt x="452" y="246"/>
                  </a:lnTo>
                  <a:lnTo>
                    <a:pt x="441" y="265"/>
                  </a:lnTo>
                  <a:lnTo>
                    <a:pt x="433" y="285"/>
                  </a:lnTo>
                  <a:lnTo>
                    <a:pt x="424" y="306"/>
                  </a:lnTo>
                  <a:lnTo>
                    <a:pt x="416" y="326"/>
                  </a:lnTo>
                  <a:lnTo>
                    <a:pt x="410" y="348"/>
                  </a:lnTo>
                  <a:lnTo>
                    <a:pt x="404" y="370"/>
                  </a:lnTo>
                  <a:lnTo>
                    <a:pt x="400" y="392"/>
                  </a:lnTo>
                  <a:lnTo>
                    <a:pt x="396" y="415"/>
                  </a:lnTo>
                  <a:lnTo>
                    <a:pt x="394" y="438"/>
                  </a:lnTo>
                  <a:lnTo>
                    <a:pt x="394" y="438"/>
                  </a:lnTo>
                  <a:lnTo>
                    <a:pt x="373" y="440"/>
                  </a:lnTo>
                  <a:lnTo>
                    <a:pt x="352" y="443"/>
                  </a:lnTo>
                  <a:lnTo>
                    <a:pt x="333" y="447"/>
                  </a:lnTo>
                  <a:lnTo>
                    <a:pt x="313" y="453"/>
                  </a:lnTo>
                  <a:lnTo>
                    <a:pt x="293" y="458"/>
                  </a:lnTo>
                  <a:lnTo>
                    <a:pt x="275" y="466"/>
                  </a:lnTo>
                  <a:lnTo>
                    <a:pt x="256" y="473"/>
                  </a:lnTo>
                  <a:lnTo>
                    <a:pt x="239" y="482"/>
                  </a:lnTo>
                  <a:lnTo>
                    <a:pt x="222" y="491"/>
                  </a:lnTo>
                  <a:lnTo>
                    <a:pt x="204" y="502"/>
                  </a:lnTo>
                  <a:lnTo>
                    <a:pt x="188" y="513"/>
                  </a:lnTo>
                  <a:lnTo>
                    <a:pt x="172" y="524"/>
                  </a:lnTo>
                  <a:lnTo>
                    <a:pt x="156" y="537"/>
                  </a:lnTo>
                  <a:lnTo>
                    <a:pt x="141" y="550"/>
                  </a:lnTo>
                  <a:lnTo>
                    <a:pt x="127" y="563"/>
                  </a:lnTo>
                  <a:lnTo>
                    <a:pt x="114" y="577"/>
                  </a:lnTo>
                  <a:lnTo>
                    <a:pt x="101" y="592"/>
                  </a:lnTo>
                  <a:lnTo>
                    <a:pt x="89" y="607"/>
                  </a:lnTo>
                  <a:lnTo>
                    <a:pt x="77" y="623"/>
                  </a:lnTo>
                  <a:lnTo>
                    <a:pt x="66" y="640"/>
                  </a:lnTo>
                  <a:lnTo>
                    <a:pt x="56" y="656"/>
                  </a:lnTo>
                  <a:lnTo>
                    <a:pt x="47" y="674"/>
                  </a:lnTo>
                  <a:lnTo>
                    <a:pt x="38" y="692"/>
                  </a:lnTo>
                  <a:lnTo>
                    <a:pt x="30" y="711"/>
                  </a:lnTo>
                  <a:lnTo>
                    <a:pt x="24" y="729"/>
                  </a:lnTo>
                  <a:lnTo>
                    <a:pt x="17" y="749"/>
                  </a:lnTo>
                  <a:lnTo>
                    <a:pt x="12" y="769"/>
                  </a:lnTo>
                  <a:lnTo>
                    <a:pt x="7" y="788"/>
                  </a:lnTo>
                  <a:lnTo>
                    <a:pt x="4" y="809"/>
                  </a:lnTo>
                  <a:lnTo>
                    <a:pt x="2" y="829"/>
                  </a:lnTo>
                  <a:lnTo>
                    <a:pt x="0" y="850"/>
                  </a:lnTo>
                  <a:lnTo>
                    <a:pt x="0" y="871"/>
                  </a:lnTo>
                  <a:lnTo>
                    <a:pt x="0" y="871"/>
                  </a:lnTo>
                  <a:lnTo>
                    <a:pt x="0" y="894"/>
                  </a:lnTo>
                  <a:lnTo>
                    <a:pt x="2" y="916"/>
                  </a:lnTo>
                  <a:lnTo>
                    <a:pt x="5" y="938"/>
                  </a:lnTo>
                  <a:lnTo>
                    <a:pt x="8" y="959"/>
                  </a:lnTo>
                  <a:lnTo>
                    <a:pt x="14" y="980"/>
                  </a:lnTo>
                  <a:lnTo>
                    <a:pt x="19" y="1001"/>
                  </a:lnTo>
                  <a:lnTo>
                    <a:pt x="26" y="1021"/>
                  </a:lnTo>
                  <a:lnTo>
                    <a:pt x="33" y="1041"/>
                  </a:lnTo>
                  <a:lnTo>
                    <a:pt x="42" y="1061"/>
                  </a:lnTo>
                  <a:lnTo>
                    <a:pt x="52" y="1079"/>
                  </a:lnTo>
                  <a:lnTo>
                    <a:pt x="63" y="1098"/>
                  </a:lnTo>
                  <a:lnTo>
                    <a:pt x="74" y="1115"/>
                  </a:lnTo>
                  <a:lnTo>
                    <a:pt x="86" y="1131"/>
                  </a:lnTo>
                  <a:lnTo>
                    <a:pt x="99" y="1149"/>
                  </a:lnTo>
                  <a:lnTo>
                    <a:pt x="113" y="1164"/>
                  </a:lnTo>
                  <a:lnTo>
                    <a:pt x="127" y="1179"/>
                  </a:lnTo>
                  <a:lnTo>
                    <a:pt x="142" y="1193"/>
                  </a:lnTo>
                  <a:lnTo>
                    <a:pt x="159" y="1208"/>
                  </a:lnTo>
                  <a:lnTo>
                    <a:pt x="175" y="1221"/>
                  </a:lnTo>
                  <a:lnTo>
                    <a:pt x="191" y="1233"/>
                  </a:lnTo>
                  <a:lnTo>
                    <a:pt x="210" y="1244"/>
                  </a:lnTo>
                  <a:lnTo>
                    <a:pt x="227" y="1255"/>
                  </a:lnTo>
                  <a:lnTo>
                    <a:pt x="247" y="1264"/>
                  </a:lnTo>
                  <a:lnTo>
                    <a:pt x="265" y="1273"/>
                  </a:lnTo>
                  <a:lnTo>
                    <a:pt x="285" y="1281"/>
                  </a:lnTo>
                  <a:lnTo>
                    <a:pt x="305" y="1287"/>
                  </a:lnTo>
                  <a:lnTo>
                    <a:pt x="326" y="1294"/>
                  </a:lnTo>
                  <a:lnTo>
                    <a:pt x="347" y="1298"/>
                  </a:lnTo>
                  <a:lnTo>
                    <a:pt x="369" y="1302"/>
                  </a:lnTo>
                  <a:lnTo>
                    <a:pt x="390" y="1305"/>
                  </a:lnTo>
                  <a:lnTo>
                    <a:pt x="413" y="1307"/>
                  </a:lnTo>
                  <a:lnTo>
                    <a:pt x="435" y="1307"/>
                  </a:lnTo>
                  <a:lnTo>
                    <a:pt x="1392" y="1307"/>
                  </a:lnTo>
                  <a:lnTo>
                    <a:pt x="1392" y="1307"/>
                  </a:lnTo>
                  <a:lnTo>
                    <a:pt x="1411" y="1307"/>
                  </a:lnTo>
                  <a:lnTo>
                    <a:pt x="1428" y="1306"/>
                  </a:lnTo>
                  <a:lnTo>
                    <a:pt x="1446" y="1304"/>
                  </a:lnTo>
                  <a:lnTo>
                    <a:pt x="1463" y="1300"/>
                  </a:lnTo>
                  <a:lnTo>
                    <a:pt x="1480" y="1296"/>
                  </a:lnTo>
                  <a:lnTo>
                    <a:pt x="1497" y="1292"/>
                  </a:lnTo>
                  <a:lnTo>
                    <a:pt x="1513" y="1286"/>
                  </a:lnTo>
                  <a:lnTo>
                    <a:pt x="1528" y="1280"/>
                  </a:lnTo>
                  <a:lnTo>
                    <a:pt x="1544" y="1273"/>
                  </a:lnTo>
                  <a:lnTo>
                    <a:pt x="1559" y="1265"/>
                  </a:lnTo>
                  <a:lnTo>
                    <a:pt x="1574" y="1257"/>
                  </a:lnTo>
                  <a:lnTo>
                    <a:pt x="1588" y="1248"/>
                  </a:lnTo>
                  <a:lnTo>
                    <a:pt x="1601" y="1238"/>
                  </a:lnTo>
                  <a:lnTo>
                    <a:pt x="1614" y="1227"/>
                  </a:lnTo>
                  <a:lnTo>
                    <a:pt x="1627" y="1216"/>
                  </a:lnTo>
                  <a:lnTo>
                    <a:pt x="1639" y="1204"/>
                  </a:lnTo>
                  <a:lnTo>
                    <a:pt x="1650" y="1192"/>
                  </a:lnTo>
                  <a:lnTo>
                    <a:pt x="1662" y="1180"/>
                  </a:lnTo>
                  <a:lnTo>
                    <a:pt x="1672" y="1167"/>
                  </a:lnTo>
                  <a:lnTo>
                    <a:pt x="1682" y="1153"/>
                  </a:lnTo>
                  <a:lnTo>
                    <a:pt x="1690" y="1139"/>
                  </a:lnTo>
                  <a:lnTo>
                    <a:pt x="1699" y="1125"/>
                  </a:lnTo>
                  <a:lnTo>
                    <a:pt x="1707" y="1110"/>
                  </a:lnTo>
                  <a:lnTo>
                    <a:pt x="1713" y="1094"/>
                  </a:lnTo>
                  <a:lnTo>
                    <a:pt x="1720" y="1078"/>
                  </a:lnTo>
                  <a:lnTo>
                    <a:pt x="1725" y="1062"/>
                  </a:lnTo>
                  <a:lnTo>
                    <a:pt x="1731" y="1045"/>
                  </a:lnTo>
                  <a:lnTo>
                    <a:pt x="1734" y="1029"/>
                  </a:lnTo>
                  <a:lnTo>
                    <a:pt x="1737" y="1012"/>
                  </a:lnTo>
                  <a:lnTo>
                    <a:pt x="1739" y="994"/>
                  </a:lnTo>
                  <a:lnTo>
                    <a:pt x="1740" y="977"/>
                  </a:lnTo>
                  <a:lnTo>
                    <a:pt x="1742" y="958"/>
                  </a:lnTo>
                  <a:lnTo>
                    <a:pt x="1742" y="958"/>
                  </a:lnTo>
                  <a:lnTo>
                    <a:pt x="1740" y="936"/>
                  </a:lnTo>
                  <a:lnTo>
                    <a:pt x="1738" y="915"/>
                  </a:lnTo>
                  <a:lnTo>
                    <a:pt x="1735" y="893"/>
                  </a:lnTo>
                  <a:lnTo>
                    <a:pt x="1731" y="871"/>
                  </a:lnTo>
                  <a:lnTo>
                    <a:pt x="1724" y="851"/>
                  </a:lnTo>
                  <a:lnTo>
                    <a:pt x="1718" y="831"/>
                  </a:lnTo>
                  <a:lnTo>
                    <a:pt x="1709" y="811"/>
                  </a:lnTo>
                  <a:lnTo>
                    <a:pt x="1699" y="793"/>
                  </a:lnTo>
                  <a:lnTo>
                    <a:pt x="1689" y="775"/>
                  </a:lnTo>
                  <a:lnTo>
                    <a:pt x="1677" y="758"/>
                  </a:lnTo>
                  <a:lnTo>
                    <a:pt x="1665" y="740"/>
                  </a:lnTo>
                  <a:lnTo>
                    <a:pt x="1651" y="725"/>
                  </a:lnTo>
                  <a:lnTo>
                    <a:pt x="1637" y="710"/>
                  </a:lnTo>
                  <a:lnTo>
                    <a:pt x="1622" y="696"/>
                  </a:lnTo>
                  <a:lnTo>
                    <a:pt x="1606" y="683"/>
                  </a:lnTo>
                  <a:lnTo>
                    <a:pt x="1589" y="671"/>
                  </a:lnTo>
                  <a:lnTo>
                    <a:pt x="1589" y="671"/>
                  </a:lnTo>
                  <a:close/>
                </a:path>
              </a:pathLst>
            </a:custGeom>
            <a:noFill/>
            <a:ln w="0">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31" name="Gruppieren 430"/>
          <p:cNvGrpSpPr/>
          <p:nvPr/>
        </p:nvGrpSpPr>
        <p:grpSpPr>
          <a:xfrm>
            <a:off x="1144277" y="3391310"/>
            <a:ext cx="354255" cy="354255"/>
            <a:chOff x="1185863" y="3616325"/>
            <a:chExt cx="319088" cy="319088"/>
          </a:xfrm>
        </p:grpSpPr>
        <p:sp>
          <p:nvSpPr>
            <p:cNvPr id="432" name="Line 226"/>
            <p:cNvSpPr>
              <a:spLocks noChangeShapeType="1"/>
            </p:cNvSpPr>
            <p:nvPr/>
          </p:nvSpPr>
          <p:spPr bwMode="auto">
            <a:xfrm>
              <a:off x="1311276" y="3616325"/>
              <a:ext cx="0" cy="14288"/>
            </a:xfrm>
            <a:prstGeom prst="line">
              <a:avLst/>
            </a:prstGeom>
            <a:noFill/>
            <a:ln w="0">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33" name="Line 227"/>
            <p:cNvSpPr>
              <a:spLocks noChangeShapeType="1"/>
            </p:cNvSpPr>
            <p:nvPr/>
          </p:nvSpPr>
          <p:spPr bwMode="auto">
            <a:xfrm>
              <a:off x="1214438" y="3643313"/>
              <a:ext cx="12700" cy="14288"/>
            </a:xfrm>
            <a:prstGeom prst="line">
              <a:avLst/>
            </a:prstGeom>
            <a:noFill/>
            <a:ln w="0">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34" name="Line 228"/>
            <p:cNvSpPr>
              <a:spLocks noChangeShapeType="1"/>
            </p:cNvSpPr>
            <p:nvPr/>
          </p:nvSpPr>
          <p:spPr bwMode="auto">
            <a:xfrm flipH="1">
              <a:off x="1393826" y="3643313"/>
              <a:ext cx="14288" cy="14288"/>
            </a:xfrm>
            <a:prstGeom prst="line">
              <a:avLst/>
            </a:prstGeom>
            <a:noFill/>
            <a:ln w="0">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35" name="Line 229"/>
            <p:cNvSpPr>
              <a:spLocks noChangeShapeType="1"/>
            </p:cNvSpPr>
            <p:nvPr/>
          </p:nvSpPr>
          <p:spPr bwMode="auto">
            <a:xfrm>
              <a:off x="1185863" y="3741738"/>
              <a:ext cx="14288" cy="0"/>
            </a:xfrm>
            <a:prstGeom prst="line">
              <a:avLst/>
            </a:prstGeom>
            <a:noFill/>
            <a:ln w="0">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36" name="Freeform 230"/>
            <p:cNvSpPr>
              <a:spLocks/>
            </p:cNvSpPr>
            <p:nvPr/>
          </p:nvSpPr>
          <p:spPr bwMode="auto">
            <a:xfrm>
              <a:off x="1227138" y="3727450"/>
              <a:ext cx="277813" cy="207963"/>
            </a:xfrm>
            <a:custGeom>
              <a:avLst/>
              <a:gdLst>
                <a:gd name="T0" fmla="*/ 1602 w 1742"/>
                <a:gd name="T1" fmla="*/ 636 h 1311"/>
                <a:gd name="T2" fmla="*/ 1612 w 1742"/>
                <a:gd name="T3" fmla="*/ 567 h 1311"/>
                <a:gd name="T4" fmla="*/ 1603 w 1742"/>
                <a:gd name="T5" fmla="*/ 500 h 1311"/>
                <a:gd name="T6" fmla="*/ 1578 w 1742"/>
                <a:gd name="T7" fmla="*/ 439 h 1311"/>
                <a:gd name="T8" fmla="*/ 1538 w 1742"/>
                <a:gd name="T9" fmla="*/ 386 h 1311"/>
                <a:gd name="T10" fmla="*/ 1486 w 1742"/>
                <a:gd name="T11" fmla="*/ 343 h 1311"/>
                <a:gd name="T12" fmla="*/ 1424 w 1742"/>
                <a:gd name="T13" fmla="*/ 316 h 1311"/>
                <a:gd name="T14" fmla="*/ 1355 w 1742"/>
                <a:gd name="T15" fmla="*/ 305 h 1311"/>
                <a:gd name="T16" fmla="*/ 1311 w 1742"/>
                <a:gd name="T17" fmla="*/ 291 h 1311"/>
                <a:gd name="T18" fmla="*/ 1278 w 1742"/>
                <a:gd name="T19" fmla="*/ 228 h 1311"/>
                <a:gd name="T20" fmla="*/ 1224 w 1742"/>
                <a:gd name="T21" fmla="*/ 157 h 1311"/>
                <a:gd name="T22" fmla="*/ 1145 w 1742"/>
                <a:gd name="T23" fmla="*/ 86 h 1311"/>
                <a:gd name="T24" fmla="*/ 1084 w 1742"/>
                <a:gd name="T25" fmla="*/ 50 h 1311"/>
                <a:gd name="T26" fmla="*/ 1018 w 1742"/>
                <a:gd name="T27" fmla="*/ 23 h 1311"/>
                <a:gd name="T28" fmla="*/ 946 w 1742"/>
                <a:gd name="T29" fmla="*/ 6 h 1311"/>
                <a:gd name="T30" fmla="*/ 871 w 1742"/>
                <a:gd name="T31" fmla="*/ 0 h 1311"/>
                <a:gd name="T32" fmla="*/ 802 w 1742"/>
                <a:gd name="T33" fmla="*/ 6 h 1311"/>
                <a:gd name="T34" fmla="*/ 715 w 1742"/>
                <a:gd name="T35" fmla="*/ 26 h 1311"/>
                <a:gd name="T36" fmla="*/ 635 w 1742"/>
                <a:gd name="T37" fmla="*/ 63 h 1311"/>
                <a:gd name="T38" fmla="*/ 563 w 1742"/>
                <a:gd name="T39" fmla="*/ 112 h 1311"/>
                <a:gd name="T40" fmla="*/ 502 w 1742"/>
                <a:gd name="T41" fmla="*/ 174 h 1311"/>
                <a:gd name="T42" fmla="*/ 453 w 1742"/>
                <a:gd name="T43" fmla="*/ 247 h 1311"/>
                <a:gd name="T44" fmla="*/ 417 w 1742"/>
                <a:gd name="T45" fmla="*/ 328 h 1311"/>
                <a:gd name="T46" fmla="*/ 396 w 1742"/>
                <a:gd name="T47" fmla="*/ 415 h 1311"/>
                <a:gd name="T48" fmla="*/ 354 w 1742"/>
                <a:gd name="T49" fmla="*/ 445 h 1311"/>
                <a:gd name="T50" fmla="*/ 276 w 1742"/>
                <a:gd name="T51" fmla="*/ 466 h 1311"/>
                <a:gd name="T52" fmla="*/ 205 w 1742"/>
                <a:gd name="T53" fmla="*/ 502 h 1311"/>
                <a:gd name="T54" fmla="*/ 142 w 1742"/>
                <a:gd name="T55" fmla="*/ 550 h 1311"/>
                <a:gd name="T56" fmla="*/ 90 w 1742"/>
                <a:gd name="T57" fmla="*/ 609 h 1311"/>
                <a:gd name="T58" fmla="*/ 47 w 1742"/>
                <a:gd name="T59" fmla="*/ 677 h 1311"/>
                <a:gd name="T60" fmla="*/ 18 w 1742"/>
                <a:gd name="T61" fmla="*/ 751 h 1311"/>
                <a:gd name="T62" fmla="*/ 2 w 1742"/>
                <a:gd name="T63" fmla="*/ 831 h 1311"/>
                <a:gd name="T64" fmla="*/ 1 w 1742"/>
                <a:gd name="T65" fmla="*/ 896 h 1311"/>
                <a:gd name="T66" fmla="*/ 14 w 1742"/>
                <a:gd name="T67" fmla="*/ 983 h 1311"/>
                <a:gd name="T68" fmla="*/ 44 w 1742"/>
                <a:gd name="T69" fmla="*/ 1062 h 1311"/>
                <a:gd name="T70" fmla="*/ 87 w 1742"/>
                <a:gd name="T71" fmla="*/ 1135 h 1311"/>
                <a:gd name="T72" fmla="*/ 143 w 1742"/>
                <a:gd name="T73" fmla="*/ 1197 h 1311"/>
                <a:gd name="T74" fmla="*/ 210 w 1742"/>
                <a:gd name="T75" fmla="*/ 1247 h 1311"/>
                <a:gd name="T76" fmla="*/ 286 w 1742"/>
                <a:gd name="T77" fmla="*/ 1284 h 1311"/>
                <a:gd name="T78" fmla="*/ 369 w 1742"/>
                <a:gd name="T79" fmla="*/ 1305 h 1311"/>
                <a:gd name="T80" fmla="*/ 1394 w 1742"/>
                <a:gd name="T81" fmla="*/ 1311 h 1311"/>
                <a:gd name="T82" fmla="*/ 1446 w 1742"/>
                <a:gd name="T83" fmla="*/ 1306 h 1311"/>
                <a:gd name="T84" fmla="*/ 1514 w 1742"/>
                <a:gd name="T85" fmla="*/ 1289 h 1311"/>
                <a:gd name="T86" fmla="*/ 1575 w 1742"/>
                <a:gd name="T87" fmla="*/ 1259 h 1311"/>
                <a:gd name="T88" fmla="*/ 1628 w 1742"/>
                <a:gd name="T89" fmla="*/ 1219 h 1311"/>
                <a:gd name="T90" fmla="*/ 1673 w 1742"/>
                <a:gd name="T91" fmla="*/ 1170 h 1311"/>
                <a:gd name="T92" fmla="*/ 1707 w 1742"/>
                <a:gd name="T93" fmla="*/ 1112 h 1311"/>
                <a:gd name="T94" fmla="*/ 1731 w 1742"/>
                <a:gd name="T95" fmla="*/ 1048 h 1311"/>
                <a:gd name="T96" fmla="*/ 1741 w 1742"/>
                <a:gd name="T97" fmla="*/ 978 h 1311"/>
                <a:gd name="T98" fmla="*/ 1739 w 1742"/>
                <a:gd name="T99" fmla="*/ 916 h 1311"/>
                <a:gd name="T100" fmla="*/ 1718 w 1742"/>
                <a:gd name="T101" fmla="*/ 834 h 1311"/>
                <a:gd name="T102" fmla="*/ 1678 w 1742"/>
                <a:gd name="T103" fmla="*/ 758 h 1311"/>
                <a:gd name="T104" fmla="*/ 1622 w 1742"/>
                <a:gd name="T105" fmla="*/ 696 h 1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42" h="1311">
                  <a:moveTo>
                    <a:pt x="1590" y="671"/>
                  </a:moveTo>
                  <a:lnTo>
                    <a:pt x="1590" y="671"/>
                  </a:lnTo>
                  <a:lnTo>
                    <a:pt x="1596" y="654"/>
                  </a:lnTo>
                  <a:lnTo>
                    <a:pt x="1602" y="636"/>
                  </a:lnTo>
                  <a:lnTo>
                    <a:pt x="1606" y="619"/>
                  </a:lnTo>
                  <a:lnTo>
                    <a:pt x="1609" y="601"/>
                  </a:lnTo>
                  <a:lnTo>
                    <a:pt x="1610" y="584"/>
                  </a:lnTo>
                  <a:lnTo>
                    <a:pt x="1612" y="567"/>
                  </a:lnTo>
                  <a:lnTo>
                    <a:pt x="1610" y="550"/>
                  </a:lnTo>
                  <a:lnTo>
                    <a:pt x="1609" y="533"/>
                  </a:lnTo>
                  <a:lnTo>
                    <a:pt x="1606" y="517"/>
                  </a:lnTo>
                  <a:lnTo>
                    <a:pt x="1603" y="500"/>
                  </a:lnTo>
                  <a:lnTo>
                    <a:pt x="1597" y="484"/>
                  </a:lnTo>
                  <a:lnTo>
                    <a:pt x="1592" y="469"/>
                  </a:lnTo>
                  <a:lnTo>
                    <a:pt x="1585" y="453"/>
                  </a:lnTo>
                  <a:lnTo>
                    <a:pt x="1578" y="439"/>
                  </a:lnTo>
                  <a:lnTo>
                    <a:pt x="1569" y="425"/>
                  </a:lnTo>
                  <a:lnTo>
                    <a:pt x="1559" y="411"/>
                  </a:lnTo>
                  <a:lnTo>
                    <a:pt x="1550" y="398"/>
                  </a:lnTo>
                  <a:lnTo>
                    <a:pt x="1538" y="386"/>
                  </a:lnTo>
                  <a:lnTo>
                    <a:pt x="1527" y="374"/>
                  </a:lnTo>
                  <a:lnTo>
                    <a:pt x="1514" y="363"/>
                  </a:lnTo>
                  <a:lnTo>
                    <a:pt x="1501" y="353"/>
                  </a:lnTo>
                  <a:lnTo>
                    <a:pt x="1486" y="343"/>
                  </a:lnTo>
                  <a:lnTo>
                    <a:pt x="1472" y="336"/>
                  </a:lnTo>
                  <a:lnTo>
                    <a:pt x="1457" y="328"/>
                  </a:lnTo>
                  <a:lnTo>
                    <a:pt x="1441" y="322"/>
                  </a:lnTo>
                  <a:lnTo>
                    <a:pt x="1424" y="316"/>
                  </a:lnTo>
                  <a:lnTo>
                    <a:pt x="1408" y="312"/>
                  </a:lnTo>
                  <a:lnTo>
                    <a:pt x="1391" y="308"/>
                  </a:lnTo>
                  <a:lnTo>
                    <a:pt x="1373" y="306"/>
                  </a:lnTo>
                  <a:lnTo>
                    <a:pt x="1355" y="305"/>
                  </a:lnTo>
                  <a:lnTo>
                    <a:pt x="1336" y="306"/>
                  </a:lnTo>
                  <a:lnTo>
                    <a:pt x="1318" y="307"/>
                  </a:lnTo>
                  <a:lnTo>
                    <a:pt x="1318" y="307"/>
                  </a:lnTo>
                  <a:lnTo>
                    <a:pt x="1311" y="291"/>
                  </a:lnTo>
                  <a:lnTo>
                    <a:pt x="1304" y="275"/>
                  </a:lnTo>
                  <a:lnTo>
                    <a:pt x="1295" y="258"/>
                  </a:lnTo>
                  <a:lnTo>
                    <a:pt x="1287" y="243"/>
                  </a:lnTo>
                  <a:lnTo>
                    <a:pt x="1278" y="228"/>
                  </a:lnTo>
                  <a:lnTo>
                    <a:pt x="1268" y="213"/>
                  </a:lnTo>
                  <a:lnTo>
                    <a:pt x="1258" y="198"/>
                  </a:lnTo>
                  <a:lnTo>
                    <a:pt x="1247" y="184"/>
                  </a:lnTo>
                  <a:lnTo>
                    <a:pt x="1224" y="157"/>
                  </a:lnTo>
                  <a:lnTo>
                    <a:pt x="1199" y="132"/>
                  </a:lnTo>
                  <a:lnTo>
                    <a:pt x="1173" y="108"/>
                  </a:lnTo>
                  <a:lnTo>
                    <a:pt x="1159" y="97"/>
                  </a:lnTo>
                  <a:lnTo>
                    <a:pt x="1145" y="86"/>
                  </a:lnTo>
                  <a:lnTo>
                    <a:pt x="1130" y="76"/>
                  </a:lnTo>
                  <a:lnTo>
                    <a:pt x="1115" y="68"/>
                  </a:lnTo>
                  <a:lnTo>
                    <a:pt x="1099" y="59"/>
                  </a:lnTo>
                  <a:lnTo>
                    <a:pt x="1084" y="50"/>
                  </a:lnTo>
                  <a:lnTo>
                    <a:pt x="1068" y="43"/>
                  </a:lnTo>
                  <a:lnTo>
                    <a:pt x="1051" y="35"/>
                  </a:lnTo>
                  <a:lnTo>
                    <a:pt x="1034" y="28"/>
                  </a:lnTo>
                  <a:lnTo>
                    <a:pt x="1018" y="23"/>
                  </a:lnTo>
                  <a:lnTo>
                    <a:pt x="1000" y="18"/>
                  </a:lnTo>
                  <a:lnTo>
                    <a:pt x="982" y="13"/>
                  </a:lnTo>
                  <a:lnTo>
                    <a:pt x="964" y="9"/>
                  </a:lnTo>
                  <a:lnTo>
                    <a:pt x="946" y="6"/>
                  </a:lnTo>
                  <a:lnTo>
                    <a:pt x="927" y="3"/>
                  </a:lnTo>
                  <a:lnTo>
                    <a:pt x="909" y="1"/>
                  </a:lnTo>
                  <a:lnTo>
                    <a:pt x="890" y="0"/>
                  </a:lnTo>
                  <a:lnTo>
                    <a:pt x="871" y="0"/>
                  </a:lnTo>
                  <a:lnTo>
                    <a:pt x="871" y="0"/>
                  </a:lnTo>
                  <a:lnTo>
                    <a:pt x="848" y="1"/>
                  </a:lnTo>
                  <a:lnTo>
                    <a:pt x="825" y="2"/>
                  </a:lnTo>
                  <a:lnTo>
                    <a:pt x="802" y="6"/>
                  </a:lnTo>
                  <a:lnTo>
                    <a:pt x="779" y="9"/>
                  </a:lnTo>
                  <a:lnTo>
                    <a:pt x="758" y="14"/>
                  </a:lnTo>
                  <a:lnTo>
                    <a:pt x="736" y="20"/>
                  </a:lnTo>
                  <a:lnTo>
                    <a:pt x="715" y="26"/>
                  </a:lnTo>
                  <a:lnTo>
                    <a:pt x="694" y="34"/>
                  </a:lnTo>
                  <a:lnTo>
                    <a:pt x="674" y="43"/>
                  </a:lnTo>
                  <a:lnTo>
                    <a:pt x="654" y="52"/>
                  </a:lnTo>
                  <a:lnTo>
                    <a:pt x="635" y="63"/>
                  </a:lnTo>
                  <a:lnTo>
                    <a:pt x="616" y="74"/>
                  </a:lnTo>
                  <a:lnTo>
                    <a:pt x="598" y="86"/>
                  </a:lnTo>
                  <a:lnTo>
                    <a:pt x="580" y="99"/>
                  </a:lnTo>
                  <a:lnTo>
                    <a:pt x="563" y="112"/>
                  </a:lnTo>
                  <a:lnTo>
                    <a:pt x="546" y="128"/>
                  </a:lnTo>
                  <a:lnTo>
                    <a:pt x="531" y="143"/>
                  </a:lnTo>
                  <a:lnTo>
                    <a:pt x="516" y="158"/>
                  </a:lnTo>
                  <a:lnTo>
                    <a:pt x="502" y="174"/>
                  </a:lnTo>
                  <a:lnTo>
                    <a:pt x="489" y="192"/>
                  </a:lnTo>
                  <a:lnTo>
                    <a:pt x="476" y="209"/>
                  </a:lnTo>
                  <a:lnTo>
                    <a:pt x="464" y="228"/>
                  </a:lnTo>
                  <a:lnTo>
                    <a:pt x="453" y="247"/>
                  </a:lnTo>
                  <a:lnTo>
                    <a:pt x="442" y="266"/>
                  </a:lnTo>
                  <a:lnTo>
                    <a:pt x="433" y="287"/>
                  </a:lnTo>
                  <a:lnTo>
                    <a:pt x="425" y="307"/>
                  </a:lnTo>
                  <a:lnTo>
                    <a:pt x="417" y="328"/>
                  </a:lnTo>
                  <a:lnTo>
                    <a:pt x="410" y="349"/>
                  </a:lnTo>
                  <a:lnTo>
                    <a:pt x="405" y="371"/>
                  </a:lnTo>
                  <a:lnTo>
                    <a:pt x="401" y="393"/>
                  </a:lnTo>
                  <a:lnTo>
                    <a:pt x="396" y="415"/>
                  </a:lnTo>
                  <a:lnTo>
                    <a:pt x="394" y="438"/>
                  </a:lnTo>
                  <a:lnTo>
                    <a:pt x="394" y="438"/>
                  </a:lnTo>
                  <a:lnTo>
                    <a:pt x="373" y="441"/>
                  </a:lnTo>
                  <a:lnTo>
                    <a:pt x="354" y="445"/>
                  </a:lnTo>
                  <a:lnTo>
                    <a:pt x="333" y="449"/>
                  </a:lnTo>
                  <a:lnTo>
                    <a:pt x="314" y="453"/>
                  </a:lnTo>
                  <a:lnTo>
                    <a:pt x="295" y="460"/>
                  </a:lnTo>
                  <a:lnTo>
                    <a:pt x="276" y="466"/>
                  </a:lnTo>
                  <a:lnTo>
                    <a:pt x="257" y="475"/>
                  </a:lnTo>
                  <a:lnTo>
                    <a:pt x="240" y="483"/>
                  </a:lnTo>
                  <a:lnTo>
                    <a:pt x="222" y="493"/>
                  </a:lnTo>
                  <a:lnTo>
                    <a:pt x="205" y="502"/>
                  </a:lnTo>
                  <a:lnTo>
                    <a:pt x="189" y="513"/>
                  </a:lnTo>
                  <a:lnTo>
                    <a:pt x="172" y="525"/>
                  </a:lnTo>
                  <a:lnTo>
                    <a:pt x="157" y="537"/>
                  </a:lnTo>
                  <a:lnTo>
                    <a:pt x="142" y="550"/>
                  </a:lnTo>
                  <a:lnTo>
                    <a:pt x="128" y="564"/>
                  </a:lnTo>
                  <a:lnTo>
                    <a:pt x="115" y="579"/>
                  </a:lnTo>
                  <a:lnTo>
                    <a:pt x="101" y="594"/>
                  </a:lnTo>
                  <a:lnTo>
                    <a:pt x="90" y="609"/>
                  </a:lnTo>
                  <a:lnTo>
                    <a:pt x="78" y="625"/>
                  </a:lnTo>
                  <a:lnTo>
                    <a:pt x="67" y="642"/>
                  </a:lnTo>
                  <a:lnTo>
                    <a:pt x="57" y="659"/>
                  </a:lnTo>
                  <a:lnTo>
                    <a:pt x="47" y="677"/>
                  </a:lnTo>
                  <a:lnTo>
                    <a:pt x="38" y="694"/>
                  </a:lnTo>
                  <a:lnTo>
                    <a:pt x="31" y="713"/>
                  </a:lnTo>
                  <a:lnTo>
                    <a:pt x="24" y="731"/>
                  </a:lnTo>
                  <a:lnTo>
                    <a:pt x="18" y="751"/>
                  </a:lnTo>
                  <a:lnTo>
                    <a:pt x="12" y="770"/>
                  </a:lnTo>
                  <a:lnTo>
                    <a:pt x="8" y="791"/>
                  </a:lnTo>
                  <a:lnTo>
                    <a:pt x="5" y="811"/>
                  </a:lnTo>
                  <a:lnTo>
                    <a:pt x="2" y="831"/>
                  </a:lnTo>
                  <a:lnTo>
                    <a:pt x="1" y="852"/>
                  </a:lnTo>
                  <a:lnTo>
                    <a:pt x="0" y="874"/>
                  </a:lnTo>
                  <a:lnTo>
                    <a:pt x="0" y="874"/>
                  </a:lnTo>
                  <a:lnTo>
                    <a:pt x="1" y="896"/>
                  </a:lnTo>
                  <a:lnTo>
                    <a:pt x="2" y="918"/>
                  </a:lnTo>
                  <a:lnTo>
                    <a:pt x="6" y="940"/>
                  </a:lnTo>
                  <a:lnTo>
                    <a:pt x="9" y="961"/>
                  </a:lnTo>
                  <a:lnTo>
                    <a:pt x="14" y="983"/>
                  </a:lnTo>
                  <a:lnTo>
                    <a:pt x="20" y="1003"/>
                  </a:lnTo>
                  <a:lnTo>
                    <a:pt x="26" y="1023"/>
                  </a:lnTo>
                  <a:lnTo>
                    <a:pt x="35" y="1044"/>
                  </a:lnTo>
                  <a:lnTo>
                    <a:pt x="44" y="1062"/>
                  </a:lnTo>
                  <a:lnTo>
                    <a:pt x="53" y="1082"/>
                  </a:lnTo>
                  <a:lnTo>
                    <a:pt x="63" y="1100"/>
                  </a:lnTo>
                  <a:lnTo>
                    <a:pt x="74" y="1118"/>
                  </a:lnTo>
                  <a:lnTo>
                    <a:pt x="87" y="1135"/>
                  </a:lnTo>
                  <a:lnTo>
                    <a:pt x="99" y="1152"/>
                  </a:lnTo>
                  <a:lnTo>
                    <a:pt x="113" y="1167"/>
                  </a:lnTo>
                  <a:lnTo>
                    <a:pt x="128" y="1182"/>
                  </a:lnTo>
                  <a:lnTo>
                    <a:pt x="143" y="1197"/>
                  </a:lnTo>
                  <a:lnTo>
                    <a:pt x="159" y="1210"/>
                  </a:lnTo>
                  <a:lnTo>
                    <a:pt x="175" y="1223"/>
                  </a:lnTo>
                  <a:lnTo>
                    <a:pt x="193" y="1235"/>
                  </a:lnTo>
                  <a:lnTo>
                    <a:pt x="210" y="1247"/>
                  </a:lnTo>
                  <a:lnTo>
                    <a:pt x="228" y="1257"/>
                  </a:lnTo>
                  <a:lnTo>
                    <a:pt x="247" y="1267"/>
                  </a:lnTo>
                  <a:lnTo>
                    <a:pt x="266" y="1276"/>
                  </a:lnTo>
                  <a:lnTo>
                    <a:pt x="286" y="1284"/>
                  </a:lnTo>
                  <a:lnTo>
                    <a:pt x="306" y="1291"/>
                  </a:lnTo>
                  <a:lnTo>
                    <a:pt x="327" y="1296"/>
                  </a:lnTo>
                  <a:lnTo>
                    <a:pt x="348" y="1302"/>
                  </a:lnTo>
                  <a:lnTo>
                    <a:pt x="369" y="1305"/>
                  </a:lnTo>
                  <a:lnTo>
                    <a:pt x="391" y="1308"/>
                  </a:lnTo>
                  <a:lnTo>
                    <a:pt x="414" y="1310"/>
                  </a:lnTo>
                  <a:lnTo>
                    <a:pt x="435" y="1311"/>
                  </a:lnTo>
                  <a:lnTo>
                    <a:pt x="1394" y="1311"/>
                  </a:lnTo>
                  <a:lnTo>
                    <a:pt x="1394" y="1311"/>
                  </a:lnTo>
                  <a:lnTo>
                    <a:pt x="1411" y="1311"/>
                  </a:lnTo>
                  <a:lnTo>
                    <a:pt x="1429" y="1308"/>
                  </a:lnTo>
                  <a:lnTo>
                    <a:pt x="1446" y="1306"/>
                  </a:lnTo>
                  <a:lnTo>
                    <a:pt x="1464" y="1303"/>
                  </a:lnTo>
                  <a:lnTo>
                    <a:pt x="1481" y="1300"/>
                  </a:lnTo>
                  <a:lnTo>
                    <a:pt x="1497" y="1295"/>
                  </a:lnTo>
                  <a:lnTo>
                    <a:pt x="1514" y="1289"/>
                  </a:lnTo>
                  <a:lnTo>
                    <a:pt x="1529" y="1283"/>
                  </a:lnTo>
                  <a:lnTo>
                    <a:pt x="1544" y="1276"/>
                  </a:lnTo>
                  <a:lnTo>
                    <a:pt x="1559" y="1268"/>
                  </a:lnTo>
                  <a:lnTo>
                    <a:pt x="1575" y="1259"/>
                  </a:lnTo>
                  <a:lnTo>
                    <a:pt x="1589" y="1251"/>
                  </a:lnTo>
                  <a:lnTo>
                    <a:pt x="1602" y="1241"/>
                  </a:lnTo>
                  <a:lnTo>
                    <a:pt x="1615" y="1230"/>
                  </a:lnTo>
                  <a:lnTo>
                    <a:pt x="1628" y="1219"/>
                  </a:lnTo>
                  <a:lnTo>
                    <a:pt x="1640" y="1208"/>
                  </a:lnTo>
                  <a:lnTo>
                    <a:pt x="1652" y="1196"/>
                  </a:lnTo>
                  <a:lnTo>
                    <a:pt x="1663" y="1183"/>
                  </a:lnTo>
                  <a:lnTo>
                    <a:pt x="1673" y="1170"/>
                  </a:lnTo>
                  <a:lnTo>
                    <a:pt x="1682" y="1156"/>
                  </a:lnTo>
                  <a:lnTo>
                    <a:pt x="1691" y="1142"/>
                  </a:lnTo>
                  <a:lnTo>
                    <a:pt x="1700" y="1128"/>
                  </a:lnTo>
                  <a:lnTo>
                    <a:pt x="1707" y="1112"/>
                  </a:lnTo>
                  <a:lnTo>
                    <a:pt x="1715" y="1097"/>
                  </a:lnTo>
                  <a:lnTo>
                    <a:pt x="1720" y="1081"/>
                  </a:lnTo>
                  <a:lnTo>
                    <a:pt x="1726" y="1064"/>
                  </a:lnTo>
                  <a:lnTo>
                    <a:pt x="1731" y="1048"/>
                  </a:lnTo>
                  <a:lnTo>
                    <a:pt x="1735" y="1031"/>
                  </a:lnTo>
                  <a:lnTo>
                    <a:pt x="1738" y="1013"/>
                  </a:lnTo>
                  <a:lnTo>
                    <a:pt x="1740" y="996"/>
                  </a:lnTo>
                  <a:lnTo>
                    <a:pt x="1741" y="978"/>
                  </a:lnTo>
                  <a:lnTo>
                    <a:pt x="1742" y="961"/>
                  </a:lnTo>
                  <a:lnTo>
                    <a:pt x="1742" y="961"/>
                  </a:lnTo>
                  <a:lnTo>
                    <a:pt x="1741" y="938"/>
                  </a:lnTo>
                  <a:lnTo>
                    <a:pt x="1739" y="916"/>
                  </a:lnTo>
                  <a:lnTo>
                    <a:pt x="1736" y="895"/>
                  </a:lnTo>
                  <a:lnTo>
                    <a:pt x="1731" y="874"/>
                  </a:lnTo>
                  <a:lnTo>
                    <a:pt x="1725" y="853"/>
                  </a:lnTo>
                  <a:lnTo>
                    <a:pt x="1718" y="834"/>
                  </a:lnTo>
                  <a:lnTo>
                    <a:pt x="1709" y="814"/>
                  </a:lnTo>
                  <a:lnTo>
                    <a:pt x="1700" y="794"/>
                  </a:lnTo>
                  <a:lnTo>
                    <a:pt x="1690" y="777"/>
                  </a:lnTo>
                  <a:lnTo>
                    <a:pt x="1678" y="758"/>
                  </a:lnTo>
                  <a:lnTo>
                    <a:pt x="1666" y="742"/>
                  </a:lnTo>
                  <a:lnTo>
                    <a:pt x="1652" y="726"/>
                  </a:lnTo>
                  <a:lnTo>
                    <a:pt x="1638" y="710"/>
                  </a:lnTo>
                  <a:lnTo>
                    <a:pt x="1622" y="696"/>
                  </a:lnTo>
                  <a:lnTo>
                    <a:pt x="1606" y="683"/>
                  </a:lnTo>
                  <a:lnTo>
                    <a:pt x="1590" y="671"/>
                  </a:lnTo>
                  <a:lnTo>
                    <a:pt x="1590" y="671"/>
                  </a:lnTo>
                  <a:close/>
                </a:path>
              </a:pathLst>
            </a:custGeom>
            <a:noFill/>
            <a:ln w="0">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37" name="Freeform 231"/>
            <p:cNvSpPr>
              <a:spLocks/>
            </p:cNvSpPr>
            <p:nvPr/>
          </p:nvSpPr>
          <p:spPr bwMode="auto">
            <a:xfrm>
              <a:off x="1227138" y="3657600"/>
              <a:ext cx="146050" cy="111125"/>
            </a:xfrm>
            <a:custGeom>
              <a:avLst/>
              <a:gdLst>
                <a:gd name="T0" fmla="*/ 913 w 913"/>
                <a:gd name="T1" fmla="*/ 177 h 694"/>
                <a:gd name="T2" fmla="*/ 913 w 913"/>
                <a:gd name="T3" fmla="*/ 177 h 694"/>
                <a:gd name="T4" fmla="*/ 895 w 913"/>
                <a:gd name="T5" fmla="*/ 157 h 694"/>
                <a:gd name="T6" fmla="*/ 875 w 913"/>
                <a:gd name="T7" fmla="*/ 138 h 694"/>
                <a:gd name="T8" fmla="*/ 855 w 913"/>
                <a:gd name="T9" fmla="*/ 120 h 694"/>
                <a:gd name="T10" fmla="*/ 834 w 913"/>
                <a:gd name="T11" fmla="*/ 104 h 694"/>
                <a:gd name="T12" fmla="*/ 812 w 913"/>
                <a:gd name="T13" fmla="*/ 88 h 694"/>
                <a:gd name="T14" fmla="*/ 789 w 913"/>
                <a:gd name="T15" fmla="*/ 73 h 694"/>
                <a:gd name="T16" fmla="*/ 765 w 913"/>
                <a:gd name="T17" fmla="*/ 60 h 694"/>
                <a:gd name="T18" fmla="*/ 740 w 913"/>
                <a:gd name="T19" fmla="*/ 48 h 694"/>
                <a:gd name="T20" fmla="*/ 715 w 913"/>
                <a:gd name="T21" fmla="*/ 37 h 694"/>
                <a:gd name="T22" fmla="*/ 689 w 913"/>
                <a:gd name="T23" fmla="*/ 28 h 694"/>
                <a:gd name="T24" fmla="*/ 663 w 913"/>
                <a:gd name="T25" fmla="*/ 20 h 694"/>
                <a:gd name="T26" fmla="*/ 636 w 913"/>
                <a:gd name="T27" fmla="*/ 12 h 694"/>
                <a:gd name="T28" fmla="*/ 608 w 913"/>
                <a:gd name="T29" fmla="*/ 7 h 694"/>
                <a:gd name="T30" fmla="*/ 580 w 913"/>
                <a:gd name="T31" fmla="*/ 4 h 694"/>
                <a:gd name="T32" fmla="*/ 552 w 913"/>
                <a:gd name="T33" fmla="*/ 2 h 694"/>
                <a:gd name="T34" fmla="*/ 523 w 913"/>
                <a:gd name="T35" fmla="*/ 0 h 694"/>
                <a:gd name="T36" fmla="*/ 523 w 913"/>
                <a:gd name="T37" fmla="*/ 0 h 694"/>
                <a:gd name="T38" fmla="*/ 496 w 913"/>
                <a:gd name="T39" fmla="*/ 2 h 694"/>
                <a:gd name="T40" fmla="*/ 469 w 913"/>
                <a:gd name="T41" fmla="*/ 3 h 694"/>
                <a:gd name="T42" fmla="*/ 443 w 913"/>
                <a:gd name="T43" fmla="*/ 6 h 694"/>
                <a:gd name="T44" fmla="*/ 418 w 913"/>
                <a:gd name="T45" fmla="*/ 11 h 694"/>
                <a:gd name="T46" fmla="*/ 392 w 913"/>
                <a:gd name="T47" fmla="*/ 17 h 694"/>
                <a:gd name="T48" fmla="*/ 367 w 913"/>
                <a:gd name="T49" fmla="*/ 24 h 694"/>
                <a:gd name="T50" fmla="*/ 343 w 913"/>
                <a:gd name="T51" fmla="*/ 32 h 694"/>
                <a:gd name="T52" fmla="*/ 319 w 913"/>
                <a:gd name="T53" fmla="*/ 42 h 694"/>
                <a:gd name="T54" fmla="*/ 296 w 913"/>
                <a:gd name="T55" fmla="*/ 52 h 694"/>
                <a:gd name="T56" fmla="*/ 273 w 913"/>
                <a:gd name="T57" fmla="*/ 64 h 694"/>
                <a:gd name="T58" fmla="*/ 252 w 913"/>
                <a:gd name="T59" fmla="*/ 77 h 694"/>
                <a:gd name="T60" fmla="*/ 231 w 913"/>
                <a:gd name="T61" fmla="*/ 90 h 694"/>
                <a:gd name="T62" fmla="*/ 210 w 913"/>
                <a:gd name="T63" fmla="*/ 104 h 694"/>
                <a:gd name="T64" fmla="*/ 191 w 913"/>
                <a:gd name="T65" fmla="*/ 120 h 694"/>
                <a:gd name="T66" fmla="*/ 171 w 913"/>
                <a:gd name="T67" fmla="*/ 137 h 694"/>
                <a:gd name="T68" fmla="*/ 154 w 913"/>
                <a:gd name="T69" fmla="*/ 154 h 694"/>
                <a:gd name="T70" fmla="*/ 136 w 913"/>
                <a:gd name="T71" fmla="*/ 171 h 694"/>
                <a:gd name="T72" fmla="*/ 120 w 913"/>
                <a:gd name="T73" fmla="*/ 191 h 694"/>
                <a:gd name="T74" fmla="*/ 104 w 913"/>
                <a:gd name="T75" fmla="*/ 211 h 694"/>
                <a:gd name="T76" fmla="*/ 90 w 913"/>
                <a:gd name="T77" fmla="*/ 231 h 694"/>
                <a:gd name="T78" fmla="*/ 76 w 913"/>
                <a:gd name="T79" fmla="*/ 252 h 694"/>
                <a:gd name="T80" fmla="*/ 63 w 913"/>
                <a:gd name="T81" fmla="*/ 274 h 694"/>
                <a:gd name="T82" fmla="*/ 51 w 913"/>
                <a:gd name="T83" fmla="*/ 297 h 694"/>
                <a:gd name="T84" fmla="*/ 42 w 913"/>
                <a:gd name="T85" fmla="*/ 320 h 694"/>
                <a:gd name="T86" fmla="*/ 32 w 913"/>
                <a:gd name="T87" fmla="*/ 344 h 694"/>
                <a:gd name="T88" fmla="*/ 24 w 913"/>
                <a:gd name="T89" fmla="*/ 368 h 694"/>
                <a:gd name="T90" fmla="*/ 17 w 913"/>
                <a:gd name="T91" fmla="*/ 393 h 694"/>
                <a:gd name="T92" fmla="*/ 11 w 913"/>
                <a:gd name="T93" fmla="*/ 418 h 694"/>
                <a:gd name="T94" fmla="*/ 7 w 913"/>
                <a:gd name="T95" fmla="*/ 444 h 694"/>
                <a:gd name="T96" fmla="*/ 4 w 913"/>
                <a:gd name="T97" fmla="*/ 470 h 694"/>
                <a:gd name="T98" fmla="*/ 1 w 913"/>
                <a:gd name="T99" fmla="*/ 496 h 694"/>
                <a:gd name="T100" fmla="*/ 0 w 913"/>
                <a:gd name="T101" fmla="*/ 523 h 694"/>
                <a:gd name="T102" fmla="*/ 0 w 913"/>
                <a:gd name="T103" fmla="*/ 523 h 694"/>
                <a:gd name="T104" fmla="*/ 1 w 913"/>
                <a:gd name="T105" fmla="*/ 546 h 694"/>
                <a:gd name="T106" fmla="*/ 2 w 913"/>
                <a:gd name="T107" fmla="*/ 568 h 694"/>
                <a:gd name="T108" fmla="*/ 5 w 913"/>
                <a:gd name="T109" fmla="*/ 590 h 694"/>
                <a:gd name="T110" fmla="*/ 8 w 913"/>
                <a:gd name="T111" fmla="*/ 612 h 694"/>
                <a:gd name="T112" fmla="*/ 12 w 913"/>
                <a:gd name="T113" fmla="*/ 632 h 694"/>
                <a:gd name="T114" fmla="*/ 17 w 913"/>
                <a:gd name="T115" fmla="*/ 653 h 694"/>
                <a:gd name="T116" fmla="*/ 23 w 913"/>
                <a:gd name="T117" fmla="*/ 674 h 694"/>
                <a:gd name="T118" fmla="*/ 30 w 913"/>
                <a:gd name="T119"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3" h="694">
                  <a:moveTo>
                    <a:pt x="913" y="177"/>
                  </a:moveTo>
                  <a:lnTo>
                    <a:pt x="913" y="177"/>
                  </a:lnTo>
                  <a:lnTo>
                    <a:pt x="895" y="157"/>
                  </a:lnTo>
                  <a:lnTo>
                    <a:pt x="875" y="138"/>
                  </a:lnTo>
                  <a:lnTo>
                    <a:pt x="855" y="120"/>
                  </a:lnTo>
                  <a:lnTo>
                    <a:pt x="834" y="104"/>
                  </a:lnTo>
                  <a:lnTo>
                    <a:pt x="812" y="88"/>
                  </a:lnTo>
                  <a:lnTo>
                    <a:pt x="789" y="73"/>
                  </a:lnTo>
                  <a:lnTo>
                    <a:pt x="765" y="60"/>
                  </a:lnTo>
                  <a:lnTo>
                    <a:pt x="740" y="48"/>
                  </a:lnTo>
                  <a:lnTo>
                    <a:pt x="715" y="37"/>
                  </a:lnTo>
                  <a:lnTo>
                    <a:pt x="689" y="28"/>
                  </a:lnTo>
                  <a:lnTo>
                    <a:pt x="663" y="20"/>
                  </a:lnTo>
                  <a:lnTo>
                    <a:pt x="636" y="12"/>
                  </a:lnTo>
                  <a:lnTo>
                    <a:pt x="608" y="7"/>
                  </a:lnTo>
                  <a:lnTo>
                    <a:pt x="580" y="4"/>
                  </a:lnTo>
                  <a:lnTo>
                    <a:pt x="552" y="2"/>
                  </a:lnTo>
                  <a:lnTo>
                    <a:pt x="523" y="0"/>
                  </a:lnTo>
                  <a:lnTo>
                    <a:pt x="523" y="0"/>
                  </a:lnTo>
                  <a:lnTo>
                    <a:pt x="496" y="2"/>
                  </a:lnTo>
                  <a:lnTo>
                    <a:pt x="469" y="3"/>
                  </a:lnTo>
                  <a:lnTo>
                    <a:pt x="443" y="6"/>
                  </a:lnTo>
                  <a:lnTo>
                    <a:pt x="418" y="11"/>
                  </a:lnTo>
                  <a:lnTo>
                    <a:pt x="392" y="17"/>
                  </a:lnTo>
                  <a:lnTo>
                    <a:pt x="367" y="24"/>
                  </a:lnTo>
                  <a:lnTo>
                    <a:pt x="343" y="32"/>
                  </a:lnTo>
                  <a:lnTo>
                    <a:pt x="319" y="42"/>
                  </a:lnTo>
                  <a:lnTo>
                    <a:pt x="296" y="52"/>
                  </a:lnTo>
                  <a:lnTo>
                    <a:pt x="273" y="64"/>
                  </a:lnTo>
                  <a:lnTo>
                    <a:pt x="252" y="77"/>
                  </a:lnTo>
                  <a:lnTo>
                    <a:pt x="231" y="90"/>
                  </a:lnTo>
                  <a:lnTo>
                    <a:pt x="210" y="104"/>
                  </a:lnTo>
                  <a:lnTo>
                    <a:pt x="191" y="120"/>
                  </a:lnTo>
                  <a:lnTo>
                    <a:pt x="171" y="137"/>
                  </a:lnTo>
                  <a:lnTo>
                    <a:pt x="154" y="154"/>
                  </a:lnTo>
                  <a:lnTo>
                    <a:pt x="136" y="171"/>
                  </a:lnTo>
                  <a:lnTo>
                    <a:pt x="120" y="191"/>
                  </a:lnTo>
                  <a:lnTo>
                    <a:pt x="104" y="211"/>
                  </a:lnTo>
                  <a:lnTo>
                    <a:pt x="90" y="231"/>
                  </a:lnTo>
                  <a:lnTo>
                    <a:pt x="76" y="252"/>
                  </a:lnTo>
                  <a:lnTo>
                    <a:pt x="63" y="274"/>
                  </a:lnTo>
                  <a:lnTo>
                    <a:pt x="51" y="297"/>
                  </a:lnTo>
                  <a:lnTo>
                    <a:pt x="42" y="320"/>
                  </a:lnTo>
                  <a:lnTo>
                    <a:pt x="32" y="344"/>
                  </a:lnTo>
                  <a:lnTo>
                    <a:pt x="24" y="368"/>
                  </a:lnTo>
                  <a:lnTo>
                    <a:pt x="17" y="393"/>
                  </a:lnTo>
                  <a:lnTo>
                    <a:pt x="11" y="418"/>
                  </a:lnTo>
                  <a:lnTo>
                    <a:pt x="7" y="444"/>
                  </a:lnTo>
                  <a:lnTo>
                    <a:pt x="4" y="470"/>
                  </a:lnTo>
                  <a:lnTo>
                    <a:pt x="1" y="496"/>
                  </a:lnTo>
                  <a:lnTo>
                    <a:pt x="0" y="523"/>
                  </a:lnTo>
                  <a:lnTo>
                    <a:pt x="0" y="523"/>
                  </a:lnTo>
                  <a:lnTo>
                    <a:pt x="1" y="546"/>
                  </a:lnTo>
                  <a:lnTo>
                    <a:pt x="2" y="568"/>
                  </a:lnTo>
                  <a:lnTo>
                    <a:pt x="5" y="590"/>
                  </a:lnTo>
                  <a:lnTo>
                    <a:pt x="8" y="612"/>
                  </a:lnTo>
                  <a:lnTo>
                    <a:pt x="12" y="632"/>
                  </a:lnTo>
                  <a:lnTo>
                    <a:pt x="17" y="653"/>
                  </a:lnTo>
                  <a:lnTo>
                    <a:pt x="23" y="674"/>
                  </a:lnTo>
                  <a:lnTo>
                    <a:pt x="30" y="694"/>
                  </a:lnTo>
                </a:path>
              </a:pathLst>
            </a:custGeom>
            <a:noFill/>
            <a:ln w="0">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38" name="Gruppieren 437"/>
          <p:cNvGrpSpPr/>
          <p:nvPr/>
        </p:nvGrpSpPr>
        <p:grpSpPr>
          <a:xfrm>
            <a:off x="3081750" y="3393853"/>
            <a:ext cx="365125" cy="358775"/>
            <a:chOff x="3081750" y="3611563"/>
            <a:chExt cx="365125" cy="358775"/>
          </a:xfrm>
        </p:grpSpPr>
        <p:sp>
          <p:nvSpPr>
            <p:cNvPr id="439" name="Freeform 236"/>
            <p:cNvSpPr>
              <a:spLocks/>
            </p:cNvSpPr>
            <p:nvPr/>
          </p:nvSpPr>
          <p:spPr bwMode="auto">
            <a:xfrm>
              <a:off x="3081750" y="3643313"/>
              <a:ext cx="365125" cy="190500"/>
            </a:xfrm>
            <a:custGeom>
              <a:avLst/>
              <a:gdLst>
                <a:gd name="T0" fmla="*/ 1609 w 1610"/>
                <a:gd name="T1" fmla="*/ 755 h 841"/>
                <a:gd name="T2" fmla="*/ 1582 w 1610"/>
                <a:gd name="T3" fmla="*/ 593 h 841"/>
                <a:gd name="T4" fmla="*/ 1524 w 1610"/>
                <a:gd name="T5" fmla="*/ 442 h 841"/>
                <a:gd name="T6" fmla="*/ 1439 w 1610"/>
                <a:gd name="T7" fmla="*/ 308 h 841"/>
                <a:gd name="T8" fmla="*/ 1329 w 1610"/>
                <a:gd name="T9" fmla="*/ 194 h 841"/>
                <a:gd name="T10" fmla="*/ 1199 w 1610"/>
                <a:gd name="T11" fmla="*/ 102 h 841"/>
                <a:gd name="T12" fmla="*/ 1051 w 1610"/>
                <a:gd name="T13" fmla="*/ 39 h 841"/>
                <a:gd name="T14" fmla="*/ 890 w 1610"/>
                <a:gd name="T15" fmla="*/ 5 h 841"/>
                <a:gd name="T16" fmla="*/ 763 w 1610"/>
                <a:gd name="T17" fmla="*/ 2 h 841"/>
                <a:gd name="T18" fmla="*/ 598 w 1610"/>
                <a:gd name="T19" fmla="*/ 27 h 841"/>
                <a:gd name="T20" fmla="*/ 447 w 1610"/>
                <a:gd name="T21" fmla="*/ 85 h 841"/>
                <a:gd name="T22" fmla="*/ 312 w 1610"/>
                <a:gd name="T23" fmla="*/ 169 h 841"/>
                <a:gd name="T24" fmla="*/ 197 w 1610"/>
                <a:gd name="T25" fmla="*/ 278 h 841"/>
                <a:gd name="T26" fmla="*/ 106 w 1610"/>
                <a:gd name="T27" fmla="*/ 407 h 841"/>
                <a:gd name="T28" fmla="*/ 40 w 1610"/>
                <a:gd name="T29" fmla="*/ 554 h 841"/>
                <a:gd name="T30" fmla="*/ 5 w 1610"/>
                <a:gd name="T31" fmla="*/ 714 h 841"/>
                <a:gd name="T32" fmla="*/ 1 w 1610"/>
                <a:gd name="T33" fmla="*/ 841 h 841"/>
                <a:gd name="T34" fmla="*/ 10 w 1610"/>
                <a:gd name="T35" fmla="*/ 796 h 841"/>
                <a:gd name="T36" fmla="*/ 43 w 1610"/>
                <a:gd name="T37" fmla="*/ 745 h 841"/>
                <a:gd name="T38" fmla="*/ 74 w 1610"/>
                <a:gd name="T39" fmla="*/ 723 h 841"/>
                <a:gd name="T40" fmla="*/ 117 w 1610"/>
                <a:gd name="T41" fmla="*/ 707 h 841"/>
                <a:gd name="T42" fmla="*/ 175 w 1610"/>
                <a:gd name="T43" fmla="*/ 701 h 841"/>
                <a:gd name="T44" fmla="*/ 221 w 1610"/>
                <a:gd name="T45" fmla="*/ 704 h 841"/>
                <a:gd name="T46" fmla="*/ 271 w 1610"/>
                <a:gd name="T47" fmla="*/ 717 h 841"/>
                <a:gd name="T48" fmla="*/ 318 w 1610"/>
                <a:gd name="T49" fmla="*/ 745 h 841"/>
                <a:gd name="T50" fmla="*/ 365 w 1610"/>
                <a:gd name="T51" fmla="*/ 796 h 841"/>
                <a:gd name="T52" fmla="*/ 385 w 1610"/>
                <a:gd name="T53" fmla="*/ 841 h 841"/>
                <a:gd name="T54" fmla="*/ 399 w 1610"/>
                <a:gd name="T55" fmla="*/ 808 h 841"/>
                <a:gd name="T56" fmla="*/ 437 w 1610"/>
                <a:gd name="T57" fmla="*/ 757 h 841"/>
                <a:gd name="T58" fmla="*/ 489 w 1610"/>
                <a:gd name="T59" fmla="*/ 723 h 841"/>
                <a:gd name="T60" fmla="*/ 536 w 1610"/>
                <a:gd name="T61" fmla="*/ 707 h 841"/>
                <a:gd name="T62" fmla="*/ 595 w 1610"/>
                <a:gd name="T63" fmla="*/ 701 h 841"/>
                <a:gd name="T64" fmla="*/ 640 w 1610"/>
                <a:gd name="T65" fmla="*/ 704 h 841"/>
                <a:gd name="T66" fmla="*/ 692 w 1610"/>
                <a:gd name="T67" fmla="*/ 717 h 841"/>
                <a:gd name="T68" fmla="*/ 739 w 1610"/>
                <a:gd name="T69" fmla="*/ 745 h 841"/>
                <a:gd name="T70" fmla="*/ 785 w 1610"/>
                <a:gd name="T71" fmla="*/ 796 h 841"/>
                <a:gd name="T72" fmla="*/ 806 w 1610"/>
                <a:gd name="T73" fmla="*/ 841 h 841"/>
                <a:gd name="T74" fmla="*/ 825 w 1610"/>
                <a:gd name="T75" fmla="*/ 808 h 841"/>
                <a:gd name="T76" fmla="*/ 872 w 1610"/>
                <a:gd name="T77" fmla="*/ 757 h 841"/>
                <a:gd name="T78" fmla="*/ 944 w 1610"/>
                <a:gd name="T79" fmla="*/ 713 h 841"/>
                <a:gd name="T80" fmla="*/ 990 w 1610"/>
                <a:gd name="T81" fmla="*/ 702 h 841"/>
                <a:gd name="T82" fmla="*/ 1028 w 1610"/>
                <a:gd name="T83" fmla="*/ 701 h 841"/>
                <a:gd name="T84" fmla="*/ 1076 w 1610"/>
                <a:gd name="T85" fmla="*/ 710 h 841"/>
                <a:gd name="T86" fmla="*/ 1144 w 1610"/>
                <a:gd name="T87" fmla="*/ 745 h 841"/>
                <a:gd name="T88" fmla="*/ 1196 w 1610"/>
                <a:gd name="T89" fmla="*/ 796 h 841"/>
                <a:gd name="T90" fmla="*/ 1225 w 1610"/>
                <a:gd name="T91" fmla="*/ 841 h 841"/>
                <a:gd name="T92" fmla="*/ 1246 w 1610"/>
                <a:gd name="T93" fmla="*/ 808 h 841"/>
                <a:gd name="T94" fmla="*/ 1292 w 1610"/>
                <a:gd name="T95" fmla="*/ 757 h 841"/>
                <a:gd name="T96" fmla="*/ 1364 w 1610"/>
                <a:gd name="T97" fmla="*/ 713 h 841"/>
                <a:gd name="T98" fmla="*/ 1410 w 1610"/>
                <a:gd name="T99" fmla="*/ 702 h 841"/>
                <a:gd name="T100" fmla="*/ 1448 w 1610"/>
                <a:gd name="T101" fmla="*/ 701 h 841"/>
                <a:gd name="T102" fmla="*/ 1494 w 1610"/>
                <a:gd name="T103" fmla="*/ 710 h 841"/>
                <a:gd name="T104" fmla="*/ 1538 w 1610"/>
                <a:gd name="T105" fmla="*/ 733 h 841"/>
                <a:gd name="T106" fmla="*/ 1584 w 1610"/>
                <a:gd name="T107" fmla="*/ 783 h 841"/>
                <a:gd name="T108" fmla="*/ 1608 w 1610"/>
                <a:gd name="T109" fmla="*/ 835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10" h="841">
                  <a:moveTo>
                    <a:pt x="1610" y="841"/>
                  </a:moveTo>
                  <a:lnTo>
                    <a:pt x="1610" y="841"/>
                  </a:lnTo>
                  <a:lnTo>
                    <a:pt x="1610" y="798"/>
                  </a:lnTo>
                  <a:lnTo>
                    <a:pt x="1609" y="755"/>
                  </a:lnTo>
                  <a:lnTo>
                    <a:pt x="1606" y="714"/>
                  </a:lnTo>
                  <a:lnTo>
                    <a:pt x="1600" y="672"/>
                  </a:lnTo>
                  <a:lnTo>
                    <a:pt x="1592" y="633"/>
                  </a:lnTo>
                  <a:lnTo>
                    <a:pt x="1582" y="593"/>
                  </a:lnTo>
                  <a:lnTo>
                    <a:pt x="1570" y="554"/>
                  </a:lnTo>
                  <a:lnTo>
                    <a:pt x="1557" y="516"/>
                  </a:lnTo>
                  <a:lnTo>
                    <a:pt x="1541" y="479"/>
                  </a:lnTo>
                  <a:lnTo>
                    <a:pt x="1524" y="442"/>
                  </a:lnTo>
                  <a:lnTo>
                    <a:pt x="1505" y="408"/>
                  </a:lnTo>
                  <a:lnTo>
                    <a:pt x="1485" y="373"/>
                  </a:lnTo>
                  <a:lnTo>
                    <a:pt x="1463" y="340"/>
                  </a:lnTo>
                  <a:lnTo>
                    <a:pt x="1439" y="308"/>
                  </a:lnTo>
                  <a:lnTo>
                    <a:pt x="1413" y="278"/>
                  </a:lnTo>
                  <a:lnTo>
                    <a:pt x="1387" y="249"/>
                  </a:lnTo>
                  <a:lnTo>
                    <a:pt x="1359" y="221"/>
                  </a:lnTo>
                  <a:lnTo>
                    <a:pt x="1329" y="194"/>
                  </a:lnTo>
                  <a:lnTo>
                    <a:pt x="1298" y="169"/>
                  </a:lnTo>
                  <a:lnTo>
                    <a:pt x="1266" y="145"/>
                  </a:lnTo>
                  <a:lnTo>
                    <a:pt x="1233" y="123"/>
                  </a:lnTo>
                  <a:lnTo>
                    <a:pt x="1199" y="102"/>
                  </a:lnTo>
                  <a:lnTo>
                    <a:pt x="1163" y="85"/>
                  </a:lnTo>
                  <a:lnTo>
                    <a:pt x="1127" y="67"/>
                  </a:lnTo>
                  <a:lnTo>
                    <a:pt x="1089" y="52"/>
                  </a:lnTo>
                  <a:lnTo>
                    <a:pt x="1051" y="39"/>
                  </a:lnTo>
                  <a:lnTo>
                    <a:pt x="1012" y="27"/>
                  </a:lnTo>
                  <a:lnTo>
                    <a:pt x="972" y="18"/>
                  </a:lnTo>
                  <a:lnTo>
                    <a:pt x="931" y="10"/>
                  </a:lnTo>
                  <a:lnTo>
                    <a:pt x="890" y="5"/>
                  </a:lnTo>
                  <a:lnTo>
                    <a:pt x="847" y="2"/>
                  </a:lnTo>
                  <a:lnTo>
                    <a:pt x="806" y="0"/>
                  </a:lnTo>
                  <a:lnTo>
                    <a:pt x="806" y="0"/>
                  </a:lnTo>
                  <a:lnTo>
                    <a:pt x="763" y="2"/>
                  </a:lnTo>
                  <a:lnTo>
                    <a:pt x="721" y="5"/>
                  </a:lnTo>
                  <a:lnTo>
                    <a:pt x="679" y="10"/>
                  </a:lnTo>
                  <a:lnTo>
                    <a:pt x="638" y="18"/>
                  </a:lnTo>
                  <a:lnTo>
                    <a:pt x="598" y="27"/>
                  </a:lnTo>
                  <a:lnTo>
                    <a:pt x="560" y="39"/>
                  </a:lnTo>
                  <a:lnTo>
                    <a:pt x="521" y="52"/>
                  </a:lnTo>
                  <a:lnTo>
                    <a:pt x="483" y="67"/>
                  </a:lnTo>
                  <a:lnTo>
                    <a:pt x="447" y="85"/>
                  </a:lnTo>
                  <a:lnTo>
                    <a:pt x="412" y="102"/>
                  </a:lnTo>
                  <a:lnTo>
                    <a:pt x="378" y="123"/>
                  </a:lnTo>
                  <a:lnTo>
                    <a:pt x="344" y="145"/>
                  </a:lnTo>
                  <a:lnTo>
                    <a:pt x="312" y="169"/>
                  </a:lnTo>
                  <a:lnTo>
                    <a:pt x="282" y="194"/>
                  </a:lnTo>
                  <a:lnTo>
                    <a:pt x="252" y="221"/>
                  </a:lnTo>
                  <a:lnTo>
                    <a:pt x="224" y="249"/>
                  </a:lnTo>
                  <a:lnTo>
                    <a:pt x="197" y="278"/>
                  </a:lnTo>
                  <a:lnTo>
                    <a:pt x="172" y="308"/>
                  </a:lnTo>
                  <a:lnTo>
                    <a:pt x="148" y="340"/>
                  </a:lnTo>
                  <a:lnTo>
                    <a:pt x="126" y="373"/>
                  </a:lnTo>
                  <a:lnTo>
                    <a:pt x="106" y="407"/>
                  </a:lnTo>
                  <a:lnTo>
                    <a:pt x="86" y="442"/>
                  </a:lnTo>
                  <a:lnTo>
                    <a:pt x="69" y="479"/>
                  </a:lnTo>
                  <a:lnTo>
                    <a:pt x="53" y="516"/>
                  </a:lnTo>
                  <a:lnTo>
                    <a:pt x="40" y="554"/>
                  </a:lnTo>
                  <a:lnTo>
                    <a:pt x="28" y="593"/>
                  </a:lnTo>
                  <a:lnTo>
                    <a:pt x="19" y="633"/>
                  </a:lnTo>
                  <a:lnTo>
                    <a:pt x="11" y="672"/>
                  </a:lnTo>
                  <a:lnTo>
                    <a:pt x="5" y="714"/>
                  </a:lnTo>
                  <a:lnTo>
                    <a:pt x="1" y="755"/>
                  </a:lnTo>
                  <a:lnTo>
                    <a:pt x="0" y="798"/>
                  </a:lnTo>
                  <a:lnTo>
                    <a:pt x="1" y="841"/>
                  </a:lnTo>
                  <a:lnTo>
                    <a:pt x="1" y="841"/>
                  </a:lnTo>
                  <a:lnTo>
                    <a:pt x="1" y="835"/>
                  </a:lnTo>
                  <a:lnTo>
                    <a:pt x="3" y="819"/>
                  </a:lnTo>
                  <a:lnTo>
                    <a:pt x="6" y="808"/>
                  </a:lnTo>
                  <a:lnTo>
                    <a:pt x="10" y="796"/>
                  </a:lnTo>
                  <a:lnTo>
                    <a:pt x="15" y="783"/>
                  </a:lnTo>
                  <a:lnTo>
                    <a:pt x="22" y="771"/>
                  </a:lnTo>
                  <a:lnTo>
                    <a:pt x="31" y="757"/>
                  </a:lnTo>
                  <a:lnTo>
                    <a:pt x="43" y="745"/>
                  </a:lnTo>
                  <a:lnTo>
                    <a:pt x="49" y="738"/>
                  </a:lnTo>
                  <a:lnTo>
                    <a:pt x="57" y="733"/>
                  </a:lnTo>
                  <a:lnTo>
                    <a:pt x="65" y="728"/>
                  </a:lnTo>
                  <a:lnTo>
                    <a:pt x="74" y="723"/>
                  </a:lnTo>
                  <a:lnTo>
                    <a:pt x="84" y="717"/>
                  </a:lnTo>
                  <a:lnTo>
                    <a:pt x="94" y="713"/>
                  </a:lnTo>
                  <a:lnTo>
                    <a:pt x="105" y="710"/>
                  </a:lnTo>
                  <a:lnTo>
                    <a:pt x="117" y="707"/>
                  </a:lnTo>
                  <a:lnTo>
                    <a:pt x="130" y="704"/>
                  </a:lnTo>
                  <a:lnTo>
                    <a:pt x="144" y="702"/>
                  </a:lnTo>
                  <a:lnTo>
                    <a:pt x="159" y="701"/>
                  </a:lnTo>
                  <a:lnTo>
                    <a:pt x="175" y="701"/>
                  </a:lnTo>
                  <a:lnTo>
                    <a:pt x="175" y="701"/>
                  </a:lnTo>
                  <a:lnTo>
                    <a:pt x="192" y="701"/>
                  </a:lnTo>
                  <a:lnTo>
                    <a:pt x="206" y="702"/>
                  </a:lnTo>
                  <a:lnTo>
                    <a:pt x="221" y="704"/>
                  </a:lnTo>
                  <a:lnTo>
                    <a:pt x="234" y="707"/>
                  </a:lnTo>
                  <a:lnTo>
                    <a:pt x="247" y="710"/>
                  </a:lnTo>
                  <a:lnTo>
                    <a:pt x="260" y="713"/>
                  </a:lnTo>
                  <a:lnTo>
                    <a:pt x="271" y="717"/>
                  </a:lnTo>
                  <a:lnTo>
                    <a:pt x="282" y="723"/>
                  </a:lnTo>
                  <a:lnTo>
                    <a:pt x="292" y="728"/>
                  </a:lnTo>
                  <a:lnTo>
                    <a:pt x="301" y="733"/>
                  </a:lnTo>
                  <a:lnTo>
                    <a:pt x="318" y="745"/>
                  </a:lnTo>
                  <a:lnTo>
                    <a:pt x="333" y="757"/>
                  </a:lnTo>
                  <a:lnTo>
                    <a:pt x="345" y="771"/>
                  </a:lnTo>
                  <a:lnTo>
                    <a:pt x="356" y="783"/>
                  </a:lnTo>
                  <a:lnTo>
                    <a:pt x="365" y="796"/>
                  </a:lnTo>
                  <a:lnTo>
                    <a:pt x="371" y="808"/>
                  </a:lnTo>
                  <a:lnTo>
                    <a:pt x="377" y="819"/>
                  </a:lnTo>
                  <a:lnTo>
                    <a:pt x="383" y="835"/>
                  </a:lnTo>
                  <a:lnTo>
                    <a:pt x="385" y="841"/>
                  </a:lnTo>
                  <a:lnTo>
                    <a:pt x="385" y="841"/>
                  </a:lnTo>
                  <a:lnTo>
                    <a:pt x="387" y="835"/>
                  </a:lnTo>
                  <a:lnTo>
                    <a:pt x="393" y="819"/>
                  </a:lnTo>
                  <a:lnTo>
                    <a:pt x="399" y="808"/>
                  </a:lnTo>
                  <a:lnTo>
                    <a:pt x="405" y="796"/>
                  </a:lnTo>
                  <a:lnTo>
                    <a:pt x="414" y="783"/>
                  </a:lnTo>
                  <a:lnTo>
                    <a:pt x="425" y="771"/>
                  </a:lnTo>
                  <a:lnTo>
                    <a:pt x="437" y="757"/>
                  </a:lnTo>
                  <a:lnTo>
                    <a:pt x="452" y="745"/>
                  </a:lnTo>
                  <a:lnTo>
                    <a:pt x="469" y="733"/>
                  </a:lnTo>
                  <a:lnTo>
                    <a:pt x="478" y="728"/>
                  </a:lnTo>
                  <a:lnTo>
                    <a:pt x="489" y="723"/>
                  </a:lnTo>
                  <a:lnTo>
                    <a:pt x="499" y="717"/>
                  </a:lnTo>
                  <a:lnTo>
                    <a:pt x="511" y="713"/>
                  </a:lnTo>
                  <a:lnTo>
                    <a:pt x="523" y="710"/>
                  </a:lnTo>
                  <a:lnTo>
                    <a:pt x="536" y="707"/>
                  </a:lnTo>
                  <a:lnTo>
                    <a:pt x="549" y="704"/>
                  </a:lnTo>
                  <a:lnTo>
                    <a:pt x="564" y="702"/>
                  </a:lnTo>
                  <a:lnTo>
                    <a:pt x="580" y="701"/>
                  </a:lnTo>
                  <a:lnTo>
                    <a:pt x="595" y="701"/>
                  </a:lnTo>
                  <a:lnTo>
                    <a:pt x="595" y="701"/>
                  </a:lnTo>
                  <a:lnTo>
                    <a:pt x="611" y="701"/>
                  </a:lnTo>
                  <a:lnTo>
                    <a:pt x="627" y="702"/>
                  </a:lnTo>
                  <a:lnTo>
                    <a:pt x="640" y="704"/>
                  </a:lnTo>
                  <a:lnTo>
                    <a:pt x="655" y="707"/>
                  </a:lnTo>
                  <a:lnTo>
                    <a:pt x="668" y="710"/>
                  </a:lnTo>
                  <a:lnTo>
                    <a:pt x="680" y="713"/>
                  </a:lnTo>
                  <a:lnTo>
                    <a:pt x="692" y="717"/>
                  </a:lnTo>
                  <a:lnTo>
                    <a:pt x="702" y="723"/>
                  </a:lnTo>
                  <a:lnTo>
                    <a:pt x="713" y="728"/>
                  </a:lnTo>
                  <a:lnTo>
                    <a:pt x="722" y="733"/>
                  </a:lnTo>
                  <a:lnTo>
                    <a:pt x="739" y="745"/>
                  </a:lnTo>
                  <a:lnTo>
                    <a:pt x="753" y="757"/>
                  </a:lnTo>
                  <a:lnTo>
                    <a:pt x="766" y="771"/>
                  </a:lnTo>
                  <a:lnTo>
                    <a:pt x="776" y="783"/>
                  </a:lnTo>
                  <a:lnTo>
                    <a:pt x="785" y="796"/>
                  </a:lnTo>
                  <a:lnTo>
                    <a:pt x="792" y="808"/>
                  </a:lnTo>
                  <a:lnTo>
                    <a:pt x="797" y="819"/>
                  </a:lnTo>
                  <a:lnTo>
                    <a:pt x="804" y="835"/>
                  </a:lnTo>
                  <a:lnTo>
                    <a:pt x="806" y="841"/>
                  </a:lnTo>
                  <a:lnTo>
                    <a:pt x="806" y="841"/>
                  </a:lnTo>
                  <a:lnTo>
                    <a:pt x="809" y="835"/>
                  </a:lnTo>
                  <a:lnTo>
                    <a:pt x="818" y="819"/>
                  </a:lnTo>
                  <a:lnTo>
                    <a:pt x="825" y="808"/>
                  </a:lnTo>
                  <a:lnTo>
                    <a:pt x="835" y="796"/>
                  </a:lnTo>
                  <a:lnTo>
                    <a:pt x="845" y="783"/>
                  </a:lnTo>
                  <a:lnTo>
                    <a:pt x="858" y="771"/>
                  </a:lnTo>
                  <a:lnTo>
                    <a:pt x="872" y="757"/>
                  </a:lnTo>
                  <a:lnTo>
                    <a:pt x="887" y="745"/>
                  </a:lnTo>
                  <a:lnTo>
                    <a:pt x="905" y="733"/>
                  </a:lnTo>
                  <a:lnTo>
                    <a:pt x="924" y="723"/>
                  </a:lnTo>
                  <a:lnTo>
                    <a:pt x="944" y="713"/>
                  </a:lnTo>
                  <a:lnTo>
                    <a:pt x="955" y="710"/>
                  </a:lnTo>
                  <a:lnTo>
                    <a:pt x="966" y="707"/>
                  </a:lnTo>
                  <a:lnTo>
                    <a:pt x="978" y="704"/>
                  </a:lnTo>
                  <a:lnTo>
                    <a:pt x="990" y="702"/>
                  </a:lnTo>
                  <a:lnTo>
                    <a:pt x="1002" y="701"/>
                  </a:lnTo>
                  <a:lnTo>
                    <a:pt x="1016" y="701"/>
                  </a:lnTo>
                  <a:lnTo>
                    <a:pt x="1016" y="701"/>
                  </a:lnTo>
                  <a:lnTo>
                    <a:pt x="1028" y="701"/>
                  </a:lnTo>
                  <a:lnTo>
                    <a:pt x="1041" y="702"/>
                  </a:lnTo>
                  <a:lnTo>
                    <a:pt x="1053" y="704"/>
                  </a:lnTo>
                  <a:lnTo>
                    <a:pt x="1065" y="707"/>
                  </a:lnTo>
                  <a:lnTo>
                    <a:pt x="1076" y="710"/>
                  </a:lnTo>
                  <a:lnTo>
                    <a:pt x="1087" y="713"/>
                  </a:lnTo>
                  <a:lnTo>
                    <a:pt x="1107" y="723"/>
                  </a:lnTo>
                  <a:lnTo>
                    <a:pt x="1126" y="733"/>
                  </a:lnTo>
                  <a:lnTo>
                    <a:pt x="1144" y="745"/>
                  </a:lnTo>
                  <a:lnTo>
                    <a:pt x="1159" y="757"/>
                  </a:lnTo>
                  <a:lnTo>
                    <a:pt x="1173" y="771"/>
                  </a:lnTo>
                  <a:lnTo>
                    <a:pt x="1185" y="783"/>
                  </a:lnTo>
                  <a:lnTo>
                    <a:pt x="1196" y="796"/>
                  </a:lnTo>
                  <a:lnTo>
                    <a:pt x="1205" y="808"/>
                  </a:lnTo>
                  <a:lnTo>
                    <a:pt x="1213" y="819"/>
                  </a:lnTo>
                  <a:lnTo>
                    <a:pt x="1222" y="835"/>
                  </a:lnTo>
                  <a:lnTo>
                    <a:pt x="1225" y="841"/>
                  </a:lnTo>
                  <a:lnTo>
                    <a:pt x="1225" y="841"/>
                  </a:lnTo>
                  <a:lnTo>
                    <a:pt x="1228" y="835"/>
                  </a:lnTo>
                  <a:lnTo>
                    <a:pt x="1239" y="819"/>
                  </a:lnTo>
                  <a:lnTo>
                    <a:pt x="1246" y="808"/>
                  </a:lnTo>
                  <a:lnTo>
                    <a:pt x="1255" y="796"/>
                  </a:lnTo>
                  <a:lnTo>
                    <a:pt x="1266" y="783"/>
                  </a:lnTo>
                  <a:lnTo>
                    <a:pt x="1278" y="771"/>
                  </a:lnTo>
                  <a:lnTo>
                    <a:pt x="1292" y="757"/>
                  </a:lnTo>
                  <a:lnTo>
                    <a:pt x="1308" y="745"/>
                  </a:lnTo>
                  <a:lnTo>
                    <a:pt x="1325" y="733"/>
                  </a:lnTo>
                  <a:lnTo>
                    <a:pt x="1343" y="723"/>
                  </a:lnTo>
                  <a:lnTo>
                    <a:pt x="1364" y="713"/>
                  </a:lnTo>
                  <a:lnTo>
                    <a:pt x="1375" y="710"/>
                  </a:lnTo>
                  <a:lnTo>
                    <a:pt x="1386" y="707"/>
                  </a:lnTo>
                  <a:lnTo>
                    <a:pt x="1398" y="704"/>
                  </a:lnTo>
                  <a:lnTo>
                    <a:pt x="1410" y="702"/>
                  </a:lnTo>
                  <a:lnTo>
                    <a:pt x="1423" y="701"/>
                  </a:lnTo>
                  <a:lnTo>
                    <a:pt x="1435" y="701"/>
                  </a:lnTo>
                  <a:lnTo>
                    <a:pt x="1435" y="701"/>
                  </a:lnTo>
                  <a:lnTo>
                    <a:pt x="1448" y="701"/>
                  </a:lnTo>
                  <a:lnTo>
                    <a:pt x="1461" y="702"/>
                  </a:lnTo>
                  <a:lnTo>
                    <a:pt x="1472" y="704"/>
                  </a:lnTo>
                  <a:lnTo>
                    <a:pt x="1484" y="707"/>
                  </a:lnTo>
                  <a:lnTo>
                    <a:pt x="1494" y="710"/>
                  </a:lnTo>
                  <a:lnTo>
                    <a:pt x="1503" y="713"/>
                  </a:lnTo>
                  <a:lnTo>
                    <a:pt x="1513" y="717"/>
                  </a:lnTo>
                  <a:lnTo>
                    <a:pt x="1522" y="723"/>
                  </a:lnTo>
                  <a:lnTo>
                    <a:pt x="1538" y="733"/>
                  </a:lnTo>
                  <a:lnTo>
                    <a:pt x="1553" y="745"/>
                  </a:lnTo>
                  <a:lnTo>
                    <a:pt x="1564" y="757"/>
                  </a:lnTo>
                  <a:lnTo>
                    <a:pt x="1576" y="771"/>
                  </a:lnTo>
                  <a:lnTo>
                    <a:pt x="1584" y="783"/>
                  </a:lnTo>
                  <a:lnTo>
                    <a:pt x="1591" y="796"/>
                  </a:lnTo>
                  <a:lnTo>
                    <a:pt x="1598" y="808"/>
                  </a:lnTo>
                  <a:lnTo>
                    <a:pt x="1602" y="819"/>
                  </a:lnTo>
                  <a:lnTo>
                    <a:pt x="1608" y="835"/>
                  </a:lnTo>
                  <a:lnTo>
                    <a:pt x="1610" y="841"/>
                  </a:lnTo>
                  <a:lnTo>
                    <a:pt x="1610" y="841"/>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40" name="Line 237"/>
            <p:cNvSpPr>
              <a:spLocks noChangeShapeType="1"/>
            </p:cNvSpPr>
            <p:nvPr/>
          </p:nvSpPr>
          <p:spPr bwMode="auto">
            <a:xfrm flipV="1">
              <a:off x="3264312" y="3611563"/>
              <a:ext cx="0" cy="3175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41" name="Freeform 238"/>
            <p:cNvSpPr>
              <a:spLocks/>
            </p:cNvSpPr>
            <p:nvPr/>
          </p:nvSpPr>
          <p:spPr bwMode="auto">
            <a:xfrm>
              <a:off x="3264312" y="3833813"/>
              <a:ext cx="39687" cy="136525"/>
            </a:xfrm>
            <a:custGeom>
              <a:avLst/>
              <a:gdLst>
                <a:gd name="T0" fmla="*/ 174 w 174"/>
                <a:gd name="T1" fmla="*/ 525 h 603"/>
                <a:gd name="T2" fmla="*/ 174 w 174"/>
                <a:gd name="T3" fmla="*/ 525 h 603"/>
                <a:gd name="T4" fmla="*/ 174 w 174"/>
                <a:gd name="T5" fmla="*/ 534 h 603"/>
                <a:gd name="T6" fmla="*/ 172 w 174"/>
                <a:gd name="T7" fmla="*/ 543 h 603"/>
                <a:gd name="T8" fmla="*/ 170 w 174"/>
                <a:gd name="T9" fmla="*/ 551 h 603"/>
                <a:gd name="T10" fmla="*/ 167 w 174"/>
                <a:gd name="T11" fmla="*/ 559 h 603"/>
                <a:gd name="T12" fmla="*/ 163 w 174"/>
                <a:gd name="T13" fmla="*/ 567 h 603"/>
                <a:gd name="T14" fmla="*/ 159 w 174"/>
                <a:gd name="T15" fmla="*/ 573 h 603"/>
                <a:gd name="T16" fmla="*/ 152 w 174"/>
                <a:gd name="T17" fmla="*/ 578 h 603"/>
                <a:gd name="T18" fmla="*/ 147 w 174"/>
                <a:gd name="T19" fmla="*/ 584 h 603"/>
                <a:gd name="T20" fmla="*/ 141 w 174"/>
                <a:gd name="T21" fmla="*/ 589 h 603"/>
                <a:gd name="T22" fmla="*/ 134 w 174"/>
                <a:gd name="T23" fmla="*/ 593 h 603"/>
                <a:gd name="T24" fmla="*/ 126 w 174"/>
                <a:gd name="T25" fmla="*/ 596 h 603"/>
                <a:gd name="T26" fmla="*/ 119 w 174"/>
                <a:gd name="T27" fmla="*/ 598 h 603"/>
                <a:gd name="T28" fmla="*/ 112 w 174"/>
                <a:gd name="T29" fmla="*/ 600 h 603"/>
                <a:gd name="T30" fmla="*/ 103 w 174"/>
                <a:gd name="T31" fmla="*/ 602 h 603"/>
                <a:gd name="T32" fmla="*/ 86 w 174"/>
                <a:gd name="T33" fmla="*/ 603 h 603"/>
                <a:gd name="T34" fmla="*/ 71 w 174"/>
                <a:gd name="T35" fmla="*/ 602 h 603"/>
                <a:gd name="T36" fmla="*/ 62 w 174"/>
                <a:gd name="T37" fmla="*/ 600 h 603"/>
                <a:gd name="T38" fmla="*/ 55 w 174"/>
                <a:gd name="T39" fmla="*/ 598 h 603"/>
                <a:gd name="T40" fmla="*/ 47 w 174"/>
                <a:gd name="T41" fmla="*/ 596 h 603"/>
                <a:gd name="T42" fmla="*/ 39 w 174"/>
                <a:gd name="T43" fmla="*/ 593 h 603"/>
                <a:gd name="T44" fmla="*/ 33 w 174"/>
                <a:gd name="T45" fmla="*/ 589 h 603"/>
                <a:gd name="T46" fmla="*/ 27 w 174"/>
                <a:gd name="T47" fmla="*/ 584 h 603"/>
                <a:gd name="T48" fmla="*/ 21 w 174"/>
                <a:gd name="T49" fmla="*/ 578 h 603"/>
                <a:gd name="T50" fmla="*/ 15 w 174"/>
                <a:gd name="T51" fmla="*/ 573 h 603"/>
                <a:gd name="T52" fmla="*/ 11 w 174"/>
                <a:gd name="T53" fmla="*/ 567 h 603"/>
                <a:gd name="T54" fmla="*/ 7 w 174"/>
                <a:gd name="T55" fmla="*/ 559 h 603"/>
                <a:gd name="T56" fmla="*/ 4 w 174"/>
                <a:gd name="T57" fmla="*/ 551 h 603"/>
                <a:gd name="T58" fmla="*/ 2 w 174"/>
                <a:gd name="T59" fmla="*/ 543 h 603"/>
                <a:gd name="T60" fmla="*/ 0 w 174"/>
                <a:gd name="T61" fmla="*/ 534 h 603"/>
                <a:gd name="T62" fmla="*/ 0 w 174"/>
                <a:gd name="T63" fmla="*/ 525 h 603"/>
                <a:gd name="T64" fmla="*/ 0 w 174"/>
                <a:gd name="T65"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4" h="603">
                  <a:moveTo>
                    <a:pt x="174" y="525"/>
                  </a:moveTo>
                  <a:lnTo>
                    <a:pt x="174" y="525"/>
                  </a:lnTo>
                  <a:lnTo>
                    <a:pt x="174" y="534"/>
                  </a:lnTo>
                  <a:lnTo>
                    <a:pt x="172" y="543"/>
                  </a:lnTo>
                  <a:lnTo>
                    <a:pt x="170" y="551"/>
                  </a:lnTo>
                  <a:lnTo>
                    <a:pt x="167" y="559"/>
                  </a:lnTo>
                  <a:lnTo>
                    <a:pt x="163" y="567"/>
                  </a:lnTo>
                  <a:lnTo>
                    <a:pt x="159" y="573"/>
                  </a:lnTo>
                  <a:lnTo>
                    <a:pt x="152" y="578"/>
                  </a:lnTo>
                  <a:lnTo>
                    <a:pt x="147" y="584"/>
                  </a:lnTo>
                  <a:lnTo>
                    <a:pt x="141" y="589"/>
                  </a:lnTo>
                  <a:lnTo>
                    <a:pt x="134" y="593"/>
                  </a:lnTo>
                  <a:lnTo>
                    <a:pt x="126" y="596"/>
                  </a:lnTo>
                  <a:lnTo>
                    <a:pt x="119" y="598"/>
                  </a:lnTo>
                  <a:lnTo>
                    <a:pt x="112" y="600"/>
                  </a:lnTo>
                  <a:lnTo>
                    <a:pt x="103" y="602"/>
                  </a:lnTo>
                  <a:lnTo>
                    <a:pt x="86" y="603"/>
                  </a:lnTo>
                  <a:lnTo>
                    <a:pt x="71" y="602"/>
                  </a:lnTo>
                  <a:lnTo>
                    <a:pt x="62" y="600"/>
                  </a:lnTo>
                  <a:lnTo>
                    <a:pt x="55" y="598"/>
                  </a:lnTo>
                  <a:lnTo>
                    <a:pt x="47" y="596"/>
                  </a:lnTo>
                  <a:lnTo>
                    <a:pt x="39" y="593"/>
                  </a:lnTo>
                  <a:lnTo>
                    <a:pt x="33" y="589"/>
                  </a:lnTo>
                  <a:lnTo>
                    <a:pt x="27" y="584"/>
                  </a:lnTo>
                  <a:lnTo>
                    <a:pt x="21" y="578"/>
                  </a:lnTo>
                  <a:lnTo>
                    <a:pt x="15" y="573"/>
                  </a:lnTo>
                  <a:lnTo>
                    <a:pt x="11" y="567"/>
                  </a:lnTo>
                  <a:lnTo>
                    <a:pt x="7" y="559"/>
                  </a:lnTo>
                  <a:lnTo>
                    <a:pt x="4" y="551"/>
                  </a:lnTo>
                  <a:lnTo>
                    <a:pt x="2" y="543"/>
                  </a:lnTo>
                  <a:lnTo>
                    <a:pt x="0" y="534"/>
                  </a:lnTo>
                  <a:lnTo>
                    <a:pt x="0" y="525"/>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42" name="Gruppieren 441"/>
          <p:cNvGrpSpPr/>
          <p:nvPr/>
        </p:nvGrpSpPr>
        <p:grpSpPr>
          <a:xfrm>
            <a:off x="4199234" y="3390678"/>
            <a:ext cx="127000" cy="365125"/>
            <a:chOff x="4670425" y="3608388"/>
            <a:chExt cx="127000" cy="365125"/>
          </a:xfrm>
        </p:grpSpPr>
        <p:sp>
          <p:nvSpPr>
            <p:cNvPr id="443" name="Freeform 239"/>
            <p:cNvSpPr>
              <a:spLocks/>
            </p:cNvSpPr>
            <p:nvPr/>
          </p:nvSpPr>
          <p:spPr bwMode="auto">
            <a:xfrm>
              <a:off x="4670425" y="3608388"/>
              <a:ext cx="127000" cy="365125"/>
            </a:xfrm>
            <a:custGeom>
              <a:avLst/>
              <a:gdLst>
                <a:gd name="T0" fmla="*/ 421 w 560"/>
                <a:gd name="T1" fmla="*/ 140 h 1611"/>
                <a:gd name="T2" fmla="*/ 414 w 560"/>
                <a:gd name="T3" fmla="*/ 98 h 1611"/>
                <a:gd name="T4" fmla="*/ 397 w 560"/>
                <a:gd name="T5" fmla="*/ 62 h 1611"/>
                <a:gd name="T6" fmla="*/ 370 w 560"/>
                <a:gd name="T7" fmla="*/ 33 h 1611"/>
                <a:gd name="T8" fmla="*/ 335 w 560"/>
                <a:gd name="T9" fmla="*/ 12 h 1611"/>
                <a:gd name="T10" fmla="*/ 294 w 560"/>
                <a:gd name="T11" fmla="*/ 1 h 1611"/>
                <a:gd name="T12" fmla="*/ 266 w 560"/>
                <a:gd name="T13" fmla="*/ 1 h 1611"/>
                <a:gd name="T14" fmla="*/ 226 w 560"/>
                <a:gd name="T15" fmla="*/ 12 h 1611"/>
                <a:gd name="T16" fmla="*/ 191 w 560"/>
                <a:gd name="T17" fmla="*/ 33 h 1611"/>
                <a:gd name="T18" fmla="*/ 164 w 560"/>
                <a:gd name="T19" fmla="*/ 62 h 1611"/>
                <a:gd name="T20" fmla="*/ 147 w 560"/>
                <a:gd name="T21" fmla="*/ 98 h 1611"/>
                <a:gd name="T22" fmla="*/ 140 w 560"/>
                <a:gd name="T23" fmla="*/ 140 h 1611"/>
                <a:gd name="T24" fmla="*/ 125 w 560"/>
                <a:gd name="T25" fmla="*/ 1098 h 1611"/>
                <a:gd name="T26" fmla="*/ 83 w 560"/>
                <a:gd name="T27" fmla="*/ 1132 h 1611"/>
                <a:gd name="T28" fmla="*/ 48 w 560"/>
                <a:gd name="T29" fmla="*/ 1174 h 1611"/>
                <a:gd name="T30" fmla="*/ 22 w 560"/>
                <a:gd name="T31" fmla="*/ 1221 h 1611"/>
                <a:gd name="T32" fmla="*/ 5 w 560"/>
                <a:gd name="T33" fmla="*/ 1274 h 1611"/>
                <a:gd name="T34" fmla="*/ 0 w 560"/>
                <a:gd name="T35" fmla="*/ 1331 h 1611"/>
                <a:gd name="T36" fmla="*/ 1 w 560"/>
                <a:gd name="T37" fmla="*/ 1359 h 1611"/>
                <a:gd name="T38" fmla="*/ 9 w 560"/>
                <a:gd name="T39" fmla="*/ 1401 h 1611"/>
                <a:gd name="T40" fmla="*/ 22 w 560"/>
                <a:gd name="T41" fmla="*/ 1439 h 1611"/>
                <a:gd name="T42" fmla="*/ 41 w 560"/>
                <a:gd name="T43" fmla="*/ 1476 h 1611"/>
                <a:gd name="T44" fmla="*/ 64 w 560"/>
                <a:gd name="T45" fmla="*/ 1509 h 1611"/>
                <a:gd name="T46" fmla="*/ 92 w 560"/>
                <a:gd name="T47" fmla="*/ 1538 h 1611"/>
                <a:gd name="T48" fmla="*/ 124 w 560"/>
                <a:gd name="T49" fmla="*/ 1563 h 1611"/>
                <a:gd name="T50" fmla="*/ 159 w 560"/>
                <a:gd name="T51" fmla="*/ 1583 h 1611"/>
                <a:gd name="T52" fmla="*/ 197 w 560"/>
                <a:gd name="T53" fmla="*/ 1598 h 1611"/>
                <a:gd name="T54" fmla="*/ 238 w 560"/>
                <a:gd name="T55" fmla="*/ 1608 h 1611"/>
                <a:gd name="T56" fmla="*/ 281 w 560"/>
                <a:gd name="T57" fmla="*/ 1611 h 1611"/>
                <a:gd name="T58" fmla="*/ 309 w 560"/>
                <a:gd name="T59" fmla="*/ 1609 h 1611"/>
                <a:gd name="T60" fmla="*/ 351 w 560"/>
                <a:gd name="T61" fmla="*/ 1602 h 1611"/>
                <a:gd name="T62" fmla="*/ 389 w 560"/>
                <a:gd name="T63" fmla="*/ 1589 h 1611"/>
                <a:gd name="T64" fmla="*/ 426 w 560"/>
                <a:gd name="T65" fmla="*/ 1570 h 1611"/>
                <a:gd name="T66" fmla="*/ 458 w 560"/>
                <a:gd name="T67" fmla="*/ 1547 h 1611"/>
                <a:gd name="T68" fmla="*/ 488 w 560"/>
                <a:gd name="T69" fmla="*/ 1519 h 1611"/>
                <a:gd name="T70" fmla="*/ 513 w 560"/>
                <a:gd name="T71" fmla="*/ 1488 h 1611"/>
                <a:gd name="T72" fmla="*/ 533 w 560"/>
                <a:gd name="T73" fmla="*/ 1452 h 1611"/>
                <a:gd name="T74" fmla="*/ 547 w 560"/>
                <a:gd name="T75" fmla="*/ 1414 h 1611"/>
                <a:gd name="T76" fmla="*/ 557 w 560"/>
                <a:gd name="T77" fmla="*/ 1374 h 1611"/>
                <a:gd name="T78" fmla="*/ 560 w 560"/>
                <a:gd name="T79" fmla="*/ 1331 h 1611"/>
                <a:gd name="T80" fmla="*/ 558 w 560"/>
                <a:gd name="T81" fmla="*/ 1292 h 1611"/>
                <a:gd name="T82" fmla="*/ 544 w 560"/>
                <a:gd name="T83" fmla="*/ 1239 h 1611"/>
                <a:gd name="T84" fmla="*/ 521 w 560"/>
                <a:gd name="T85" fmla="*/ 1188 h 1611"/>
                <a:gd name="T86" fmla="*/ 490 w 560"/>
                <a:gd name="T87" fmla="*/ 1146 h 1611"/>
                <a:gd name="T88" fmla="*/ 450 w 560"/>
                <a:gd name="T89" fmla="*/ 1109 h 1611"/>
                <a:gd name="T90" fmla="*/ 421 w 560"/>
                <a:gd name="T91" fmla="*/ 1088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0" h="1611">
                  <a:moveTo>
                    <a:pt x="421" y="1088"/>
                  </a:moveTo>
                  <a:lnTo>
                    <a:pt x="421" y="140"/>
                  </a:lnTo>
                  <a:lnTo>
                    <a:pt x="421" y="140"/>
                  </a:lnTo>
                  <a:lnTo>
                    <a:pt x="420" y="126"/>
                  </a:lnTo>
                  <a:lnTo>
                    <a:pt x="418" y="112"/>
                  </a:lnTo>
                  <a:lnTo>
                    <a:pt x="414" y="98"/>
                  </a:lnTo>
                  <a:lnTo>
                    <a:pt x="409" y="86"/>
                  </a:lnTo>
                  <a:lnTo>
                    <a:pt x="403" y="73"/>
                  </a:lnTo>
                  <a:lnTo>
                    <a:pt x="397" y="62"/>
                  </a:lnTo>
                  <a:lnTo>
                    <a:pt x="388" y="51"/>
                  </a:lnTo>
                  <a:lnTo>
                    <a:pt x="379" y="41"/>
                  </a:lnTo>
                  <a:lnTo>
                    <a:pt x="370" y="33"/>
                  </a:lnTo>
                  <a:lnTo>
                    <a:pt x="359" y="24"/>
                  </a:lnTo>
                  <a:lnTo>
                    <a:pt x="346" y="17"/>
                  </a:lnTo>
                  <a:lnTo>
                    <a:pt x="335" y="12"/>
                  </a:lnTo>
                  <a:lnTo>
                    <a:pt x="321" y="6"/>
                  </a:lnTo>
                  <a:lnTo>
                    <a:pt x="309" y="3"/>
                  </a:lnTo>
                  <a:lnTo>
                    <a:pt x="294" y="1"/>
                  </a:lnTo>
                  <a:lnTo>
                    <a:pt x="281" y="0"/>
                  </a:lnTo>
                  <a:lnTo>
                    <a:pt x="281" y="0"/>
                  </a:lnTo>
                  <a:lnTo>
                    <a:pt x="266" y="1"/>
                  </a:lnTo>
                  <a:lnTo>
                    <a:pt x="252" y="3"/>
                  </a:lnTo>
                  <a:lnTo>
                    <a:pt x="239" y="6"/>
                  </a:lnTo>
                  <a:lnTo>
                    <a:pt x="226" y="12"/>
                  </a:lnTo>
                  <a:lnTo>
                    <a:pt x="214" y="17"/>
                  </a:lnTo>
                  <a:lnTo>
                    <a:pt x="202" y="24"/>
                  </a:lnTo>
                  <a:lnTo>
                    <a:pt x="191" y="33"/>
                  </a:lnTo>
                  <a:lnTo>
                    <a:pt x="181" y="41"/>
                  </a:lnTo>
                  <a:lnTo>
                    <a:pt x="172" y="51"/>
                  </a:lnTo>
                  <a:lnTo>
                    <a:pt x="164" y="62"/>
                  </a:lnTo>
                  <a:lnTo>
                    <a:pt x="157" y="73"/>
                  </a:lnTo>
                  <a:lnTo>
                    <a:pt x="151" y="86"/>
                  </a:lnTo>
                  <a:lnTo>
                    <a:pt x="147" y="98"/>
                  </a:lnTo>
                  <a:lnTo>
                    <a:pt x="142" y="112"/>
                  </a:lnTo>
                  <a:lnTo>
                    <a:pt x="140" y="126"/>
                  </a:lnTo>
                  <a:lnTo>
                    <a:pt x="140" y="140"/>
                  </a:lnTo>
                  <a:lnTo>
                    <a:pt x="140" y="1088"/>
                  </a:lnTo>
                  <a:lnTo>
                    <a:pt x="140" y="1088"/>
                  </a:lnTo>
                  <a:lnTo>
                    <a:pt x="125" y="1098"/>
                  </a:lnTo>
                  <a:lnTo>
                    <a:pt x="110" y="1109"/>
                  </a:lnTo>
                  <a:lnTo>
                    <a:pt x="96" y="1119"/>
                  </a:lnTo>
                  <a:lnTo>
                    <a:pt x="83" y="1132"/>
                  </a:lnTo>
                  <a:lnTo>
                    <a:pt x="70" y="1146"/>
                  </a:lnTo>
                  <a:lnTo>
                    <a:pt x="59" y="1159"/>
                  </a:lnTo>
                  <a:lnTo>
                    <a:pt x="48" y="1174"/>
                  </a:lnTo>
                  <a:lnTo>
                    <a:pt x="39" y="1188"/>
                  </a:lnTo>
                  <a:lnTo>
                    <a:pt x="31" y="1205"/>
                  </a:lnTo>
                  <a:lnTo>
                    <a:pt x="22" y="1221"/>
                  </a:lnTo>
                  <a:lnTo>
                    <a:pt x="16" y="1239"/>
                  </a:lnTo>
                  <a:lnTo>
                    <a:pt x="11" y="1255"/>
                  </a:lnTo>
                  <a:lnTo>
                    <a:pt x="5" y="1274"/>
                  </a:lnTo>
                  <a:lnTo>
                    <a:pt x="2" y="1292"/>
                  </a:lnTo>
                  <a:lnTo>
                    <a:pt x="0" y="1312"/>
                  </a:lnTo>
                  <a:lnTo>
                    <a:pt x="0" y="1331"/>
                  </a:lnTo>
                  <a:lnTo>
                    <a:pt x="0" y="1331"/>
                  </a:lnTo>
                  <a:lnTo>
                    <a:pt x="0" y="1345"/>
                  </a:lnTo>
                  <a:lnTo>
                    <a:pt x="1" y="1359"/>
                  </a:lnTo>
                  <a:lnTo>
                    <a:pt x="3" y="1374"/>
                  </a:lnTo>
                  <a:lnTo>
                    <a:pt x="5" y="1387"/>
                  </a:lnTo>
                  <a:lnTo>
                    <a:pt x="9" y="1401"/>
                  </a:lnTo>
                  <a:lnTo>
                    <a:pt x="13" y="1414"/>
                  </a:lnTo>
                  <a:lnTo>
                    <a:pt x="17" y="1427"/>
                  </a:lnTo>
                  <a:lnTo>
                    <a:pt x="22" y="1439"/>
                  </a:lnTo>
                  <a:lnTo>
                    <a:pt x="27" y="1452"/>
                  </a:lnTo>
                  <a:lnTo>
                    <a:pt x="34" y="1465"/>
                  </a:lnTo>
                  <a:lnTo>
                    <a:pt x="41" y="1476"/>
                  </a:lnTo>
                  <a:lnTo>
                    <a:pt x="48" y="1488"/>
                  </a:lnTo>
                  <a:lnTo>
                    <a:pt x="56" y="1498"/>
                  </a:lnTo>
                  <a:lnTo>
                    <a:pt x="64" y="1509"/>
                  </a:lnTo>
                  <a:lnTo>
                    <a:pt x="72" y="1519"/>
                  </a:lnTo>
                  <a:lnTo>
                    <a:pt x="82" y="1528"/>
                  </a:lnTo>
                  <a:lnTo>
                    <a:pt x="92" y="1538"/>
                  </a:lnTo>
                  <a:lnTo>
                    <a:pt x="102" y="1547"/>
                  </a:lnTo>
                  <a:lnTo>
                    <a:pt x="112" y="1556"/>
                  </a:lnTo>
                  <a:lnTo>
                    <a:pt x="124" y="1563"/>
                  </a:lnTo>
                  <a:lnTo>
                    <a:pt x="135" y="1570"/>
                  </a:lnTo>
                  <a:lnTo>
                    <a:pt x="147" y="1576"/>
                  </a:lnTo>
                  <a:lnTo>
                    <a:pt x="159" y="1583"/>
                  </a:lnTo>
                  <a:lnTo>
                    <a:pt x="171" y="1589"/>
                  </a:lnTo>
                  <a:lnTo>
                    <a:pt x="184" y="1593"/>
                  </a:lnTo>
                  <a:lnTo>
                    <a:pt x="197" y="1598"/>
                  </a:lnTo>
                  <a:lnTo>
                    <a:pt x="210" y="1602"/>
                  </a:lnTo>
                  <a:lnTo>
                    <a:pt x="224" y="1605"/>
                  </a:lnTo>
                  <a:lnTo>
                    <a:pt x="238" y="1608"/>
                  </a:lnTo>
                  <a:lnTo>
                    <a:pt x="251" y="1609"/>
                  </a:lnTo>
                  <a:lnTo>
                    <a:pt x="266" y="1610"/>
                  </a:lnTo>
                  <a:lnTo>
                    <a:pt x="281" y="1611"/>
                  </a:lnTo>
                  <a:lnTo>
                    <a:pt x="281" y="1611"/>
                  </a:lnTo>
                  <a:lnTo>
                    <a:pt x="294" y="1610"/>
                  </a:lnTo>
                  <a:lnTo>
                    <a:pt x="309" y="1609"/>
                  </a:lnTo>
                  <a:lnTo>
                    <a:pt x="322" y="1608"/>
                  </a:lnTo>
                  <a:lnTo>
                    <a:pt x="337" y="1605"/>
                  </a:lnTo>
                  <a:lnTo>
                    <a:pt x="351" y="1602"/>
                  </a:lnTo>
                  <a:lnTo>
                    <a:pt x="363" y="1598"/>
                  </a:lnTo>
                  <a:lnTo>
                    <a:pt x="377" y="1593"/>
                  </a:lnTo>
                  <a:lnTo>
                    <a:pt x="389" y="1589"/>
                  </a:lnTo>
                  <a:lnTo>
                    <a:pt x="402" y="1583"/>
                  </a:lnTo>
                  <a:lnTo>
                    <a:pt x="413" y="1576"/>
                  </a:lnTo>
                  <a:lnTo>
                    <a:pt x="426" y="1570"/>
                  </a:lnTo>
                  <a:lnTo>
                    <a:pt x="436" y="1563"/>
                  </a:lnTo>
                  <a:lnTo>
                    <a:pt x="448" y="1556"/>
                  </a:lnTo>
                  <a:lnTo>
                    <a:pt x="458" y="1547"/>
                  </a:lnTo>
                  <a:lnTo>
                    <a:pt x="469" y="1538"/>
                  </a:lnTo>
                  <a:lnTo>
                    <a:pt x="478" y="1528"/>
                  </a:lnTo>
                  <a:lnTo>
                    <a:pt x="488" y="1519"/>
                  </a:lnTo>
                  <a:lnTo>
                    <a:pt x="496" y="1509"/>
                  </a:lnTo>
                  <a:lnTo>
                    <a:pt x="504" y="1498"/>
                  </a:lnTo>
                  <a:lnTo>
                    <a:pt x="513" y="1488"/>
                  </a:lnTo>
                  <a:lnTo>
                    <a:pt x="520" y="1476"/>
                  </a:lnTo>
                  <a:lnTo>
                    <a:pt x="526" y="1465"/>
                  </a:lnTo>
                  <a:lnTo>
                    <a:pt x="533" y="1452"/>
                  </a:lnTo>
                  <a:lnTo>
                    <a:pt x="538" y="1439"/>
                  </a:lnTo>
                  <a:lnTo>
                    <a:pt x="543" y="1427"/>
                  </a:lnTo>
                  <a:lnTo>
                    <a:pt x="547" y="1414"/>
                  </a:lnTo>
                  <a:lnTo>
                    <a:pt x="552" y="1401"/>
                  </a:lnTo>
                  <a:lnTo>
                    <a:pt x="555" y="1387"/>
                  </a:lnTo>
                  <a:lnTo>
                    <a:pt x="557" y="1374"/>
                  </a:lnTo>
                  <a:lnTo>
                    <a:pt x="559" y="1359"/>
                  </a:lnTo>
                  <a:lnTo>
                    <a:pt x="560" y="1345"/>
                  </a:lnTo>
                  <a:lnTo>
                    <a:pt x="560" y="1331"/>
                  </a:lnTo>
                  <a:lnTo>
                    <a:pt x="560" y="1331"/>
                  </a:lnTo>
                  <a:lnTo>
                    <a:pt x="560" y="1312"/>
                  </a:lnTo>
                  <a:lnTo>
                    <a:pt x="558" y="1292"/>
                  </a:lnTo>
                  <a:lnTo>
                    <a:pt x="555" y="1274"/>
                  </a:lnTo>
                  <a:lnTo>
                    <a:pt x="550" y="1255"/>
                  </a:lnTo>
                  <a:lnTo>
                    <a:pt x="544" y="1239"/>
                  </a:lnTo>
                  <a:lnTo>
                    <a:pt x="538" y="1221"/>
                  </a:lnTo>
                  <a:lnTo>
                    <a:pt x="531" y="1205"/>
                  </a:lnTo>
                  <a:lnTo>
                    <a:pt x="521" y="1188"/>
                  </a:lnTo>
                  <a:lnTo>
                    <a:pt x="512" y="1174"/>
                  </a:lnTo>
                  <a:lnTo>
                    <a:pt x="501" y="1159"/>
                  </a:lnTo>
                  <a:lnTo>
                    <a:pt x="490" y="1146"/>
                  </a:lnTo>
                  <a:lnTo>
                    <a:pt x="477" y="1132"/>
                  </a:lnTo>
                  <a:lnTo>
                    <a:pt x="465" y="1119"/>
                  </a:lnTo>
                  <a:lnTo>
                    <a:pt x="450" y="1109"/>
                  </a:lnTo>
                  <a:lnTo>
                    <a:pt x="435" y="1098"/>
                  </a:lnTo>
                  <a:lnTo>
                    <a:pt x="421" y="1088"/>
                  </a:lnTo>
                  <a:lnTo>
                    <a:pt x="421" y="1088"/>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44" name="Freeform 240"/>
            <p:cNvSpPr>
              <a:spLocks/>
            </p:cNvSpPr>
            <p:nvPr/>
          </p:nvSpPr>
          <p:spPr bwMode="auto">
            <a:xfrm>
              <a:off x="4718050" y="3894138"/>
              <a:ext cx="31750" cy="31750"/>
            </a:xfrm>
            <a:custGeom>
              <a:avLst/>
              <a:gdLst>
                <a:gd name="T0" fmla="*/ 141 w 141"/>
                <a:gd name="T1" fmla="*/ 70 h 140"/>
                <a:gd name="T2" fmla="*/ 139 w 141"/>
                <a:gd name="T3" fmla="*/ 83 h 140"/>
                <a:gd name="T4" fmla="*/ 134 w 141"/>
                <a:gd name="T5" fmla="*/ 97 h 140"/>
                <a:gd name="T6" fmla="*/ 128 w 141"/>
                <a:gd name="T7" fmla="*/ 108 h 140"/>
                <a:gd name="T8" fmla="*/ 120 w 141"/>
                <a:gd name="T9" fmla="*/ 119 h 140"/>
                <a:gd name="T10" fmla="*/ 109 w 141"/>
                <a:gd name="T11" fmla="*/ 127 h 140"/>
                <a:gd name="T12" fmla="*/ 98 w 141"/>
                <a:gd name="T13" fmla="*/ 135 h 140"/>
                <a:gd name="T14" fmla="*/ 84 w 141"/>
                <a:gd name="T15" fmla="*/ 139 h 140"/>
                <a:gd name="T16" fmla="*/ 71 w 141"/>
                <a:gd name="T17" fmla="*/ 140 h 140"/>
                <a:gd name="T18" fmla="*/ 63 w 141"/>
                <a:gd name="T19" fmla="*/ 140 h 140"/>
                <a:gd name="T20" fmla="*/ 50 w 141"/>
                <a:gd name="T21" fmla="*/ 137 h 140"/>
                <a:gd name="T22" fmla="*/ 37 w 141"/>
                <a:gd name="T23" fmla="*/ 131 h 140"/>
                <a:gd name="T24" fmla="*/ 26 w 141"/>
                <a:gd name="T25" fmla="*/ 124 h 140"/>
                <a:gd name="T26" fmla="*/ 16 w 141"/>
                <a:gd name="T27" fmla="*/ 115 h 140"/>
                <a:gd name="T28" fmla="*/ 9 w 141"/>
                <a:gd name="T29" fmla="*/ 103 h 140"/>
                <a:gd name="T30" fmla="*/ 4 w 141"/>
                <a:gd name="T31" fmla="*/ 91 h 140"/>
                <a:gd name="T32" fmla="*/ 0 w 141"/>
                <a:gd name="T33" fmla="*/ 77 h 140"/>
                <a:gd name="T34" fmla="*/ 0 w 141"/>
                <a:gd name="T35" fmla="*/ 70 h 140"/>
                <a:gd name="T36" fmla="*/ 2 w 141"/>
                <a:gd name="T37" fmla="*/ 55 h 140"/>
                <a:gd name="T38" fmla="*/ 6 w 141"/>
                <a:gd name="T39" fmla="*/ 42 h 140"/>
                <a:gd name="T40" fmla="*/ 12 w 141"/>
                <a:gd name="T41" fmla="*/ 31 h 140"/>
                <a:gd name="T42" fmla="*/ 20 w 141"/>
                <a:gd name="T43" fmla="*/ 21 h 140"/>
                <a:gd name="T44" fmla="*/ 31 w 141"/>
                <a:gd name="T45" fmla="*/ 11 h 140"/>
                <a:gd name="T46" fmla="*/ 43 w 141"/>
                <a:gd name="T47" fmla="*/ 5 h 140"/>
                <a:gd name="T48" fmla="*/ 56 w 141"/>
                <a:gd name="T49" fmla="*/ 1 h 140"/>
                <a:gd name="T50" fmla="*/ 71 w 141"/>
                <a:gd name="T51" fmla="*/ 0 h 140"/>
                <a:gd name="T52" fmla="*/ 77 w 141"/>
                <a:gd name="T53" fmla="*/ 0 h 140"/>
                <a:gd name="T54" fmla="*/ 92 w 141"/>
                <a:gd name="T55" fmla="*/ 3 h 140"/>
                <a:gd name="T56" fmla="*/ 104 w 141"/>
                <a:gd name="T57" fmla="*/ 8 h 140"/>
                <a:gd name="T58" fmla="*/ 115 w 141"/>
                <a:gd name="T59" fmla="*/ 15 h 140"/>
                <a:gd name="T60" fmla="*/ 124 w 141"/>
                <a:gd name="T61" fmla="*/ 25 h 140"/>
                <a:gd name="T62" fmla="*/ 132 w 141"/>
                <a:gd name="T63" fmla="*/ 36 h 140"/>
                <a:gd name="T64" fmla="*/ 138 w 141"/>
                <a:gd name="T65" fmla="*/ 49 h 140"/>
                <a:gd name="T66" fmla="*/ 140 w 141"/>
                <a:gd name="T67" fmla="*/ 62 h 140"/>
                <a:gd name="T68" fmla="*/ 141 w 141"/>
                <a:gd name="T69" fmla="*/ 7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140">
                  <a:moveTo>
                    <a:pt x="141" y="70"/>
                  </a:moveTo>
                  <a:lnTo>
                    <a:pt x="141" y="70"/>
                  </a:lnTo>
                  <a:lnTo>
                    <a:pt x="140" y="77"/>
                  </a:lnTo>
                  <a:lnTo>
                    <a:pt x="139" y="83"/>
                  </a:lnTo>
                  <a:lnTo>
                    <a:pt x="138" y="91"/>
                  </a:lnTo>
                  <a:lnTo>
                    <a:pt x="134" y="97"/>
                  </a:lnTo>
                  <a:lnTo>
                    <a:pt x="132" y="103"/>
                  </a:lnTo>
                  <a:lnTo>
                    <a:pt x="128" y="108"/>
                  </a:lnTo>
                  <a:lnTo>
                    <a:pt x="124" y="115"/>
                  </a:lnTo>
                  <a:lnTo>
                    <a:pt x="120" y="119"/>
                  </a:lnTo>
                  <a:lnTo>
                    <a:pt x="115" y="124"/>
                  </a:lnTo>
                  <a:lnTo>
                    <a:pt x="109" y="127"/>
                  </a:lnTo>
                  <a:lnTo>
                    <a:pt x="104" y="131"/>
                  </a:lnTo>
                  <a:lnTo>
                    <a:pt x="98" y="135"/>
                  </a:lnTo>
                  <a:lnTo>
                    <a:pt x="92" y="137"/>
                  </a:lnTo>
                  <a:lnTo>
                    <a:pt x="84" y="139"/>
                  </a:lnTo>
                  <a:lnTo>
                    <a:pt x="77" y="140"/>
                  </a:lnTo>
                  <a:lnTo>
                    <a:pt x="71" y="140"/>
                  </a:lnTo>
                  <a:lnTo>
                    <a:pt x="71" y="140"/>
                  </a:lnTo>
                  <a:lnTo>
                    <a:pt x="63" y="140"/>
                  </a:lnTo>
                  <a:lnTo>
                    <a:pt x="56" y="139"/>
                  </a:lnTo>
                  <a:lnTo>
                    <a:pt x="50" y="137"/>
                  </a:lnTo>
                  <a:lnTo>
                    <a:pt x="43" y="135"/>
                  </a:lnTo>
                  <a:lnTo>
                    <a:pt x="37" y="131"/>
                  </a:lnTo>
                  <a:lnTo>
                    <a:pt x="31" y="127"/>
                  </a:lnTo>
                  <a:lnTo>
                    <a:pt x="26" y="124"/>
                  </a:lnTo>
                  <a:lnTo>
                    <a:pt x="20" y="119"/>
                  </a:lnTo>
                  <a:lnTo>
                    <a:pt x="16" y="115"/>
                  </a:lnTo>
                  <a:lnTo>
                    <a:pt x="12" y="108"/>
                  </a:lnTo>
                  <a:lnTo>
                    <a:pt x="9" y="103"/>
                  </a:lnTo>
                  <a:lnTo>
                    <a:pt x="6" y="97"/>
                  </a:lnTo>
                  <a:lnTo>
                    <a:pt x="4" y="91"/>
                  </a:lnTo>
                  <a:lnTo>
                    <a:pt x="2" y="83"/>
                  </a:lnTo>
                  <a:lnTo>
                    <a:pt x="0" y="77"/>
                  </a:lnTo>
                  <a:lnTo>
                    <a:pt x="0" y="70"/>
                  </a:lnTo>
                  <a:lnTo>
                    <a:pt x="0" y="70"/>
                  </a:lnTo>
                  <a:lnTo>
                    <a:pt x="0" y="62"/>
                  </a:lnTo>
                  <a:lnTo>
                    <a:pt x="2" y="55"/>
                  </a:lnTo>
                  <a:lnTo>
                    <a:pt x="4" y="49"/>
                  </a:lnTo>
                  <a:lnTo>
                    <a:pt x="6" y="42"/>
                  </a:lnTo>
                  <a:lnTo>
                    <a:pt x="9" y="36"/>
                  </a:lnTo>
                  <a:lnTo>
                    <a:pt x="12" y="31"/>
                  </a:lnTo>
                  <a:lnTo>
                    <a:pt x="16" y="25"/>
                  </a:lnTo>
                  <a:lnTo>
                    <a:pt x="20" y="21"/>
                  </a:lnTo>
                  <a:lnTo>
                    <a:pt x="26" y="15"/>
                  </a:lnTo>
                  <a:lnTo>
                    <a:pt x="31" y="11"/>
                  </a:lnTo>
                  <a:lnTo>
                    <a:pt x="37" y="8"/>
                  </a:lnTo>
                  <a:lnTo>
                    <a:pt x="43" y="5"/>
                  </a:lnTo>
                  <a:lnTo>
                    <a:pt x="50" y="3"/>
                  </a:lnTo>
                  <a:lnTo>
                    <a:pt x="56" y="1"/>
                  </a:lnTo>
                  <a:lnTo>
                    <a:pt x="63" y="0"/>
                  </a:lnTo>
                  <a:lnTo>
                    <a:pt x="71" y="0"/>
                  </a:lnTo>
                  <a:lnTo>
                    <a:pt x="71" y="0"/>
                  </a:lnTo>
                  <a:lnTo>
                    <a:pt x="77" y="0"/>
                  </a:lnTo>
                  <a:lnTo>
                    <a:pt x="84" y="1"/>
                  </a:lnTo>
                  <a:lnTo>
                    <a:pt x="92" y="3"/>
                  </a:lnTo>
                  <a:lnTo>
                    <a:pt x="98" y="5"/>
                  </a:lnTo>
                  <a:lnTo>
                    <a:pt x="104" y="8"/>
                  </a:lnTo>
                  <a:lnTo>
                    <a:pt x="109" y="11"/>
                  </a:lnTo>
                  <a:lnTo>
                    <a:pt x="115" y="15"/>
                  </a:lnTo>
                  <a:lnTo>
                    <a:pt x="120" y="21"/>
                  </a:lnTo>
                  <a:lnTo>
                    <a:pt x="124" y="25"/>
                  </a:lnTo>
                  <a:lnTo>
                    <a:pt x="128" y="31"/>
                  </a:lnTo>
                  <a:lnTo>
                    <a:pt x="132" y="36"/>
                  </a:lnTo>
                  <a:lnTo>
                    <a:pt x="134" y="42"/>
                  </a:lnTo>
                  <a:lnTo>
                    <a:pt x="138" y="49"/>
                  </a:lnTo>
                  <a:lnTo>
                    <a:pt x="139" y="55"/>
                  </a:lnTo>
                  <a:lnTo>
                    <a:pt x="140" y="62"/>
                  </a:lnTo>
                  <a:lnTo>
                    <a:pt x="141" y="70"/>
                  </a:lnTo>
                  <a:lnTo>
                    <a:pt x="141" y="7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45" name="Line 241"/>
            <p:cNvSpPr>
              <a:spLocks noChangeShapeType="1"/>
            </p:cNvSpPr>
            <p:nvPr/>
          </p:nvSpPr>
          <p:spPr bwMode="auto">
            <a:xfrm flipV="1">
              <a:off x="4733925" y="3719513"/>
              <a:ext cx="0" cy="174625"/>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446" name="Freeform 242"/>
          <p:cNvSpPr>
            <a:spLocks/>
          </p:cNvSpPr>
          <p:nvPr/>
        </p:nvSpPr>
        <p:spPr bwMode="auto">
          <a:xfrm>
            <a:off x="4547653" y="3387503"/>
            <a:ext cx="182562" cy="365125"/>
          </a:xfrm>
          <a:custGeom>
            <a:avLst/>
            <a:gdLst>
              <a:gd name="T0" fmla="*/ 0 w 805"/>
              <a:gd name="T1" fmla="*/ 0 h 1611"/>
              <a:gd name="T2" fmla="*/ 81 w 805"/>
              <a:gd name="T3" fmla="*/ 4 h 1611"/>
              <a:gd name="T4" fmla="*/ 162 w 805"/>
              <a:gd name="T5" fmla="*/ 17 h 1611"/>
              <a:gd name="T6" fmla="*/ 239 w 805"/>
              <a:gd name="T7" fmla="*/ 36 h 1611"/>
              <a:gd name="T8" fmla="*/ 313 w 805"/>
              <a:gd name="T9" fmla="*/ 63 h 1611"/>
              <a:gd name="T10" fmla="*/ 384 w 805"/>
              <a:gd name="T11" fmla="*/ 97 h 1611"/>
              <a:gd name="T12" fmla="*/ 450 w 805"/>
              <a:gd name="T13" fmla="*/ 137 h 1611"/>
              <a:gd name="T14" fmla="*/ 511 w 805"/>
              <a:gd name="T15" fmla="*/ 184 h 1611"/>
              <a:gd name="T16" fmla="*/ 569 w 805"/>
              <a:gd name="T17" fmla="*/ 235 h 1611"/>
              <a:gd name="T18" fmla="*/ 621 w 805"/>
              <a:gd name="T19" fmla="*/ 293 h 1611"/>
              <a:gd name="T20" fmla="*/ 667 w 805"/>
              <a:gd name="T21" fmla="*/ 355 h 1611"/>
              <a:gd name="T22" fmla="*/ 708 w 805"/>
              <a:gd name="T23" fmla="*/ 422 h 1611"/>
              <a:gd name="T24" fmla="*/ 742 w 805"/>
              <a:gd name="T25" fmla="*/ 492 h 1611"/>
              <a:gd name="T26" fmla="*/ 769 w 805"/>
              <a:gd name="T27" fmla="*/ 566 h 1611"/>
              <a:gd name="T28" fmla="*/ 789 w 805"/>
              <a:gd name="T29" fmla="*/ 643 h 1611"/>
              <a:gd name="T30" fmla="*/ 801 w 805"/>
              <a:gd name="T31" fmla="*/ 723 h 1611"/>
              <a:gd name="T32" fmla="*/ 805 w 805"/>
              <a:gd name="T33" fmla="*/ 805 h 1611"/>
              <a:gd name="T34" fmla="*/ 804 w 805"/>
              <a:gd name="T35" fmla="*/ 846 h 1611"/>
              <a:gd name="T36" fmla="*/ 796 w 805"/>
              <a:gd name="T37" fmla="*/ 928 h 1611"/>
              <a:gd name="T38" fmla="*/ 779 w 805"/>
              <a:gd name="T39" fmla="*/ 1006 h 1611"/>
              <a:gd name="T40" fmla="*/ 756 w 805"/>
              <a:gd name="T41" fmla="*/ 1082 h 1611"/>
              <a:gd name="T42" fmla="*/ 726 w 805"/>
              <a:gd name="T43" fmla="*/ 1154 h 1611"/>
              <a:gd name="T44" fmla="*/ 688 w 805"/>
              <a:gd name="T45" fmla="*/ 1223 h 1611"/>
              <a:gd name="T46" fmla="*/ 645 w 805"/>
              <a:gd name="T47" fmla="*/ 1287 h 1611"/>
              <a:gd name="T48" fmla="*/ 596 w 805"/>
              <a:gd name="T49" fmla="*/ 1346 h 1611"/>
              <a:gd name="T50" fmla="*/ 541 w 805"/>
              <a:gd name="T51" fmla="*/ 1402 h 1611"/>
              <a:gd name="T52" fmla="*/ 481 w 805"/>
              <a:gd name="T53" fmla="*/ 1451 h 1611"/>
              <a:gd name="T54" fmla="*/ 417 w 805"/>
              <a:gd name="T55" fmla="*/ 1494 h 1611"/>
              <a:gd name="T56" fmla="*/ 348 w 805"/>
              <a:gd name="T57" fmla="*/ 1531 h 1611"/>
              <a:gd name="T58" fmla="*/ 276 w 805"/>
              <a:gd name="T59" fmla="*/ 1562 h 1611"/>
              <a:gd name="T60" fmla="*/ 201 w 805"/>
              <a:gd name="T61" fmla="*/ 1585 h 1611"/>
              <a:gd name="T62" fmla="*/ 122 w 805"/>
              <a:gd name="T63" fmla="*/ 1601 h 1611"/>
              <a:gd name="T64" fmla="*/ 41 w 805"/>
              <a:gd name="T65" fmla="*/ 1610 h 1611"/>
              <a:gd name="T66" fmla="*/ 0 w 805"/>
              <a:gd name="T67" fmla="*/ 0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5" h="1611">
                <a:moveTo>
                  <a:pt x="0" y="0"/>
                </a:moveTo>
                <a:lnTo>
                  <a:pt x="0" y="0"/>
                </a:lnTo>
                <a:lnTo>
                  <a:pt x="41" y="1"/>
                </a:lnTo>
                <a:lnTo>
                  <a:pt x="81" y="4"/>
                </a:lnTo>
                <a:lnTo>
                  <a:pt x="122" y="9"/>
                </a:lnTo>
                <a:lnTo>
                  <a:pt x="162" y="17"/>
                </a:lnTo>
                <a:lnTo>
                  <a:pt x="201" y="25"/>
                </a:lnTo>
                <a:lnTo>
                  <a:pt x="239" y="36"/>
                </a:lnTo>
                <a:lnTo>
                  <a:pt x="276" y="49"/>
                </a:lnTo>
                <a:lnTo>
                  <a:pt x="313" y="63"/>
                </a:lnTo>
                <a:lnTo>
                  <a:pt x="348" y="79"/>
                </a:lnTo>
                <a:lnTo>
                  <a:pt x="384" y="97"/>
                </a:lnTo>
                <a:lnTo>
                  <a:pt x="417" y="116"/>
                </a:lnTo>
                <a:lnTo>
                  <a:pt x="450" y="137"/>
                </a:lnTo>
                <a:lnTo>
                  <a:pt x="481" y="160"/>
                </a:lnTo>
                <a:lnTo>
                  <a:pt x="511" y="184"/>
                </a:lnTo>
                <a:lnTo>
                  <a:pt x="541" y="209"/>
                </a:lnTo>
                <a:lnTo>
                  <a:pt x="569" y="235"/>
                </a:lnTo>
                <a:lnTo>
                  <a:pt x="596" y="264"/>
                </a:lnTo>
                <a:lnTo>
                  <a:pt x="621" y="293"/>
                </a:lnTo>
                <a:lnTo>
                  <a:pt x="645" y="323"/>
                </a:lnTo>
                <a:lnTo>
                  <a:pt x="667" y="355"/>
                </a:lnTo>
                <a:lnTo>
                  <a:pt x="688" y="388"/>
                </a:lnTo>
                <a:lnTo>
                  <a:pt x="708" y="422"/>
                </a:lnTo>
                <a:lnTo>
                  <a:pt x="726" y="456"/>
                </a:lnTo>
                <a:lnTo>
                  <a:pt x="742" y="492"/>
                </a:lnTo>
                <a:lnTo>
                  <a:pt x="756" y="528"/>
                </a:lnTo>
                <a:lnTo>
                  <a:pt x="769" y="566"/>
                </a:lnTo>
                <a:lnTo>
                  <a:pt x="779" y="604"/>
                </a:lnTo>
                <a:lnTo>
                  <a:pt x="789" y="643"/>
                </a:lnTo>
                <a:lnTo>
                  <a:pt x="796" y="682"/>
                </a:lnTo>
                <a:lnTo>
                  <a:pt x="801" y="723"/>
                </a:lnTo>
                <a:lnTo>
                  <a:pt x="804" y="764"/>
                </a:lnTo>
                <a:lnTo>
                  <a:pt x="805" y="805"/>
                </a:lnTo>
                <a:lnTo>
                  <a:pt x="805" y="805"/>
                </a:lnTo>
                <a:lnTo>
                  <a:pt x="804" y="846"/>
                </a:lnTo>
                <a:lnTo>
                  <a:pt x="801" y="887"/>
                </a:lnTo>
                <a:lnTo>
                  <a:pt x="796" y="928"/>
                </a:lnTo>
                <a:lnTo>
                  <a:pt x="789" y="968"/>
                </a:lnTo>
                <a:lnTo>
                  <a:pt x="779" y="1006"/>
                </a:lnTo>
                <a:lnTo>
                  <a:pt x="769" y="1045"/>
                </a:lnTo>
                <a:lnTo>
                  <a:pt x="756" y="1082"/>
                </a:lnTo>
                <a:lnTo>
                  <a:pt x="742" y="1118"/>
                </a:lnTo>
                <a:lnTo>
                  <a:pt x="726" y="1154"/>
                </a:lnTo>
                <a:lnTo>
                  <a:pt x="708" y="1189"/>
                </a:lnTo>
                <a:lnTo>
                  <a:pt x="688" y="1223"/>
                </a:lnTo>
                <a:lnTo>
                  <a:pt x="667" y="1255"/>
                </a:lnTo>
                <a:lnTo>
                  <a:pt x="645" y="1287"/>
                </a:lnTo>
                <a:lnTo>
                  <a:pt x="621" y="1317"/>
                </a:lnTo>
                <a:lnTo>
                  <a:pt x="596" y="1346"/>
                </a:lnTo>
                <a:lnTo>
                  <a:pt x="569" y="1374"/>
                </a:lnTo>
                <a:lnTo>
                  <a:pt x="541" y="1402"/>
                </a:lnTo>
                <a:lnTo>
                  <a:pt x="511" y="1427"/>
                </a:lnTo>
                <a:lnTo>
                  <a:pt x="481" y="1451"/>
                </a:lnTo>
                <a:lnTo>
                  <a:pt x="450" y="1473"/>
                </a:lnTo>
                <a:lnTo>
                  <a:pt x="417" y="1494"/>
                </a:lnTo>
                <a:lnTo>
                  <a:pt x="384" y="1514"/>
                </a:lnTo>
                <a:lnTo>
                  <a:pt x="348" y="1531"/>
                </a:lnTo>
                <a:lnTo>
                  <a:pt x="313" y="1547"/>
                </a:lnTo>
                <a:lnTo>
                  <a:pt x="276" y="1562"/>
                </a:lnTo>
                <a:lnTo>
                  <a:pt x="239" y="1574"/>
                </a:lnTo>
                <a:lnTo>
                  <a:pt x="201" y="1585"/>
                </a:lnTo>
                <a:lnTo>
                  <a:pt x="162" y="1594"/>
                </a:lnTo>
                <a:lnTo>
                  <a:pt x="122" y="1601"/>
                </a:lnTo>
                <a:lnTo>
                  <a:pt x="81" y="1607"/>
                </a:lnTo>
                <a:lnTo>
                  <a:pt x="41" y="1610"/>
                </a:lnTo>
                <a:lnTo>
                  <a:pt x="0" y="1611"/>
                </a:lnTo>
                <a:lnTo>
                  <a:pt x="0" y="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447" name="Gruppieren 446"/>
          <p:cNvGrpSpPr/>
          <p:nvPr/>
        </p:nvGrpSpPr>
        <p:grpSpPr>
          <a:xfrm>
            <a:off x="3626895" y="3405924"/>
            <a:ext cx="351401" cy="349880"/>
            <a:chOff x="3795713" y="3608388"/>
            <a:chExt cx="366712" cy="365125"/>
          </a:xfrm>
        </p:grpSpPr>
        <p:sp>
          <p:nvSpPr>
            <p:cNvPr id="448" name="Freeform 243"/>
            <p:cNvSpPr>
              <a:spLocks/>
            </p:cNvSpPr>
            <p:nvPr/>
          </p:nvSpPr>
          <p:spPr bwMode="auto">
            <a:xfrm>
              <a:off x="3795713" y="3735388"/>
              <a:ext cx="319087" cy="238125"/>
            </a:xfrm>
            <a:custGeom>
              <a:avLst/>
              <a:gdLst>
                <a:gd name="T0" fmla="*/ 1288 w 1401"/>
                <a:gd name="T1" fmla="*/ 510 h 1050"/>
                <a:gd name="T2" fmla="*/ 1297 w 1401"/>
                <a:gd name="T3" fmla="*/ 455 h 1050"/>
                <a:gd name="T4" fmla="*/ 1289 w 1401"/>
                <a:gd name="T5" fmla="*/ 400 h 1050"/>
                <a:gd name="T6" fmla="*/ 1269 w 1401"/>
                <a:gd name="T7" fmla="*/ 351 h 1050"/>
                <a:gd name="T8" fmla="*/ 1237 w 1401"/>
                <a:gd name="T9" fmla="*/ 308 h 1050"/>
                <a:gd name="T10" fmla="*/ 1196 w 1401"/>
                <a:gd name="T11" fmla="*/ 275 h 1050"/>
                <a:gd name="T12" fmla="*/ 1146 w 1401"/>
                <a:gd name="T13" fmla="*/ 253 h 1050"/>
                <a:gd name="T14" fmla="*/ 1089 w 1401"/>
                <a:gd name="T15" fmla="*/ 245 h 1050"/>
                <a:gd name="T16" fmla="*/ 1049 w 1401"/>
                <a:gd name="T17" fmla="*/ 219 h 1050"/>
                <a:gd name="T18" fmla="*/ 985 w 1401"/>
                <a:gd name="T19" fmla="*/ 125 h 1050"/>
                <a:gd name="T20" fmla="*/ 897 w 1401"/>
                <a:gd name="T21" fmla="*/ 53 h 1050"/>
                <a:gd name="T22" fmla="*/ 790 w 1401"/>
                <a:gd name="T23" fmla="*/ 10 h 1050"/>
                <a:gd name="T24" fmla="*/ 700 w 1401"/>
                <a:gd name="T25" fmla="*/ 0 h 1050"/>
                <a:gd name="T26" fmla="*/ 627 w 1401"/>
                <a:gd name="T27" fmla="*/ 6 h 1050"/>
                <a:gd name="T28" fmla="*/ 558 w 1401"/>
                <a:gd name="T29" fmla="*/ 27 h 1050"/>
                <a:gd name="T30" fmla="*/ 495 w 1401"/>
                <a:gd name="T31" fmla="*/ 58 h 1050"/>
                <a:gd name="T32" fmla="*/ 440 w 1401"/>
                <a:gd name="T33" fmla="*/ 101 h 1050"/>
                <a:gd name="T34" fmla="*/ 393 w 1401"/>
                <a:gd name="T35" fmla="*/ 154 h 1050"/>
                <a:gd name="T36" fmla="*/ 356 w 1401"/>
                <a:gd name="T37" fmla="*/ 213 h 1050"/>
                <a:gd name="T38" fmla="*/ 330 w 1401"/>
                <a:gd name="T39" fmla="*/ 279 h 1050"/>
                <a:gd name="T40" fmla="*/ 317 w 1401"/>
                <a:gd name="T41" fmla="*/ 351 h 1050"/>
                <a:gd name="T42" fmla="*/ 268 w 1401"/>
                <a:gd name="T43" fmla="*/ 360 h 1050"/>
                <a:gd name="T44" fmla="*/ 207 w 1401"/>
                <a:gd name="T45" fmla="*/ 381 h 1050"/>
                <a:gd name="T46" fmla="*/ 152 w 1401"/>
                <a:gd name="T47" fmla="*/ 412 h 1050"/>
                <a:gd name="T48" fmla="*/ 103 w 1401"/>
                <a:gd name="T49" fmla="*/ 452 h 1050"/>
                <a:gd name="T50" fmla="*/ 62 w 1401"/>
                <a:gd name="T51" fmla="*/ 501 h 1050"/>
                <a:gd name="T52" fmla="*/ 31 w 1401"/>
                <a:gd name="T53" fmla="*/ 556 h 1050"/>
                <a:gd name="T54" fmla="*/ 10 w 1401"/>
                <a:gd name="T55" fmla="*/ 617 h 1050"/>
                <a:gd name="T56" fmla="*/ 0 w 1401"/>
                <a:gd name="T57" fmla="*/ 683 h 1050"/>
                <a:gd name="T58" fmla="*/ 2 w 1401"/>
                <a:gd name="T59" fmla="*/ 735 h 1050"/>
                <a:gd name="T60" fmla="*/ 16 w 1401"/>
                <a:gd name="T61" fmla="*/ 804 h 1050"/>
                <a:gd name="T62" fmla="*/ 42 w 1401"/>
                <a:gd name="T63" fmla="*/ 867 h 1050"/>
                <a:gd name="T64" fmla="*/ 80 w 1401"/>
                <a:gd name="T65" fmla="*/ 922 h 1050"/>
                <a:gd name="T66" fmla="*/ 128 w 1401"/>
                <a:gd name="T67" fmla="*/ 969 h 1050"/>
                <a:gd name="T68" fmla="*/ 183 w 1401"/>
                <a:gd name="T69" fmla="*/ 1007 h 1050"/>
                <a:gd name="T70" fmla="*/ 246 w 1401"/>
                <a:gd name="T71" fmla="*/ 1034 h 1050"/>
                <a:gd name="T72" fmla="*/ 315 w 1401"/>
                <a:gd name="T73" fmla="*/ 1048 h 1050"/>
                <a:gd name="T74" fmla="*/ 1121 w 1401"/>
                <a:gd name="T75" fmla="*/ 1050 h 1050"/>
                <a:gd name="T76" fmla="*/ 1177 w 1401"/>
                <a:gd name="T77" fmla="*/ 1044 h 1050"/>
                <a:gd name="T78" fmla="*/ 1230 w 1401"/>
                <a:gd name="T79" fmla="*/ 1028 h 1050"/>
                <a:gd name="T80" fmla="*/ 1278 w 1401"/>
                <a:gd name="T81" fmla="*/ 1002 h 1050"/>
                <a:gd name="T82" fmla="*/ 1320 w 1401"/>
                <a:gd name="T83" fmla="*/ 967 h 1050"/>
                <a:gd name="T84" fmla="*/ 1353 w 1401"/>
                <a:gd name="T85" fmla="*/ 927 h 1050"/>
                <a:gd name="T86" fmla="*/ 1379 w 1401"/>
                <a:gd name="T87" fmla="*/ 878 h 1050"/>
                <a:gd name="T88" fmla="*/ 1395 w 1401"/>
                <a:gd name="T89" fmla="*/ 826 h 1050"/>
                <a:gd name="T90" fmla="*/ 1401 w 1401"/>
                <a:gd name="T91" fmla="*/ 770 h 1050"/>
                <a:gd name="T92" fmla="*/ 1396 w 1401"/>
                <a:gd name="T93" fmla="*/ 717 h 1050"/>
                <a:gd name="T94" fmla="*/ 1375 w 1401"/>
                <a:gd name="T95" fmla="*/ 651 h 1050"/>
                <a:gd name="T96" fmla="*/ 1339 w 1401"/>
                <a:gd name="T97" fmla="*/ 595 h 1050"/>
                <a:gd name="T98" fmla="*/ 1292 w 1401"/>
                <a:gd name="T99" fmla="*/ 548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01" h="1050">
                  <a:moveTo>
                    <a:pt x="1279" y="538"/>
                  </a:moveTo>
                  <a:lnTo>
                    <a:pt x="1279" y="538"/>
                  </a:lnTo>
                  <a:lnTo>
                    <a:pt x="1284" y="524"/>
                  </a:lnTo>
                  <a:lnTo>
                    <a:pt x="1288" y="510"/>
                  </a:lnTo>
                  <a:lnTo>
                    <a:pt x="1292" y="497"/>
                  </a:lnTo>
                  <a:lnTo>
                    <a:pt x="1294" y="482"/>
                  </a:lnTo>
                  <a:lnTo>
                    <a:pt x="1295" y="468"/>
                  </a:lnTo>
                  <a:lnTo>
                    <a:pt x="1297" y="455"/>
                  </a:lnTo>
                  <a:lnTo>
                    <a:pt x="1295" y="441"/>
                  </a:lnTo>
                  <a:lnTo>
                    <a:pt x="1294" y="428"/>
                  </a:lnTo>
                  <a:lnTo>
                    <a:pt x="1292" y="414"/>
                  </a:lnTo>
                  <a:lnTo>
                    <a:pt x="1289" y="400"/>
                  </a:lnTo>
                  <a:lnTo>
                    <a:pt x="1285" y="388"/>
                  </a:lnTo>
                  <a:lnTo>
                    <a:pt x="1281" y="375"/>
                  </a:lnTo>
                  <a:lnTo>
                    <a:pt x="1275" y="364"/>
                  </a:lnTo>
                  <a:lnTo>
                    <a:pt x="1269" y="351"/>
                  </a:lnTo>
                  <a:lnTo>
                    <a:pt x="1262" y="340"/>
                  </a:lnTo>
                  <a:lnTo>
                    <a:pt x="1255" y="329"/>
                  </a:lnTo>
                  <a:lnTo>
                    <a:pt x="1246" y="319"/>
                  </a:lnTo>
                  <a:lnTo>
                    <a:pt x="1237" y="308"/>
                  </a:lnTo>
                  <a:lnTo>
                    <a:pt x="1227" y="300"/>
                  </a:lnTo>
                  <a:lnTo>
                    <a:pt x="1217" y="291"/>
                  </a:lnTo>
                  <a:lnTo>
                    <a:pt x="1207" y="282"/>
                  </a:lnTo>
                  <a:lnTo>
                    <a:pt x="1196" y="275"/>
                  </a:lnTo>
                  <a:lnTo>
                    <a:pt x="1184" y="269"/>
                  </a:lnTo>
                  <a:lnTo>
                    <a:pt x="1172" y="262"/>
                  </a:lnTo>
                  <a:lnTo>
                    <a:pt x="1159" y="257"/>
                  </a:lnTo>
                  <a:lnTo>
                    <a:pt x="1146" y="253"/>
                  </a:lnTo>
                  <a:lnTo>
                    <a:pt x="1132" y="250"/>
                  </a:lnTo>
                  <a:lnTo>
                    <a:pt x="1119" y="247"/>
                  </a:lnTo>
                  <a:lnTo>
                    <a:pt x="1104" y="246"/>
                  </a:lnTo>
                  <a:lnTo>
                    <a:pt x="1089" y="245"/>
                  </a:lnTo>
                  <a:lnTo>
                    <a:pt x="1075" y="245"/>
                  </a:lnTo>
                  <a:lnTo>
                    <a:pt x="1060" y="247"/>
                  </a:lnTo>
                  <a:lnTo>
                    <a:pt x="1060" y="247"/>
                  </a:lnTo>
                  <a:lnTo>
                    <a:pt x="1049" y="219"/>
                  </a:lnTo>
                  <a:lnTo>
                    <a:pt x="1035" y="194"/>
                  </a:lnTo>
                  <a:lnTo>
                    <a:pt x="1020" y="170"/>
                  </a:lnTo>
                  <a:lnTo>
                    <a:pt x="1004" y="146"/>
                  </a:lnTo>
                  <a:lnTo>
                    <a:pt x="985" y="125"/>
                  </a:lnTo>
                  <a:lnTo>
                    <a:pt x="965" y="104"/>
                  </a:lnTo>
                  <a:lnTo>
                    <a:pt x="944" y="86"/>
                  </a:lnTo>
                  <a:lnTo>
                    <a:pt x="921" y="69"/>
                  </a:lnTo>
                  <a:lnTo>
                    <a:pt x="897" y="53"/>
                  </a:lnTo>
                  <a:lnTo>
                    <a:pt x="872" y="40"/>
                  </a:lnTo>
                  <a:lnTo>
                    <a:pt x="846" y="28"/>
                  </a:lnTo>
                  <a:lnTo>
                    <a:pt x="818" y="18"/>
                  </a:lnTo>
                  <a:lnTo>
                    <a:pt x="790" y="10"/>
                  </a:lnTo>
                  <a:lnTo>
                    <a:pt x="761" y="4"/>
                  </a:lnTo>
                  <a:lnTo>
                    <a:pt x="732" y="1"/>
                  </a:lnTo>
                  <a:lnTo>
                    <a:pt x="700" y="0"/>
                  </a:lnTo>
                  <a:lnTo>
                    <a:pt x="700" y="0"/>
                  </a:lnTo>
                  <a:lnTo>
                    <a:pt x="682" y="0"/>
                  </a:lnTo>
                  <a:lnTo>
                    <a:pt x="664" y="1"/>
                  </a:lnTo>
                  <a:lnTo>
                    <a:pt x="645" y="3"/>
                  </a:lnTo>
                  <a:lnTo>
                    <a:pt x="627" y="6"/>
                  </a:lnTo>
                  <a:lnTo>
                    <a:pt x="609" y="10"/>
                  </a:lnTo>
                  <a:lnTo>
                    <a:pt x="592" y="14"/>
                  </a:lnTo>
                  <a:lnTo>
                    <a:pt x="575" y="21"/>
                  </a:lnTo>
                  <a:lnTo>
                    <a:pt x="558" y="27"/>
                  </a:lnTo>
                  <a:lnTo>
                    <a:pt x="542" y="33"/>
                  </a:lnTo>
                  <a:lnTo>
                    <a:pt x="526" y="42"/>
                  </a:lnTo>
                  <a:lnTo>
                    <a:pt x="511" y="50"/>
                  </a:lnTo>
                  <a:lnTo>
                    <a:pt x="495" y="58"/>
                  </a:lnTo>
                  <a:lnTo>
                    <a:pt x="481" y="69"/>
                  </a:lnTo>
                  <a:lnTo>
                    <a:pt x="467" y="79"/>
                  </a:lnTo>
                  <a:lnTo>
                    <a:pt x="453" y="90"/>
                  </a:lnTo>
                  <a:lnTo>
                    <a:pt x="440" y="101"/>
                  </a:lnTo>
                  <a:lnTo>
                    <a:pt x="427" y="114"/>
                  </a:lnTo>
                  <a:lnTo>
                    <a:pt x="416" y="126"/>
                  </a:lnTo>
                  <a:lnTo>
                    <a:pt x="404" y="140"/>
                  </a:lnTo>
                  <a:lnTo>
                    <a:pt x="393" y="154"/>
                  </a:lnTo>
                  <a:lnTo>
                    <a:pt x="382" y="167"/>
                  </a:lnTo>
                  <a:lnTo>
                    <a:pt x="373" y="182"/>
                  </a:lnTo>
                  <a:lnTo>
                    <a:pt x="364" y="197"/>
                  </a:lnTo>
                  <a:lnTo>
                    <a:pt x="356" y="213"/>
                  </a:lnTo>
                  <a:lnTo>
                    <a:pt x="349" y="229"/>
                  </a:lnTo>
                  <a:lnTo>
                    <a:pt x="341" y="246"/>
                  </a:lnTo>
                  <a:lnTo>
                    <a:pt x="335" y="262"/>
                  </a:lnTo>
                  <a:lnTo>
                    <a:pt x="330" y="279"/>
                  </a:lnTo>
                  <a:lnTo>
                    <a:pt x="326" y="297"/>
                  </a:lnTo>
                  <a:lnTo>
                    <a:pt x="323" y="315"/>
                  </a:lnTo>
                  <a:lnTo>
                    <a:pt x="319" y="332"/>
                  </a:lnTo>
                  <a:lnTo>
                    <a:pt x="317" y="351"/>
                  </a:lnTo>
                  <a:lnTo>
                    <a:pt x="317" y="351"/>
                  </a:lnTo>
                  <a:lnTo>
                    <a:pt x="301" y="353"/>
                  </a:lnTo>
                  <a:lnTo>
                    <a:pt x="284" y="355"/>
                  </a:lnTo>
                  <a:lnTo>
                    <a:pt x="268" y="360"/>
                  </a:lnTo>
                  <a:lnTo>
                    <a:pt x="252" y="364"/>
                  </a:lnTo>
                  <a:lnTo>
                    <a:pt x="237" y="368"/>
                  </a:lnTo>
                  <a:lnTo>
                    <a:pt x="222" y="374"/>
                  </a:lnTo>
                  <a:lnTo>
                    <a:pt x="207" y="381"/>
                  </a:lnTo>
                  <a:lnTo>
                    <a:pt x="193" y="387"/>
                  </a:lnTo>
                  <a:lnTo>
                    <a:pt x="178" y="394"/>
                  </a:lnTo>
                  <a:lnTo>
                    <a:pt x="165" y="403"/>
                  </a:lnTo>
                  <a:lnTo>
                    <a:pt x="152" y="412"/>
                  </a:lnTo>
                  <a:lnTo>
                    <a:pt x="138" y="420"/>
                  </a:lnTo>
                  <a:lnTo>
                    <a:pt x="127" y="431"/>
                  </a:lnTo>
                  <a:lnTo>
                    <a:pt x="114" y="441"/>
                  </a:lnTo>
                  <a:lnTo>
                    <a:pt x="103" y="452"/>
                  </a:lnTo>
                  <a:lnTo>
                    <a:pt x="92" y="463"/>
                  </a:lnTo>
                  <a:lnTo>
                    <a:pt x="82" y="476"/>
                  </a:lnTo>
                  <a:lnTo>
                    <a:pt x="71" y="487"/>
                  </a:lnTo>
                  <a:lnTo>
                    <a:pt x="62" y="501"/>
                  </a:lnTo>
                  <a:lnTo>
                    <a:pt x="54" y="513"/>
                  </a:lnTo>
                  <a:lnTo>
                    <a:pt x="45" y="527"/>
                  </a:lnTo>
                  <a:lnTo>
                    <a:pt x="38" y="542"/>
                  </a:lnTo>
                  <a:lnTo>
                    <a:pt x="31" y="556"/>
                  </a:lnTo>
                  <a:lnTo>
                    <a:pt x="25" y="571"/>
                  </a:lnTo>
                  <a:lnTo>
                    <a:pt x="19" y="586"/>
                  </a:lnTo>
                  <a:lnTo>
                    <a:pt x="14" y="601"/>
                  </a:lnTo>
                  <a:lnTo>
                    <a:pt x="10" y="617"/>
                  </a:lnTo>
                  <a:lnTo>
                    <a:pt x="7" y="633"/>
                  </a:lnTo>
                  <a:lnTo>
                    <a:pt x="3" y="649"/>
                  </a:lnTo>
                  <a:lnTo>
                    <a:pt x="2" y="666"/>
                  </a:lnTo>
                  <a:lnTo>
                    <a:pt x="0" y="683"/>
                  </a:lnTo>
                  <a:lnTo>
                    <a:pt x="0" y="700"/>
                  </a:lnTo>
                  <a:lnTo>
                    <a:pt x="0" y="700"/>
                  </a:lnTo>
                  <a:lnTo>
                    <a:pt x="1" y="717"/>
                  </a:lnTo>
                  <a:lnTo>
                    <a:pt x="2" y="735"/>
                  </a:lnTo>
                  <a:lnTo>
                    <a:pt x="5" y="753"/>
                  </a:lnTo>
                  <a:lnTo>
                    <a:pt x="8" y="770"/>
                  </a:lnTo>
                  <a:lnTo>
                    <a:pt x="12" y="787"/>
                  </a:lnTo>
                  <a:lnTo>
                    <a:pt x="16" y="804"/>
                  </a:lnTo>
                  <a:lnTo>
                    <a:pt x="21" y="820"/>
                  </a:lnTo>
                  <a:lnTo>
                    <a:pt x="28" y="836"/>
                  </a:lnTo>
                  <a:lnTo>
                    <a:pt x="35" y="851"/>
                  </a:lnTo>
                  <a:lnTo>
                    <a:pt x="42" y="867"/>
                  </a:lnTo>
                  <a:lnTo>
                    <a:pt x="52" y="882"/>
                  </a:lnTo>
                  <a:lnTo>
                    <a:pt x="60" y="895"/>
                  </a:lnTo>
                  <a:lnTo>
                    <a:pt x="70" y="909"/>
                  </a:lnTo>
                  <a:lnTo>
                    <a:pt x="80" y="922"/>
                  </a:lnTo>
                  <a:lnTo>
                    <a:pt x="91" y="935"/>
                  </a:lnTo>
                  <a:lnTo>
                    <a:pt x="103" y="948"/>
                  </a:lnTo>
                  <a:lnTo>
                    <a:pt x="115" y="959"/>
                  </a:lnTo>
                  <a:lnTo>
                    <a:pt x="128" y="969"/>
                  </a:lnTo>
                  <a:lnTo>
                    <a:pt x="142" y="980"/>
                  </a:lnTo>
                  <a:lnTo>
                    <a:pt x="155" y="990"/>
                  </a:lnTo>
                  <a:lnTo>
                    <a:pt x="169" y="999"/>
                  </a:lnTo>
                  <a:lnTo>
                    <a:pt x="183" y="1007"/>
                  </a:lnTo>
                  <a:lnTo>
                    <a:pt x="199" y="1015"/>
                  </a:lnTo>
                  <a:lnTo>
                    <a:pt x="214" y="1022"/>
                  </a:lnTo>
                  <a:lnTo>
                    <a:pt x="230" y="1028"/>
                  </a:lnTo>
                  <a:lnTo>
                    <a:pt x="246" y="1034"/>
                  </a:lnTo>
                  <a:lnTo>
                    <a:pt x="263" y="1039"/>
                  </a:lnTo>
                  <a:lnTo>
                    <a:pt x="280" y="1043"/>
                  </a:lnTo>
                  <a:lnTo>
                    <a:pt x="297" y="1046"/>
                  </a:lnTo>
                  <a:lnTo>
                    <a:pt x="315" y="1048"/>
                  </a:lnTo>
                  <a:lnTo>
                    <a:pt x="333" y="1049"/>
                  </a:lnTo>
                  <a:lnTo>
                    <a:pt x="351" y="1050"/>
                  </a:lnTo>
                  <a:lnTo>
                    <a:pt x="1121" y="1050"/>
                  </a:lnTo>
                  <a:lnTo>
                    <a:pt x="1121" y="1050"/>
                  </a:lnTo>
                  <a:lnTo>
                    <a:pt x="1135" y="1049"/>
                  </a:lnTo>
                  <a:lnTo>
                    <a:pt x="1150" y="1048"/>
                  </a:lnTo>
                  <a:lnTo>
                    <a:pt x="1164" y="1047"/>
                  </a:lnTo>
                  <a:lnTo>
                    <a:pt x="1177" y="1044"/>
                  </a:lnTo>
                  <a:lnTo>
                    <a:pt x="1191" y="1041"/>
                  </a:lnTo>
                  <a:lnTo>
                    <a:pt x="1204" y="1037"/>
                  </a:lnTo>
                  <a:lnTo>
                    <a:pt x="1217" y="1032"/>
                  </a:lnTo>
                  <a:lnTo>
                    <a:pt x="1230" y="1028"/>
                  </a:lnTo>
                  <a:lnTo>
                    <a:pt x="1242" y="1022"/>
                  </a:lnTo>
                  <a:lnTo>
                    <a:pt x="1255" y="1015"/>
                  </a:lnTo>
                  <a:lnTo>
                    <a:pt x="1266" y="1009"/>
                  </a:lnTo>
                  <a:lnTo>
                    <a:pt x="1278" y="1002"/>
                  </a:lnTo>
                  <a:lnTo>
                    <a:pt x="1288" y="995"/>
                  </a:lnTo>
                  <a:lnTo>
                    <a:pt x="1299" y="986"/>
                  </a:lnTo>
                  <a:lnTo>
                    <a:pt x="1309" y="977"/>
                  </a:lnTo>
                  <a:lnTo>
                    <a:pt x="1320" y="967"/>
                  </a:lnTo>
                  <a:lnTo>
                    <a:pt x="1328" y="958"/>
                  </a:lnTo>
                  <a:lnTo>
                    <a:pt x="1337" y="948"/>
                  </a:lnTo>
                  <a:lnTo>
                    <a:pt x="1346" y="937"/>
                  </a:lnTo>
                  <a:lnTo>
                    <a:pt x="1353" y="927"/>
                  </a:lnTo>
                  <a:lnTo>
                    <a:pt x="1360" y="915"/>
                  </a:lnTo>
                  <a:lnTo>
                    <a:pt x="1368" y="904"/>
                  </a:lnTo>
                  <a:lnTo>
                    <a:pt x="1374" y="891"/>
                  </a:lnTo>
                  <a:lnTo>
                    <a:pt x="1379" y="878"/>
                  </a:lnTo>
                  <a:lnTo>
                    <a:pt x="1384" y="866"/>
                  </a:lnTo>
                  <a:lnTo>
                    <a:pt x="1389" y="853"/>
                  </a:lnTo>
                  <a:lnTo>
                    <a:pt x="1392" y="840"/>
                  </a:lnTo>
                  <a:lnTo>
                    <a:pt x="1395" y="826"/>
                  </a:lnTo>
                  <a:lnTo>
                    <a:pt x="1398" y="813"/>
                  </a:lnTo>
                  <a:lnTo>
                    <a:pt x="1400" y="798"/>
                  </a:lnTo>
                  <a:lnTo>
                    <a:pt x="1401" y="784"/>
                  </a:lnTo>
                  <a:lnTo>
                    <a:pt x="1401" y="770"/>
                  </a:lnTo>
                  <a:lnTo>
                    <a:pt x="1401" y="770"/>
                  </a:lnTo>
                  <a:lnTo>
                    <a:pt x="1400" y="752"/>
                  </a:lnTo>
                  <a:lnTo>
                    <a:pt x="1399" y="734"/>
                  </a:lnTo>
                  <a:lnTo>
                    <a:pt x="1396" y="717"/>
                  </a:lnTo>
                  <a:lnTo>
                    <a:pt x="1393" y="700"/>
                  </a:lnTo>
                  <a:lnTo>
                    <a:pt x="1388" y="684"/>
                  </a:lnTo>
                  <a:lnTo>
                    <a:pt x="1381" y="667"/>
                  </a:lnTo>
                  <a:lnTo>
                    <a:pt x="1375" y="651"/>
                  </a:lnTo>
                  <a:lnTo>
                    <a:pt x="1368" y="637"/>
                  </a:lnTo>
                  <a:lnTo>
                    <a:pt x="1359" y="622"/>
                  </a:lnTo>
                  <a:lnTo>
                    <a:pt x="1350" y="609"/>
                  </a:lnTo>
                  <a:lnTo>
                    <a:pt x="1339" y="595"/>
                  </a:lnTo>
                  <a:lnTo>
                    <a:pt x="1329" y="582"/>
                  </a:lnTo>
                  <a:lnTo>
                    <a:pt x="1317" y="570"/>
                  </a:lnTo>
                  <a:lnTo>
                    <a:pt x="1305" y="558"/>
                  </a:lnTo>
                  <a:lnTo>
                    <a:pt x="1292" y="548"/>
                  </a:lnTo>
                  <a:lnTo>
                    <a:pt x="1279" y="538"/>
                  </a:lnTo>
                  <a:lnTo>
                    <a:pt x="1279" y="538"/>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49" name="Freeform 244"/>
            <p:cNvSpPr>
              <a:spLocks/>
            </p:cNvSpPr>
            <p:nvPr/>
          </p:nvSpPr>
          <p:spPr bwMode="auto">
            <a:xfrm>
              <a:off x="4005263" y="3608388"/>
              <a:ext cx="157162" cy="220663"/>
            </a:xfrm>
            <a:custGeom>
              <a:avLst/>
              <a:gdLst>
                <a:gd name="T0" fmla="*/ 584 w 688"/>
                <a:gd name="T1" fmla="*/ 969 h 969"/>
                <a:gd name="T2" fmla="*/ 637 w 688"/>
                <a:gd name="T3" fmla="*/ 953 h 969"/>
                <a:gd name="T4" fmla="*/ 688 w 688"/>
                <a:gd name="T5" fmla="*/ 933 h 969"/>
                <a:gd name="T6" fmla="*/ 658 w 688"/>
                <a:gd name="T7" fmla="*/ 916 h 969"/>
                <a:gd name="T8" fmla="*/ 601 w 688"/>
                <a:gd name="T9" fmla="*/ 880 h 969"/>
                <a:gd name="T10" fmla="*/ 550 w 688"/>
                <a:gd name="T11" fmla="*/ 835 h 969"/>
                <a:gd name="T12" fmla="*/ 505 w 688"/>
                <a:gd name="T13" fmla="*/ 784 h 969"/>
                <a:gd name="T14" fmla="*/ 469 w 688"/>
                <a:gd name="T15" fmla="*/ 726 h 969"/>
                <a:gd name="T16" fmla="*/ 439 w 688"/>
                <a:gd name="T17" fmla="*/ 663 h 969"/>
                <a:gd name="T18" fmla="*/ 424 w 688"/>
                <a:gd name="T19" fmla="*/ 614 h 969"/>
                <a:gd name="T20" fmla="*/ 416 w 688"/>
                <a:gd name="T21" fmla="*/ 580 h 969"/>
                <a:gd name="T22" fmla="*/ 411 w 688"/>
                <a:gd name="T23" fmla="*/ 544 h 969"/>
                <a:gd name="T24" fmla="*/ 408 w 688"/>
                <a:gd name="T25" fmla="*/ 508 h 969"/>
                <a:gd name="T26" fmla="*/ 408 w 688"/>
                <a:gd name="T27" fmla="*/ 491 h 969"/>
                <a:gd name="T28" fmla="*/ 409 w 688"/>
                <a:gd name="T29" fmla="*/ 454 h 969"/>
                <a:gd name="T30" fmla="*/ 413 w 688"/>
                <a:gd name="T31" fmla="*/ 419 h 969"/>
                <a:gd name="T32" fmla="*/ 420 w 688"/>
                <a:gd name="T33" fmla="*/ 384 h 969"/>
                <a:gd name="T34" fmla="*/ 429 w 688"/>
                <a:gd name="T35" fmla="*/ 349 h 969"/>
                <a:gd name="T36" fmla="*/ 453 w 688"/>
                <a:gd name="T37" fmla="*/ 286 h 969"/>
                <a:gd name="T38" fmla="*/ 486 w 688"/>
                <a:gd name="T39" fmla="*/ 225 h 969"/>
                <a:gd name="T40" fmla="*/ 526 w 688"/>
                <a:gd name="T41" fmla="*/ 171 h 969"/>
                <a:gd name="T42" fmla="*/ 574 w 688"/>
                <a:gd name="T43" fmla="*/ 122 h 969"/>
                <a:gd name="T44" fmla="*/ 629 w 688"/>
                <a:gd name="T45" fmla="*/ 82 h 969"/>
                <a:gd name="T46" fmla="*/ 688 w 688"/>
                <a:gd name="T47" fmla="*/ 48 h 969"/>
                <a:gd name="T48" fmla="*/ 664 w 688"/>
                <a:gd name="T49" fmla="*/ 37 h 969"/>
                <a:gd name="T50" fmla="*/ 613 w 688"/>
                <a:gd name="T51" fmla="*/ 20 h 969"/>
                <a:gd name="T52" fmla="*/ 561 w 688"/>
                <a:gd name="T53" fmla="*/ 7 h 969"/>
                <a:gd name="T54" fmla="*/ 506 w 688"/>
                <a:gd name="T55" fmla="*/ 1 h 969"/>
                <a:gd name="T56" fmla="*/ 478 w 688"/>
                <a:gd name="T57" fmla="*/ 0 h 969"/>
                <a:gd name="T58" fmla="*/ 434 w 688"/>
                <a:gd name="T59" fmla="*/ 2 h 969"/>
                <a:gd name="T60" fmla="*/ 392 w 688"/>
                <a:gd name="T61" fmla="*/ 7 h 969"/>
                <a:gd name="T62" fmla="*/ 352 w 688"/>
                <a:gd name="T63" fmla="*/ 17 h 969"/>
                <a:gd name="T64" fmla="*/ 312 w 688"/>
                <a:gd name="T65" fmla="*/ 29 h 969"/>
                <a:gd name="T66" fmla="*/ 273 w 688"/>
                <a:gd name="T67" fmla="*/ 45 h 969"/>
                <a:gd name="T68" fmla="*/ 236 w 688"/>
                <a:gd name="T69" fmla="*/ 64 h 969"/>
                <a:gd name="T70" fmla="*/ 202 w 688"/>
                <a:gd name="T71" fmla="*/ 85 h 969"/>
                <a:gd name="T72" fmla="*/ 170 w 688"/>
                <a:gd name="T73" fmla="*/ 110 h 969"/>
                <a:gd name="T74" fmla="*/ 139 w 688"/>
                <a:gd name="T75" fmla="*/ 136 h 969"/>
                <a:gd name="T76" fmla="*/ 111 w 688"/>
                <a:gd name="T77" fmla="*/ 165 h 969"/>
                <a:gd name="T78" fmla="*/ 86 w 688"/>
                <a:gd name="T79" fmla="*/ 197 h 969"/>
                <a:gd name="T80" fmla="*/ 63 w 688"/>
                <a:gd name="T81" fmla="*/ 231 h 969"/>
                <a:gd name="T82" fmla="*/ 42 w 688"/>
                <a:gd name="T83" fmla="*/ 267 h 969"/>
                <a:gd name="T84" fmla="*/ 25 w 688"/>
                <a:gd name="T85" fmla="*/ 303 h 969"/>
                <a:gd name="T86" fmla="*/ 12 w 688"/>
                <a:gd name="T87" fmla="*/ 343 h 969"/>
                <a:gd name="T88" fmla="*/ 0 w 688"/>
                <a:gd name="T89" fmla="*/ 383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8" h="969">
                  <a:moveTo>
                    <a:pt x="584" y="969"/>
                  </a:moveTo>
                  <a:lnTo>
                    <a:pt x="584" y="969"/>
                  </a:lnTo>
                  <a:lnTo>
                    <a:pt x="611" y="961"/>
                  </a:lnTo>
                  <a:lnTo>
                    <a:pt x="637" y="953"/>
                  </a:lnTo>
                  <a:lnTo>
                    <a:pt x="663" y="944"/>
                  </a:lnTo>
                  <a:lnTo>
                    <a:pt x="688" y="933"/>
                  </a:lnTo>
                  <a:lnTo>
                    <a:pt x="688" y="933"/>
                  </a:lnTo>
                  <a:lnTo>
                    <a:pt x="658" y="916"/>
                  </a:lnTo>
                  <a:lnTo>
                    <a:pt x="629" y="899"/>
                  </a:lnTo>
                  <a:lnTo>
                    <a:pt x="601" y="880"/>
                  </a:lnTo>
                  <a:lnTo>
                    <a:pt x="574" y="858"/>
                  </a:lnTo>
                  <a:lnTo>
                    <a:pt x="550" y="835"/>
                  </a:lnTo>
                  <a:lnTo>
                    <a:pt x="526" y="810"/>
                  </a:lnTo>
                  <a:lnTo>
                    <a:pt x="505" y="784"/>
                  </a:lnTo>
                  <a:lnTo>
                    <a:pt x="486" y="755"/>
                  </a:lnTo>
                  <a:lnTo>
                    <a:pt x="469" y="726"/>
                  </a:lnTo>
                  <a:lnTo>
                    <a:pt x="453" y="696"/>
                  </a:lnTo>
                  <a:lnTo>
                    <a:pt x="439" y="663"/>
                  </a:lnTo>
                  <a:lnTo>
                    <a:pt x="429" y="631"/>
                  </a:lnTo>
                  <a:lnTo>
                    <a:pt x="424" y="614"/>
                  </a:lnTo>
                  <a:lnTo>
                    <a:pt x="420" y="597"/>
                  </a:lnTo>
                  <a:lnTo>
                    <a:pt x="416" y="580"/>
                  </a:lnTo>
                  <a:lnTo>
                    <a:pt x="413" y="562"/>
                  </a:lnTo>
                  <a:lnTo>
                    <a:pt x="411" y="544"/>
                  </a:lnTo>
                  <a:lnTo>
                    <a:pt x="409" y="526"/>
                  </a:lnTo>
                  <a:lnTo>
                    <a:pt x="408" y="508"/>
                  </a:lnTo>
                  <a:lnTo>
                    <a:pt x="408" y="491"/>
                  </a:lnTo>
                  <a:lnTo>
                    <a:pt x="408" y="491"/>
                  </a:lnTo>
                  <a:lnTo>
                    <a:pt x="408" y="472"/>
                  </a:lnTo>
                  <a:lnTo>
                    <a:pt x="409" y="454"/>
                  </a:lnTo>
                  <a:lnTo>
                    <a:pt x="411" y="436"/>
                  </a:lnTo>
                  <a:lnTo>
                    <a:pt x="413" y="419"/>
                  </a:lnTo>
                  <a:lnTo>
                    <a:pt x="416" y="401"/>
                  </a:lnTo>
                  <a:lnTo>
                    <a:pt x="420" y="384"/>
                  </a:lnTo>
                  <a:lnTo>
                    <a:pt x="424" y="366"/>
                  </a:lnTo>
                  <a:lnTo>
                    <a:pt x="429" y="349"/>
                  </a:lnTo>
                  <a:lnTo>
                    <a:pt x="439" y="317"/>
                  </a:lnTo>
                  <a:lnTo>
                    <a:pt x="453" y="286"/>
                  </a:lnTo>
                  <a:lnTo>
                    <a:pt x="469" y="254"/>
                  </a:lnTo>
                  <a:lnTo>
                    <a:pt x="486" y="225"/>
                  </a:lnTo>
                  <a:lnTo>
                    <a:pt x="505" y="198"/>
                  </a:lnTo>
                  <a:lnTo>
                    <a:pt x="526" y="171"/>
                  </a:lnTo>
                  <a:lnTo>
                    <a:pt x="550" y="147"/>
                  </a:lnTo>
                  <a:lnTo>
                    <a:pt x="574" y="122"/>
                  </a:lnTo>
                  <a:lnTo>
                    <a:pt x="601" y="102"/>
                  </a:lnTo>
                  <a:lnTo>
                    <a:pt x="629" y="82"/>
                  </a:lnTo>
                  <a:lnTo>
                    <a:pt x="658" y="64"/>
                  </a:lnTo>
                  <a:lnTo>
                    <a:pt x="688" y="48"/>
                  </a:lnTo>
                  <a:lnTo>
                    <a:pt x="688" y="48"/>
                  </a:lnTo>
                  <a:lnTo>
                    <a:pt x="664" y="37"/>
                  </a:lnTo>
                  <a:lnTo>
                    <a:pt x="639" y="27"/>
                  </a:lnTo>
                  <a:lnTo>
                    <a:pt x="613" y="20"/>
                  </a:lnTo>
                  <a:lnTo>
                    <a:pt x="587" y="13"/>
                  </a:lnTo>
                  <a:lnTo>
                    <a:pt x="561" y="7"/>
                  </a:lnTo>
                  <a:lnTo>
                    <a:pt x="534" y="3"/>
                  </a:lnTo>
                  <a:lnTo>
                    <a:pt x="506" y="1"/>
                  </a:lnTo>
                  <a:lnTo>
                    <a:pt x="478" y="0"/>
                  </a:lnTo>
                  <a:lnTo>
                    <a:pt x="478" y="0"/>
                  </a:lnTo>
                  <a:lnTo>
                    <a:pt x="456" y="0"/>
                  </a:lnTo>
                  <a:lnTo>
                    <a:pt x="434" y="2"/>
                  </a:lnTo>
                  <a:lnTo>
                    <a:pt x="413" y="4"/>
                  </a:lnTo>
                  <a:lnTo>
                    <a:pt x="392" y="7"/>
                  </a:lnTo>
                  <a:lnTo>
                    <a:pt x="371" y="12"/>
                  </a:lnTo>
                  <a:lnTo>
                    <a:pt x="352" y="17"/>
                  </a:lnTo>
                  <a:lnTo>
                    <a:pt x="332" y="22"/>
                  </a:lnTo>
                  <a:lnTo>
                    <a:pt x="312" y="29"/>
                  </a:lnTo>
                  <a:lnTo>
                    <a:pt x="292" y="37"/>
                  </a:lnTo>
                  <a:lnTo>
                    <a:pt x="273" y="45"/>
                  </a:lnTo>
                  <a:lnTo>
                    <a:pt x="255" y="53"/>
                  </a:lnTo>
                  <a:lnTo>
                    <a:pt x="236" y="64"/>
                  </a:lnTo>
                  <a:lnTo>
                    <a:pt x="220" y="74"/>
                  </a:lnTo>
                  <a:lnTo>
                    <a:pt x="202" y="85"/>
                  </a:lnTo>
                  <a:lnTo>
                    <a:pt x="186" y="97"/>
                  </a:lnTo>
                  <a:lnTo>
                    <a:pt x="170" y="110"/>
                  </a:lnTo>
                  <a:lnTo>
                    <a:pt x="154" y="122"/>
                  </a:lnTo>
                  <a:lnTo>
                    <a:pt x="139" y="136"/>
                  </a:lnTo>
                  <a:lnTo>
                    <a:pt x="125" y="151"/>
                  </a:lnTo>
                  <a:lnTo>
                    <a:pt x="111" y="165"/>
                  </a:lnTo>
                  <a:lnTo>
                    <a:pt x="98" y="181"/>
                  </a:lnTo>
                  <a:lnTo>
                    <a:pt x="86" y="197"/>
                  </a:lnTo>
                  <a:lnTo>
                    <a:pt x="73" y="213"/>
                  </a:lnTo>
                  <a:lnTo>
                    <a:pt x="63" y="231"/>
                  </a:lnTo>
                  <a:lnTo>
                    <a:pt x="52" y="248"/>
                  </a:lnTo>
                  <a:lnTo>
                    <a:pt x="42" y="267"/>
                  </a:lnTo>
                  <a:lnTo>
                    <a:pt x="34" y="285"/>
                  </a:lnTo>
                  <a:lnTo>
                    <a:pt x="25" y="303"/>
                  </a:lnTo>
                  <a:lnTo>
                    <a:pt x="18" y="323"/>
                  </a:lnTo>
                  <a:lnTo>
                    <a:pt x="12" y="343"/>
                  </a:lnTo>
                  <a:lnTo>
                    <a:pt x="5" y="363"/>
                  </a:lnTo>
                  <a:lnTo>
                    <a:pt x="0" y="383"/>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50" name="Gruppieren 449"/>
          <p:cNvGrpSpPr/>
          <p:nvPr/>
        </p:nvGrpSpPr>
        <p:grpSpPr>
          <a:xfrm>
            <a:off x="2224831" y="3998690"/>
            <a:ext cx="296635" cy="271247"/>
            <a:chOff x="2210673" y="4197022"/>
            <a:chExt cx="352425" cy="322262"/>
          </a:xfrm>
        </p:grpSpPr>
        <p:sp>
          <p:nvSpPr>
            <p:cNvPr id="451" name="Freeform 249"/>
            <p:cNvSpPr>
              <a:spLocks/>
            </p:cNvSpPr>
            <p:nvPr/>
          </p:nvSpPr>
          <p:spPr bwMode="auto">
            <a:xfrm>
              <a:off x="2224960" y="4351009"/>
              <a:ext cx="323850" cy="168275"/>
            </a:xfrm>
            <a:custGeom>
              <a:avLst/>
              <a:gdLst>
                <a:gd name="T0" fmla="*/ 736 w 813"/>
                <a:gd name="T1" fmla="*/ 427 h 427"/>
                <a:gd name="T2" fmla="*/ 77 w 813"/>
                <a:gd name="T3" fmla="*/ 427 h 427"/>
                <a:gd name="T4" fmla="*/ 0 w 813"/>
                <a:gd name="T5" fmla="*/ 0 h 427"/>
                <a:gd name="T6" fmla="*/ 813 w 813"/>
                <a:gd name="T7" fmla="*/ 0 h 427"/>
                <a:gd name="T8" fmla="*/ 736 w 813"/>
                <a:gd name="T9" fmla="*/ 427 h 427"/>
              </a:gdLst>
              <a:ahLst/>
              <a:cxnLst>
                <a:cxn ang="0">
                  <a:pos x="T0" y="T1"/>
                </a:cxn>
                <a:cxn ang="0">
                  <a:pos x="T2" y="T3"/>
                </a:cxn>
                <a:cxn ang="0">
                  <a:pos x="T4" y="T5"/>
                </a:cxn>
                <a:cxn ang="0">
                  <a:pos x="T6" y="T7"/>
                </a:cxn>
                <a:cxn ang="0">
                  <a:pos x="T8" y="T9"/>
                </a:cxn>
              </a:cxnLst>
              <a:rect l="0" t="0" r="r" b="b"/>
              <a:pathLst>
                <a:path w="813" h="427">
                  <a:moveTo>
                    <a:pt x="736" y="427"/>
                  </a:moveTo>
                  <a:lnTo>
                    <a:pt x="77" y="427"/>
                  </a:lnTo>
                  <a:lnTo>
                    <a:pt x="0" y="0"/>
                  </a:lnTo>
                  <a:lnTo>
                    <a:pt x="813" y="0"/>
                  </a:lnTo>
                  <a:lnTo>
                    <a:pt x="736" y="427"/>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52" name="Rectangle 250"/>
            <p:cNvSpPr>
              <a:spLocks noChangeArrowheads="1"/>
            </p:cNvSpPr>
            <p:nvPr/>
          </p:nvSpPr>
          <p:spPr bwMode="auto">
            <a:xfrm>
              <a:off x="2210673" y="4320847"/>
              <a:ext cx="352425" cy="30162"/>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53" name="Line 251"/>
            <p:cNvSpPr>
              <a:spLocks noChangeShapeType="1"/>
            </p:cNvSpPr>
            <p:nvPr/>
          </p:nvSpPr>
          <p:spPr bwMode="auto">
            <a:xfrm flipV="1">
              <a:off x="2256710" y="4197022"/>
              <a:ext cx="92075" cy="92075"/>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54" name="Line 252"/>
            <p:cNvSpPr>
              <a:spLocks noChangeShapeType="1"/>
            </p:cNvSpPr>
            <p:nvPr/>
          </p:nvSpPr>
          <p:spPr bwMode="auto">
            <a:xfrm flipH="1" flipV="1">
              <a:off x="2424985" y="4197022"/>
              <a:ext cx="93663" cy="92075"/>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55" name="Gruppieren 454"/>
          <p:cNvGrpSpPr/>
          <p:nvPr/>
        </p:nvGrpSpPr>
        <p:grpSpPr>
          <a:xfrm>
            <a:off x="1691680" y="3998690"/>
            <a:ext cx="347634" cy="346075"/>
            <a:chOff x="6159500" y="3549650"/>
            <a:chExt cx="354013" cy="352425"/>
          </a:xfrm>
        </p:grpSpPr>
        <p:sp>
          <p:nvSpPr>
            <p:cNvPr id="456" name="Freeform 253"/>
            <p:cNvSpPr>
              <a:spLocks/>
            </p:cNvSpPr>
            <p:nvPr/>
          </p:nvSpPr>
          <p:spPr bwMode="auto">
            <a:xfrm>
              <a:off x="6173788" y="3687763"/>
              <a:ext cx="277813" cy="138112"/>
            </a:xfrm>
            <a:custGeom>
              <a:avLst/>
              <a:gdLst>
                <a:gd name="T0" fmla="*/ 388 w 698"/>
                <a:gd name="T1" fmla="*/ 348 h 348"/>
                <a:gd name="T2" fmla="*/ 78 w 698"/>
                <a:gd name="T3" fmla="*/ 348 h 348"/>
                <a:gd name="T4" fmla="*/ 0 w 698"/>
                <a:gd name="T5" fmla="*/ 0 h 348"/>
                <a:gd name="T6" fmla="*/ 698 w 698"/>
                <a:gd name="T7" fmla="*/ 0 h 348"/>
                <a:gd name="T8" fmla="*/ 677 w 698"/>
                <a:gd name="T9" fmla="*/ 96 h 348"/>
              </a:gdLst>
              <a:ahLst/>
              <a:cxnLst>
                <a:cxn ang="0">
                  <a:pos x="T0" y="T1"/>
                </a:cxn>
                <a:cxn ang="0">
                  <a:pos x="T2" y="T3"/>
                </a:cxn>
                <a:cxn ang="0">
                  <a:pos x="T4" y="T5"/>
                </a:cxn>
                <a:cxn ang="0">
                  <a:pos x="T6" y="T7"/>
                </a:cxn>
                <a:cxn ang="0">
                  <a:pos x="T8" y="T9"/>
                </a:cxn>
              </a:cxnLst>
              <a:rect l="0" t="0" r="r" b="b"/>
              <a:pathLst>
                <a:path w="698" h="348">
                  <a:moveTo>
                    <a:pt x="388" y="348"/>
                  </a:moveTo>
                  <a:lnTo>
                    <a:pt x="78" y="348"/>
                  </a:lnTo>
                  <a:lnTo>
                    <a:pt x="0" y="0"/>
                  </a:lnTo>
                  <a:lnTo>
                    <a:pt x="698" y="0"/>
                  </a:lnTo>
                  <a:lnTo>
                    <a:pt x="677" y="96"/>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57" name="Rectangle 254"/>
            <p:cNvSpPr>
              <a:spLocks noChangeArrowheads="1"/>
            </p:cNvSpPr>
            <p:nvPr/>
          </p:nvSpPr>
          <p:spPr bwMode="auto">
            <a:xfrm>
              <a:off x="6159500" y="3656013"/>
              <a:ext cx="307975" cy="31750"/>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58" name="Line 255"/>
            <p:cNvSpPr>
              <a:spLocks noChangeShapeType="1"/>
            </p:cNvSpPr>
            <p:nvPr/>
          </p:nvSpPr>
          <p:spPr bwMode="auto">
            <a:xfrm flipV="1">
              <a:off x="6205538" y="3549650"/>
              <a:ext cx="92075" cy="7620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59" name="Line 256"/>
            <p:cNvSpPr>
              <a:spLocks noChangeShapeType="1"/>
            </p:cNvSpPr>
            <p:nvPr/>
          </p:nvSpPr>
          <p:spPr bwMode="auto">
            <a:xfrm flipH="1" flipV="1">
              <a:off x="6327775" y="3549650"/>
              <a:ext cx="92075" cy="7620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60" name="Freeform 257"/>
            <p:cNvSpPr>
              <a:spLocks/>
            </p:cNvSpPr>
            <p:nvPr/>
          </p:nvSpPr>
          <p:spPr bwMode="auto">
            <a:xfrm>
              <a:off x="6359525" y="3749675"/>
              <a:ext cx="153988" cy="152400"/>
            </a:xfrm>
            <a:custGeom>
              <a:avLst/>
              <a:gdLst>
                <a:gd name="T0" fmla="*/ 388 w 388"/>
                <a:gd name="T1" fmla="*/ 193 h 387"/>
                <a:gd name="T2" fmla="*/ 384 w 388"/>
                <a:gd name="T3" fmla="*/ 232 h 387"/>
                <a:gd name="T4" fmla="*/ 373 w 388"/>
                <a:gd name="T5" fmla="*/ 268 h 387"/>
                <a:gd name="T6" fmla="*/ 354 w 388"/>
                <a:gd name="T7" fmla="*/ 301 h 387"/>
                <a:gd name="T8" fmla="*/ 331 w 388"/>
                <a:gd name="T9" fmla="*/ 330 h 387"/>
                <a:gd name="T10" fmla="*/ 303 w 388"/>
                <a:gd name="T11" fmla="*/ 354 h 387"/>
                <a:gd name="T12" fmla="*/ 269 w 388"/>
                <a:gd name="T13" fmla="*/ 371 h 387"/>
                <a:gd name="T14" fmla="*/ 233 w 388"/>
                <a:gd name="T15" fmla="*/ 383 h 387"/>
                <a:gd name="T16" fmla="*/ 194 w 388"/>
                <a:gd name="T17" fmla="*/ 387 h 387"/>
                <a:gd name="T18" fmla="*/ 174 w 388"/>
                <a:gd name="T19" fmla="*/ 386 h 387"/>
                <a:gd name="T20" fmla="*/ 137 w 388"/>
                <a:gd name="T21" fmla="*/ 378 h 387"/>
                <a:gd name="T22" fmla="*/ 101 w 388"/>
                <a:gd name="T23" fmla="*/ 363 h 387"/>
                <a:gd name="T24" fmla="*/ 71 w 388"/>
                <a:gd name="T25" fmla="*/ 343 h 387"/>
                <a:gd name="T26" fmla="*/ 44 w 388"/>
                <a:gd name="T27" fmla="*/ 317 h 387"/>
                <a:gd name="T28" fmla="*/ 23 w 388"/>
                <a:gd name="T29" fmla="*/ 285 h 387"/>
                <a:gd name="T30" fmla="*/ 9 w 388"/>
                <a:gd name="T31" fmla="*/ 251 h 387"/>
                <a:gd name="T32" fmla="*/ 1 w 388"/>
                <a:gd name="T33" fmla="*/ 212 h 387"/>
                <a:gd name="T34" fmla="*/ 0 w 388"/>
                <a:gd name="T35" fmla="*/ 193 h 387"/>
                <a:gd name="T36" fmla="*/ 4 w 388"/>
                <a:gd name="T37" fmla="*/ 154 h 387"/>
                <a:gd name="T38" fmla="*/ 15 w 388"/>
                <a:gd name="T39" fmla="*/ 117 h 387"/>
                <a:gd name="T40" fmla="*/ 33 w 388"/>
                <a:gd name="T41" fmla="*/ 85 h 387"/>
                <a:gd name="T42" fmla="*/ 57 w 388"/>
                <a:gd name="T43" fmla="*/ 56 h 387"/>
                <a:gd name="T44" fmla="*/ 86 w 388"/>
                <a:gd name="T45" fmla="*/ 32 h 387"/>
                <a:gd name="T46" fmla="*/ 118 w 388"/>
                <a:gd name="T47" fmla="*/ 15 h 387"/>
                <a:gd name="T48" fmla="*/ 155 w 388"/>
                <a:gd name="T49" fmla="*/ 3 h 387"/>
                <a:gd name="T50" fmla="*/ 194 w 388"/>
                <a:gd name="T51" fmla="*/ 0 h 387"/>
                <a:gd name="T52" fmla="*/ 214 w 388"/>
                <a:gd name="T53" fmla="*/ 1 h 387"/>
                <a:gd name="T54" fmla="*/ 252 w 388"/>
                <a:gd name="T55" fmla="*/ 8 h 387"/>
                <a:gd name="T56" fmla="*/ 287 w 388"/>
                <a:gd name="T57" fmla="*/ 23 h 387"/>
                <a:gd name="T58" fmla="*/ 317 w 388"/>
                <a:gd name="T59" fmla="*/ 43 h 387"/>
                <a:gd name="T60" fmla="*/ 343 w 388"/>
                <a:gd name="T61" fmla="*/ 69 h 387"/>
                <a:gd name="T62" fmla="*/ 365 w 388"/>
                <a:gd name="T63" fmla="*/ 101 h 387"/>
                <a:gd name="T64" fmla="*/ 379 w 388"/>
                <a:gd name="T65" fmla="*/ 135 h 387"/>
                <a:gd name="T66" fmla="*/ 387 w 388"/>
                <a:gd name="T67" fmla="*/ 173 h 387"/>
                <a:gd name="T68" fmla="*/ 388 w 388"/>
                <a:gd name="T69" fmla="*/ 193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8" h="387">
                  <a:moveTo>
                    <a:pt x="388" y="193"/>
                  </a:moveTo>
                  <a:lnTo>
                    <a:pt x="388" y="193"/>
                  </a:lnTo>
                  <a:lnTo>
                    <a:pt x="387" y="212"/>
                  </a:lnTo>
                  <a:lnTo>
                    <a:pt x="384" y="232"/>
                  </a:lnTo>
                  <a:lnTo>
                    <a:pt x="379" y="251"/>
                  </a:lnTo>
                  <a:lnTo>
                    <a:pt x="373" y="268"/>
                  </a:lnTo>
                  <a:lnTo>
                    <a:pt x="365" y="285"/>
                  </a:lnTo>
                  <a:lnTo>
                    <a:pt x="354" y="301"/>
                  </a:lnTo>
                  <a:lnTo>
                    <a:pt x="343" y="317"/>
                  </a:lnTo>
                  <a:lnTo>
                    <a:pt x="331" y="330"/>
                  </a:lnTo>
                  <a:lnTo>
                    <a:pt x="317" y="343"/>
                  </a:lnTo>
                  <a:lnTo>
                    <a:pt x="303" y="354"/>
                  </a:lnTo>
                  <a:lnTo>
                    <a:pt x="287" y="363"/>
                  </a:lnTo>
                  <a:lnTo>
                    <a:pt x="269" y="371"/>
                  </a:lnTo>
                  <a:lnTo>
                    <a:pt x="252" y="378"/>
                  </a:lnTo>
                  <a:lnTo>
                    <a:pt x="233" y="383"/>
                  </a:lnTo>
                  <a:lnTo>
                    <a:pt x="214" y="386"/>
                  </a:lnTo>
                  <a:lnTo>
                    <a:pt x="194" y="387"/>
                  </a:lnTo>
                  <a:lnTo>
                    <a:pt x="194" y="387"/>
                  </a:lnTo>
                  <a:lnTo>
                    <a:pt x="174" y="386"/>
                  </a:lnTo>
                  <a:lnTo>
                    <a:pt x="155" y="383"/>
                  </a:lnTo>
                  <a:lnTo>
                    <a:pt x="137" y="378"/>
                  </a:lnTo>
                  <a:lnTo>
                    <a:pt x="118" y="371"/>
                  </a:lnTo>
                  <a:lnTo>
                    <a:pt x="101" y="363"/>
                  </a:lnTo>
                  <a:lnTo>
                    <a:pt x="86" y="354"/>
                  </a:lnTo>
                  <a:lnTo>
                    <a:pt x="71" y="343"/>
                  </a:lnTo>
                  <a:lnTo>
                    <a:pt x="57" y="330"/>
                  </a:lnTo>
                  <a:lnTo>
                    <a:pt x="44" y="317"/>
                  </a:lnTo>
                  <a:lnTo>
                    <a:pt x="33" y="301"/>
                  </a:lnTo>
                  <a:lnTo>
                    <a:pt x="23" y="285"/>
                  </a:lnTo>
                  <a:lnTo>
                    <a:pt x="15" y="268"/>
                  </a:lnTo>
                  <a:lnTo>
                    <a:pt x="9" y="251"/>
                  </a:lnTo>
                  <a:lnTo>
                    <a:pt x="4" y="232"/>
                  </a:lnTo>
                  <a:lnTo>
                    <a:pt x="1" y="212"/>
                  </a:lnTo>
                  <a:lnTo>
                    <a:pt x="0" y="193"/>
                  </a:lnTo>
                  <a:lnTo>
                    <a:pt x="0" y="193"/>
                  </a:lnTo>
                  <a:lnTo>
                    <a:pt x="1" y="173"/>
                  </a:lnTo>
                  <a:lnTo>
                    <a:pt x="4" y="154"/>
                  </a:lnTo>
                  <a:lnTo>
                    <a:pt x="9" y="135"/>
                  </a:lnTo>
                  <a:lnTo>
                    <a:pt x="15" y="117"/>
                  </a:lnTo>
                  <a:lnTo>
                    <a:pt x="23" y="101"/>
                  </a:lnTo>
                  <a:lnTo>
                    <a:pt x="33" y="85"/>
                  </a:lnTo>
                  <a:lnTo>
                    <a:pt x="44" y="69"/>
                  </a:lnTo>
                  <a:lnTo>
                    <a:pt x="57" y="56"/>
                  </a:lnTo>
                  <a:lnTo>
                    <a:pt x="71" y="43"/>
                  </a:lnTo>
                  <a:lnTo>
                    <a:pt x="86" y="32"/>
                  </a:lnTo>
                  <a:lnTo>
                    <a:pt x="101" y="23"/>
                  </a:lnTo>
                  <a:lnTo>
                    <a:pt x="118" y="15"/>
                  </a:lnTo>
                  <a:lnTo>
                    <a:pt x="137" y="8"/>
                  </a:lnTo>
                  <a:lnTo>
                    <a:pt x="155" y="3"/>
                  </a:lnTo>
                  <a:lnTo>
                    <a:pt x="174" y="1"/>
                  </a:lnTo>
                  <a:lnTo>
                    <a:pt x="194" y="0"/>
                  </a:lnTo>
                  <a:lnTo>
                    <a:pt x="194" y="0"/>
                  </a:lnTo>
                  <a:lnTo>
                    <a:pt x="214" y="1"/>
                  </a:lnTo>
                  <a:lnTo>
                    <a:pt x="233" y="3"/>
                  </a:lnTo>
                  <a:lnTo>
                    <a:pt x="252" y="8"/>
                  </a:lnTo>
                  <a:lnTo>
                    <a:pt x="269" y="15"/>
                  </a:lnTo>
                  <a:lnTo>
                    <a:pt x="287" y="23"/>
                  </a:lnTo>
                  <a:lnTo>
                    <a:pt x="303" y="32"/>
                  </a:lnTo>
                  <a:lnTo>
                    <a:pt x="317" y="43"/>
                  </a:lnTo>
                  <a:lnTo>
                    <a:pt x="331" y="56"/>
                  </a:lnTo>
                  <a:lnTo>
                    <a:pt x="343" y="69"/>
                  </a:lnTo>
                  <a:lnTo>
                    <a:pt x="354" y="85"/>
                  </a:lnTo>
                  <a:lnTo>
                    <a:pt x="365" y="101"/>
                  </a:lnTo>
                  <a:lnTo>
                    <a:pt x="373" y="117"/>
                  </a:lnTo>
                  <a:lnTo>
                    <a:pt x="379" y="135"/>
                  </a:lnTo>
                  <a:lnTo>
                    <a:pt x="384" y="154"/>
                  </a:lnTo>
                  <a:lnTo>
                    <a:pt x="387" y="173"/>
                  </a:lnTo>
                  <a:lnTo>
                    <a:pt x="388" y="193"/>
                  </a:lnTo>
                  <a:lnTo>
                    <a:pt x="388" y="193"/>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61" name="Line 258"/>
            <p:cNvSpPr>
              <a:spLocks noChangeShapeType="1"/>
            </p:cNvSpPr>
            <p:nvPr/>
          </p:nvSpPr>
          <p:spPr bwMode="auto">
            <a:xfrm>
              <a:off x="6435725" y="3787775"/>
              <a:ext cx="0" cy="7620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62" name="Line 259"/>
            <p:cNvSpPr>
              <a:spLocks noChangeShapeType="1"/>
            </p:cNvSpPr>
            <p:nvPr/>
          </p:nvSpPr>
          <p:spPr bwMode="auto">
            <a:xfrm flipH="1">
              <a:off x="6397625" y="3825875"/>
              <a:ext cx="76200"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63" name="Gruppieren 462"/>
          <p:cNvGrpSpPr/>
          <p:nvPr/>
        </p:nvGrpSpPr>
        <p:grpSpPr>
          <a:xfrm>
            <a:off x="1138049" y="3966907"/>
            <a:ext cx="354012" cy="354012"/>
            <a:chOff x="6967538" y="3609975"/>
            <a:chExt cx="354012" cy="354012"/>
          </a:xfrm>
        </p:grpSpPr>
        <p:sp>
          <p:nvSpPr>
            <p:cNvPr id="464" name="Line 260"/>
            <p:cNvSpPr>
              <a:spLocks noChangeShapeType="1"/>
            </p:cNvSpPr>
            <p:nvPr/>
          </p:nvSpPr>
          <p:spPr bwMode="auto">
            <a:xfrm>
              <a:off x="7119938" y="3609975"/>
              <a:ext cx="0" cy="10795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65" name="Freeform 261"/>
            <p:cNvSpPr>
              <a:spLocks/>
            </p:cNvSpPr>
            <p:nvPr/>
          </p:nvSpPr>
          <p:spPr bwMode="auto">
            <a:xfrm>
              <a:off x="7075488" y="3671888"/>
              <a:ext cx="92075" cy="46037"/>
            </a:xfrm>
            <a:custGeom>
              <a:avLst/>
              <a:gdLst>
                <a:gd name="T0" fmla="*/ 232 w 232"/>
                <a:gd name="T1" fmla="*/ 0 h 117"/>
                <a:gd name="T2" fmla="*/ 116 w 232"/>
                <a:gd name="T3" fmla="*/ 117 h 117"/>
                <a:gd name="T4" fmla="*/ 0 w 232"/>
                <a:gd name="T5" fmla="*/ 0 h 117"/>
              </a:gdLst>
              <a:ahLst/>
              <a:cxnLst>
                <a:cxn ang="0">
                  <a:pos x="T0" y="T1"/>
                </a:cxn>
                <a:cxn ang="0">
                  <a:pos x="T2" y="T3"/>
                </a:cxn>
                <a:cxn ang="0">
                  <a:pos x="T4" y="T5"/>
                </a:cxn>
              </a:cxnLst>
              <a:rect l="0" t="0" r="r" b="b"/>
              <a:pathLst>
                <a:path w="232" h="117">
                  <a:moveTo>
                    <a:pt x="232" y="0"/>
                  </a:moveTo>
                  <a:lnTo>
                    <a:pt x="116" y="117"/>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66" name="Freeform 262"/>
            <p:cNvSpPr>
              <a:spLocks/>
            </p:cNvSpPr>
            <p:nvPr/>
          </p:nvSpPr>
          <p:spPr bwMode="auto">
            <a:xfrm>
              <a:off x="7013575" y="3917950"/>
              <a:ext cx="46038" cy="46037"/>
            </a:xfrm>
            <a:custGeom>
              <a:avLst/>
              <a:gdLst>
                <a:gd name="T0" fmla="*/ 116 w 116"/>
                <a:gd name="T1" fmla="*/ 59 h 117"/>
                <a:gd name="T2" fmla="*/ 116 w 116"/>
                <a:gd name="T3" fmla="*/ 59 h 117"/>
                <a:gd name="T4" fmla="*/ 115 w 116"/>
                <a:gd name="T5" fmla="*/ 70 h 117"/>
                <a:gd name="T6" fmla="*/ 112 w 116"/>
                <a:gd name="T7" fmla="*/ 81 h 117"/>
                <a:gd name="T8" fmla="*/ 107 w 116"/>
                <a:gd name="T9" fmla="*/ 91 h 117"/>
                <a:gd name="T10" fmla="*/ 100 w 116"/>
                <a:gd name="T11" fmla="*/ 99 h 117"/>
                <a:gd name="T12" fmla="*/ 90 w 116"/>
                <a:gd name="T13" fmla="*/ 106 h 117"/>
                <a:gd name="T14" fmla="*/ 80 w 116"/>
                <a:gd name="T15" fmla="*/ 113 h 117"/>
                <a:gd name="T16" fmla="*/ 69 w 116"/>
                <a:gd name="T17" fmla="*/ 116 h 117"/>
                <a:gd name="T18" fmla="*/ 58 w 116"/>
                <a:gd name="T19" fmla="*/ 117 h 117"/>
                <a:gd name="T20" fmla="*/ 58 w 116"/>
                <a:gd name="T21" fmla="*/ 117 h 117"/>
                <a:gd name="T22" fmla="*/ 46 w 116"/>
                <a:gd name="T23" fmla="*/ 116 h 117"/>
                <a:gd name="T24" fmla="*/ 36 w 116"/>
                <a:gd name="T25" fmla="*/ 113 h 117"/>
                <a:gd name="T26" fmla="*/ 26 w 116"/>
                <a:gd name="T27" fmla="*/ 106 h 117"/>
                <a:gd name="T28" fmla="*/ 17 w 116"/>
                <a:gd name="T29" fmla="*/ 99 h 117"/>
                <a:gd name="T30" fmla="*/ 9 w 116"/>
                <a:gd name="T31" fmla="*/ 91 h 117"/>
                <a:gd name="T32" fmla="*/ 4 w 116"/>
                <a:gd name="T33" fmla="*/ 81 h 117"/>
                <a:gd name="T34" fmla="*/ 1 w 116"/>
                <a:gd name="T35" fmla="*/ 70 h 117"/>
                <a:gd name="T36" fmla="*/ 0 w 116"/>
                <a:gd name="T37" fmla="*/ 59 h 117"/>
                <a:gd name="T38" fmla="*/ 0 w 116"/>
                <a:gd name="T39" fmla="*/ 59 h 117"/>
                <a:gd name="T40" fmla="*/ 1 w 116"/>
                <a:gd name="T41" fmla="*/ 47 h 117"/>
                <a:gd name="T42" fmla="*/ 4 w 116"/>
                <a:gd name="T43" fmla="*/ 37 h 117"/>
                <a:gd name="T44" fmla="*/ 9 w 116"/>
                <a:gd name="T45" fmla="*/ 26 h 117"/>
                <a:gd name="T46" fmla="*/ 17 w 116"/>
                <a:gd name="T47" fmla="*/ 17 h 117"/>
                <a:gd name="T48" fmla="*/ 26 w 116"/>
                <a:gd name="T49" fmla="*/ 10 h 117"/>
                <a:gd name="T50" fmla="*/ 36 w 116"/>
                <a:gd name="T51" fmla="*/ 5 h 117"/>
                <a:gd name="T52" fmla="*/ 46 w 116"/>
                <a:gd name="T53" fmla="*/ 2 h 117"/>
                <a:gd name="T54" fmla="*/ 58 w 116"/>
                <a:gd name="T55" fmla="*/ 0 h 117"/>
                <a:gd name="T56" fmla="*/ 58 w 116"/>
                <a:gd name="T57" fmla="*/ 0 h 117"/>
                <a:gd name="T58" fmla="*/ 69 w 116"/>
                <a:gd name="T59" fmla="*/ 2 h 117"/>
                <a:gd name="T60" fmla="*/ 80 w 116"/>
                <a:gd name="T61" fmla="*/ 5 h 117"/>
                <a:gd name="T62" fmla="*/ 90 w 116"/>
                <a:gd name="T63" fmla="*/ 10 h 117"/>
                <a:gd name="T64" fmla="*/ 100 w 116"/>
                <a:gd name="T65" fmla="*/ 17 h 117"/>
                <a:gd name="T66" fmla="*/ 107 w 116"/>
                <a:gd name="T67" fmla="*/ 26 h 117"/>
                <a:gd name="T68" fmla="*/ 112 w 116"/>
                <a:gd name="T69" fmla="*/ 37 h 117"/>
                <a:gd name="T70" fmla="*/ 115 w 116"/>
                <a:gd name="T71" fmla="*/ 47 h 117"/>
                <a:gd name="T72" fmla="*/ 116 w 116"/>
                <a:gd name="T73" fmla="*/ 59 h 117"/>
                <a:gd name="T74" fmla="*/ 116 w 116"/>
                <a:gd name="T75"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117">
                  <a:moveTo>
                    <a:pt x="116" y="59"/>
                  </a:moveTo>
                  <a:lnTo>
                    <a:pt x="116" y="59"/>
                  </a:lnTo>
                  <a:lnTo>
                    <a:pt x="115" y="70"/>
                  </a:lnTo>
                  <a:lnTo>
                    <a:pt x="112" y="81"/>
                  </a:lnTo>
                  <a:lnTo>
                    <a:pt x="107" y="91"/>
                  </a:lnTo>
                  <a:lnTo>
                    <a:pt x="100" y="99"/>
                  </a:lnTo>
                  <a:lnTo>
                    <a:pt x="90" y="106"/>
                  </a:lnTo>
                  <a:lnTo>
                    <a:pt x="80" y="113"/>
                  </a:lnTo>
                  <a:lnTo>
                    <a:pt x="69" y="116"/>
                  </a:lnTo>
                  <a:lnTo>
                    <a:pt x="58" y="117"/>
                  </a:lnTo>
                  <a:lnTo>
                    <a:pt x="58" y="117"/>
                  </a:lnTo>
                  <a:lnTo>
                    <a:pt x="46" y="116"/>
                  </a:lnTo>
                  <a:lnTo>
                    <a:pt x="36" y="113"/>
                  </a:lnTo>
                  <a:lnTo>
                    <a:pt x="26" y="106"/>
                  </a:lnTo>
                  <a:lnTo>
                    <a:pt x="17" y="99"/>
                  </a:lnTo>
                  <a:lnTo>
                    <a:pt x="9" y="91"/>
                  </a:lnTo>
                  <a:lnTo>
                    <a:pt x="4" y="81"/>
                  </a:lnTo>
                  <a:lnTo>
                    <a:pt x="1" y="70"/>
                  </a:lnTo>
                  <a:lnTo>
                    <a:pt x="0" y="59"/>
                  </a:lnTo>
                  <a:lnTo>
                    <a:pt x="0" y="59"/>
                  </a:lnTo>
                  <a:lnTo>
                    <a:pt x="1" y="47"/>
                  </a:lnTo>
                  <a:lnTo>
                    <a:pt x="4" y="37"/>
                  </a:lnTo>
                  <a:lnTo>
                    <a:pt x="9" y="26"/>
                  </a:lnTo>
                  <a:lnTo>
                    <a:pt x="17" y="17"/>
                  </a:lnTo>
                  <a:lnTo>
                    <a:pt x="26" y="10"/>
                  </a:lnTo>
                  <a:lnTo>
                    <a:pt x="36" y="5"/>
                  </a:lnTo>
                  <a:lnTo>
                    <a:pt x="46" y="2"/>
                  </a:lnTo>
                  <a:lnTo>
                    <a:pt x="58" y="0"/>
                  </a:lnTo>
                  <a:lnTo>
                    <a:pt x="58" y="0"/>
                  </a:lnTo>
                  <a:lnTo>
                    <a:pt x="69" y="2"/>
                  </a:lnTo>
                  <a:lnTo>
                    <a:pt x="80" y="5"/>
                  </a:lnTo>
                  <a:lnTo>
                    <a:pt x="90" y="10"/>
                  </a:lnTo>
                  <a:lnTo>
                    <a:pt x="100" y="17"/>
                  </a:lnTo>
                  <a:lnTo>
                    <a:pt x="107" y="26"/>
                  </a:lnTo>
                  <a:lnTo>
                    <a:pt x="112" y="37"/>
                  </a:lnTo>
                  <a:lnTo>
                    <a:pt x="115" y="47"/>
                  </a:lnTo>
                  <a:lnTo>
                    <a:pt x="116" y="59"/>
                  </a:lnTo>
                  <a:lnTo>
                    <a:pt x="116" y="5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67" name="Freeform 263"/>
            <p:cNvSpPr>
              <a:spLocks/>
            </p:cNvSpPr>
            <p:nvPr/>
          </p:nvSpPr>
          <p:spPr bwMode="auto">
            <a:xfrm>
              <a:off x="7181850" y="3917950"/>
              <a:ext cx="46038" cy="46037"/>
            </a:xfrm>
            <a:custGeom>
              <a:avLst/>
              <a:gdLst>
                <a:gd name="T0" fmla="*/ 116 w 116"/>
                <a:gd name="T1" fmla="*/ 59 h 117"/>
                <a:gd name="T2" fmla="*/ 116 w 116"/>
                <a:gd name="T3" fmla="*/ 59 h 117"/>
                <a:gd name="T4" fmla="*/ 115 w 116"/>
                <a:gd name="T5" fmla="*/ 70 h 117"/>
                <a:gd name="T6" fmla="*/ 112 w 116"/>
                <a:gd name="T7" fmla="*/ 81 h 117"/>
                <a:gd name="T8" fmla="*/ 106 w 116"/>
                <a:gd name="T9" fmla="*/ 91 h 117"/>
                <a:gd name="T10" fmla="*/ 99 w 116"/>
                <a:gd name="T11" fmla="*/ 99 h 117"/>
                <a:gd name="T12" fmla="*/ 91 w 116"/>
                <a:gd name="T13" fmla="*/ 106 h 117"/>
                <a:gd name="T14" fmla="*/ 81 w 116"/>
                <a:gd name="T15" fmla="*/ 113 h 117"/>
                <a:gd name="T16" fmla="*/ 70 w 116"/>
                <a:gd name="T17" fmla="*/ 116 h 117"/>
                <a:gd name="T18" fmla="*/ 59 w 116"/>
                <a:gd name="T19" fmla="*/ 117 h 117"/>
                <a:gd name="T20" fmla="*/ 59 w 116"/>
                <a:gd name="T21" fmla="*/ 117 h 117"/>
                <a:gd name="T22" fmla="*/ 46 w 116"/>
                <a:gd name="T23" fmla="*/ 116 h 117"/>
                <a:gd name="T24" fmla="*/ 35 w 116"/>
                <a:gd name="T25" fmla="*/ 113 h 117"/>
                <a:gd name="T26" fmla="*/ 26 w 116"/>
                <a:gd name="T27" fmla="*/ 106 h 117"/>
                <a:gd name="T28" fmla="*/ 17 w 116"/>
                <a:gd name="T29" fmla="*/ 99 h 117"/>
                <a:gd name="T30" fmla="*/ 10 w 116"/>
                <a:gd name="T31" fmla="*/ 91 h 117"/>
                <a:gd name="T32" fmla="*/ 5 w 116"/>
                <a:gd name="T33" fmla="*/ 81 h 117"/>
                <a:gd name="T34" fmla="*/ 2 w 116"/>
                <a:gd name="T35" fmla="*/ 70 h 117"/>
                <a:gd name="T36" fmla="*/ 0 w 116"/>
                <a:gd name="T37" fmla="*/ 59 h 117"/>
                <a:gd name="T38" fmla="*/ 0 w 116"/>
                <a:gd name="T39" fmla="*/ 59 h 117"/>
                <a:gd name="T40" fmla="*/ 2 w 116"/>
                <a:gd name="T41" fmla="*/ 47 h 117"/>
                <a:gd name="T42" fmla="*/ 5 w 116"/>
                <a:gd name="T43" fmla="*/ 37 h 117"/>
                <a:gd name="T44" fmla="*/ 10 w 116"/>
                <a:gd name="T45" fmla="*/ 26 h 117"/>
                <a:gd name="T46" fmla="*/ 17 w 116"/>
                <a:gd name="T47" fmla="*/ 17 h 117"/>
                <a:gd name="T48" fmla="*/ 26 w 116"/>
                <a:gd name="T49" fmla="*/ 10 h 117"/>
                <a:gd name="T50" fmla="*/ 35 w 116"/>
                <a:gd name="T51" fmla="*/ 5 h 117"/>
                <a:gd name="T52" fmla="*/ 46 w 116"/>
                <a:gd name="T53" fmla="*/ 2 h 117"/>
                <a:gd name="T54" fmla="*/ 59 w 116"/>
                <a:gd name="T55" fmla="*/ 0 h 117"/>
                <a:gd name="T56" fmla="*/ 59 w 116"/>
                <a:gd name="T57" fmla="*/ 0 h 117"/>
                <a:gd name="T58" fmla="*/ 70 w 116"/>
                <a:gd name="T59" fmla="*/ 2 h 117"/>
                <a:gd name="T60" fmla="*/ 81 w 116"/>
                <a:gd name="T61" fmla="*/ 5 h 117"/>
                <a:gd name="T62" fmla="*/ 91 w 116"/>
                <a:gd name="T63" fmla="*/ 10 h 117"/>
                <a:gd name="T64" fmla="*/ 99 w 116"/>
                <a:gd name="T65" fmla="*/ 17 h 117"/>
                <a:gd name="T66" fmla="*/ 106 w 116"/>
                <a:gd name="T67" fmla="*/ 26 h 117"/>
                <a:gd name="T68" fmla="*/ 112 w 116"/>
                <a:gd name="T69" fmla="*/ 37 h 117"/>
                <a:gd name="T70" fmla="*/ 115 w 116"/>
                <a:gd name="T71" fmla="*/ 47 h 117"/>
                <a:gd name="T72" fmla="*/ 116 w 116"/>
                <a:gd name="T73" fmla="*/ 59 h 117"/>
                <a:gd name="T74" fmla="*/ 116 w 116"/>
                <a:gd name="T75"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117">
                  <a:moveTo>
                    <a:pt x="116" y="59"/>
                  </a:moveTo>
                  <a:lnTo>
                    <a:pt x="116" y="59"/>
                  </a:lnTo>
                  <a:lnTo>
                    <a:pt x="115" y="70"/>
                  </a:lnTo>
                  <a:lnTo>
                    <a:pt x="112" y="81"/>
                  </a:lnTo>
                  <a:lnTo>
                    <a:pt x="106" y="91"/>
                  </a:lnTo>
                  <a:lnTo>
                    <a:pt x="99" y="99"/>
                  </a:lnTo>
                  <a:lnTo>
                    <a:pt x="91" y="106"/>
                  </a:lnTo>
                  <a:lnTo>
                    <a:pt x="81" y="113"/>
                  </a:lnTo>
                  <a:lnTo>
                    <a:pt x="70" y="116"/>
                  </a:lnTo>
                  <a:lnTo>
                    <a:pt x="59" y="117"/>
                  </a:lnTo>
                  <a:lnTo>
                    <a:pt x="59" y="117"/>
                  </a:lnTo>
                  <a:lnTo>
                    <a:pt x="46" y="116"/>
                  </a:lnTo>
                  <a:lnTo>
                    <a:pt x="35" y="113"/>
                  </a:lnTo>
                  <a:lnTo>
                    <a:pt x="26" y="106"/>
                  </a:lnTo>
                  <a:lnTo>
                    <a:pt x="17" y="99"/>
                  </a:lnTo>
                  <a:lnTo>
                    <a:pt x="10" y="91"/>
                  </a:lnTo>
                  <a:lnTo>
                    <a:pt x="5" y="81"/>
                  </a:lnTo>
                  <a:lnTo>
                    <a:pt x="2" y="70"/>
                  </a:lnTo>
                  <a:lnTo>
                    <a:pt x="0" y="59"/>
                  </a:lnTo>
                  <a:lnTo>
                    <a:pt x="0" y="59"/>
                  </a:lnTo>
                  <a:lnTo>
                    <a:pt x="2" y="47"/>
                  </a:lnTo>
                  <a:lnTo>
                    <a:pt x="5" y="37"/>
                  </a:lnTo>
                  <a:lnTo>
                    <a:pt x="10" y="26"/>
                  </a:lnTo>
                  <a:lnTo>
                    <a:pt x="17" y="17"/>
                  </a:lnTo>
                  <a:lnTo>
                    <a:pt x="26" y="10"/>
                  </a:lnTo>
                  <a:lnTo>
                    <a:pt x="35" y="5"/>
                  </a:lnTo>
                  <a:lnTo>
                    <a:pt x="46" y="2"/>
                  </a:lnTo>
                  <a:lnTo>
                    <a:pt x="59" y="0"/>
                  </a:lnTo>
                  <a:lnTo>
                    <a:pt x="59" y="0"/>
                  </a:lnTo>
                  <a:lnTo>
                    <a:pt x="70" y="2"/>
                  </a:lnTo>
                  <a:lnTo>
                    <a:pt x="81" y="5"/>
                  </a:lnTo>
                  <a:lnTo>
                    <a:pt x="91" y="10"/>
                  </a:lnTo>
                  <a:lnTo>
                    <a:pt x="99" y="17"/>
                  </a:lnTo>
                  <a:lnTo>
                    <a:pt x="106" y="26"/>
                  </a:lnTo>
                  <a:lnTo>
                    <a:pt x="112" y="37"/>
                  </a:lnTo>
                  <a:lnTo>
                    <a:pt x="115" y="47"/>
                  </a:lnTo>
                  <a:lnTo>
                    <a:pt x="116" y="59"/>
                  </a:lnTo>
                  <a:lnTo>
                    <a:pt x="116" y="5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68" name="Freeform 264"/>
            <p:cNvSpPr>
              <a:spLocks/>
            </p:cNvSpPr>
            <p:nvPr/>
          </p:nvSpPr>
          <p:spPr bwMode="auto">
            <a:xfrm>
              <a:off x="7035800" y="3656013"/>
              <a:ext cx="285750" cy="261937"/>
            </a:xfrm>
            <a:custGeom>
              <a:avLst/>
              <a:gdLst>
                <a:gd name="T0" fmla="*/ 717 w 717"/>
                <a:gd name="T1" fmla="*/ 0 h 658"/>
                <a:gd name="T2" fmla="*/ 582 w 717"/>
                <a:gd name="T3" fmla="*/ 0 h 658"/>
                <a:gd name="T4" fmla="*/ 427 w 717"/>
                <a:gd name="T5" fmla="*/ 658 h 658"/>
                <a:gd name="T6" fmla="*/ 0 w 717"/>
                <a:gd name="T7" fmla="*/ 658 h 658"/>
              </a:gdLst>
              <a:ahLst/>
              <a:cxnLst>
                <a:cxn ang="0">
                  <a:pos x="T0" y="T1"/>
                </a:cxn>
                <a:cxn ang="0">
                  <a:pos x="T2" y="T3"/>
                </a:cxn>
                <a:cxn ang="0">
                  <a:pos x="T4" y="T5"/>
                </a:cxn>
                <a:cxn ang="0">
                  <a:pos x="T6" y="T7"/>
                </a:cxn>
              </a:cxnLst>
              <a:rect l="0" t="0" r="r" b="b"/>
              <a:pathLst>
                <a:path w="717" h="658">
                  <a:moveTo>
                    <a:pt x="717" y="0"/>
                  </a:moveTo>
                  <a:lnTo>
                    <a:pt x="582" y="0"/>
                  </a:lnTo>
                  <a:lnTo>
                    <a:pt x="427" y="658"/>
                  </a:lnTo>
                  <a:lnTo>
                    <a:pt x="0" y="658"/>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69" name="Freeform 265"/>
            <p:cNvSpPr>
              <a:spLocks/>
            </p:cNvSpPr>
            <p:nvPr/>
          </p:nvSpPr>
          <p:spPr bwMode="auto">
            <a:xfrm>
              <a:off x="6967538" y="3749675"/>
              <a:ext cx="276225" cy="138112"/>
            </a:xfrm>
            <a:custGeom>
              <a:avLst/>
              <a:gdLst>
                <a:gd name="T0" fmla="*/ 619 w 697"/>
                <a:gd name="T1" fmla="*/ 348 h 348"/>
                <a:gd name="T2" fmla="*/ 116 w 697"/>
                <a:gd name="T3" fmla="*/ 348 h 348"/>
                <a:gd name="T4" fmla="*/ 0 w 697"/>
                <a:gd name="T5" fmla="*/ 0 h 348"/>
                <a:gd name="T6" fmla="*/ 697 w 697"/>
                <a:gd name="T7" fmla="*/ 0 h 348"/>
              </a:gdLst>
              <a:ahLst/>
              <a:cxnLst>
                <a:cxn ang="0">
                  <a:pos x="T0" y="T1"/>
                </a:cxn>
                <a:cxn ang="0">
                  <a:pos x="T2" y="T3"/>
                </a:cxn>
                <a:cxn ang="0">
                  <a:pos x="T4" y="T5"/>
                </a:cxn>
                <a:cxn ang="0">
                  <a:pos x="T6" y="T7"/>
                </a:cxn>
              </a:cxnLst>
              <a:rect l="0" t="0" r="r" b="b"/>
              <a:pathLst>
                <a:path w="697" h="348">
                  <a:moveTo>
                    <a:pt x="619" y="348"/>
                  </a:moveTo>
                  <a:lnTo>
                    <a:pt x="116" y="348"/>
                  </a:lnTo>
                  <a:lnTo>
                    <a:pt x="0" y="0"/>
                  </a:lnTo>
                  <a:lnTo>
                    <a:pt x="697"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70" name="Gruppieren 469"/>
          <p:cNvGrpSpPr/>
          <p:nvPr/>
        </p:nvGrpSpPr>
        <p:grpSpPr>
          <a:xfrm>
            <a:off x="660404" y="4005674"/>
            <a:ext cx="354013" cy="317499"/>
            <a:chOff x="7705725" y="3646488"/>
            <a:chExt cx="354013" cy="317499"/>
          </a:xfrm>
        </p:grpSpPr>
        <p:sp>
          <p:nvSpPr>
            <p:cNvPr id="471" name="Freeform 266"/>
            <p:cNvSpPr>
              <a:spLocks/>
            </p:cNvSpPr>
            <p:nvPr/>
          </p:nvSpPr>
          <p:spPr bwMode="auto">
            <a:xfrm>
              <a:off x="7759700" y="3917950"/>
              <a:ext cx="46038" cy="46037"/>
            </a:xfrm>
            <a:custGeom>
              <a:avLst/>
              <a:gdLst>
                <a:gd name="T0" fmla="*/ 116 w 116"/>
                <a:gd name="T1" fmla="*/ 59 h 117"/>
                <a:gd name="T2" fmla="*/ 116 w 116"/>
                <a:gd name="T3" fmla="*/ 59 h 117"/>
                <a:gd name="T4" fmla="*/ 115 w 116"/>
                <a:gd name="T5" fmla="*/ 70 h 117"/>
                <a:gd name="T6" fmla="*/ 111 w 116"/>
                <a:gd name="T7" fmla="*/ 81 h 117"/>
                <a:gd name="T8" fmla="*/ 106 w 116"/>
                <a:gd name="T9" fmla="*/ 91 h 117"/>
                <a:gd name="T10" fmla="*/ 99 w 116"/>
                <a:gd name="T11" fmla="*/ 99 h 117"/>
                <a:gd name="T12" fmla="*/ 91 w 116"/>
                <a:gd name="T13" fmla="*/ 106 h 117"/>
                <a:gd name="T14" fmla="*/ 81 w 116"/>
                <a:gd name="T15" fmla="*/ 113 h 117"/>
                <a:gd name="T16" fmla="*/ 70 w 116"/>
                <a:gd name="T17" fmla="*/ 116 h 117"/>
                <a:gd name="T18" fmla="*/ 59 w 116"/>
                <a:gd name="T19" fmla="*/ 117 h 117"/>
                <a:gd name="T20" fmla="*/ 59 w 116"/>
                <a:gd name="T21" fmla="*/ 117 h 117"/>
                <a:gd name="T22" fmla="*/ 46 w 116"/>
                <a:gd name="T23" fmla="*/ 116 h 117"/>
                <a:gd name="T24" fmla="*/ 35 w 116"/>
                <a:gd name="T25" fmla="*/ 113 h 117"/>
                <a:gd name="T26" fmla="*/ 25 w 116"/>
                <a:gd name="T27" fmla="*/ 106 h 117"/>
                <a:gd name="T28" fmla="*/ 17 w 116"/>
                <a:gd name="T29" fmla="*/ 99 h 117"/>
                <a:gd name="T30" fmla="*/ 10 w 116"/>
                <a:gd name="T31" fmla="*/ 91 h 117"/>
                <a:gd name="T32" fmla="*/ 5 w 116"/>
                <a:gd name="T33" fmla="*/ 81 h 117"/>
                <a:gd name="T34" fmla="*/ 1 w 116"/>
                <a:gd name="T35" fmla="*/ 70 h 117"/>
                <a:gd name="T36" fmla="*/ 0 w 116"/>
                <a:gd name="T37" fmla="*/ 59 h 117"/>
                <a:gd name="T38" fmla="*/ 0 w 116"/>
                <a:gd name="T39" fmla="*/ 59 h 117"/>
                <a:gd name="T40" fmla="*/ 1 w 116"/>
                <a:gd name="T41" fmla="*/ 47 h 117"/>
                <a:gd name="T42" fmla="*/ 5 w 116"/>
                <a:gd name="T43" fmla="*/ 37 h 117"/>
                <a:gd name="T44" fmla="*/ 10 w 116"/>
                <a:gd name="T45" fmla="*/ 26 h 117"/>
                <a:gd name="T46" fmla="*/ 17 w 116"/>
                <a:gd name="T47" fmla="*/ 17 h 117"/>
                <a:gd name="T48" fmla="*/ 25 w 116"/>
                <a:gd name="T49" fmla="*/ 10 h 117"/>
                <a:gd name="T50" fmla="*/ 35 w 116"/>
                <a:gd name="T51" fmla="*/ 5 h 117"/>
                <a:gd name="T52" fmla="*/ 46 w 116"/>
                <a:gd name="T53" fmla="*/ 2 h 117"/>
                <a:gd name="T54" fmla="*/ 59 w 116"/>
                <a:gd name="T55" fmla="*/ 0 h 117"/>
                <a:gd name="T56" fmla="*/ 59 w 116"/>
                <a:gd name="T57" fmla="*/ 0 h 117"/>
                <a:gd name="T58" fmla="*/ 70 w 116"/>
                <a:gd name="T59" fmla="*/ 2 h 117"/>
                <a:gd name="T60" fmla="*/ 81 w 116"/>
                <a:gd name="T61" fmla="*/ 5 h 117"/>
                <a:gd name="T62" fmla="*/ 91 w 116"/>
                <a:gd name="T63" fmla="*/ 10 h 117"/>
                <a:gd name="T64" fmla="*/ 99 w 116"/>
                <a:gd name="T65" fmla="*/ 17 h 117"/>
                <a:gd name="T66" fmla="*/ 106 w 116"/>
                <a:gd name="T67" fmla="*/ 26 h 117"/>
                <a:gd name="T68" fmla="*/ 111 w 116"/>
                <a:gd name="T69" fmla="*/ 37 h 117"/>
                <a:gd name="T70" fmla="*/ 115 w 116"/>
                <a:gd name="T71" fmla="*/ 47 h 117"/>
                <a:gd name="T72" fmla="*/ 116 w 116"/>
                <a:gd name="T73" fmla="*/ 59 h 117"/>
                <a:gd name="T74" fmla="*/ 116 w 116"/>
                <a:gd name="T75"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117">
                  <a:moveTo>
                    <a:pt x="116" y="59"/>
                  </a:moveTo>
                  <a:lnTo>
                    <a:pt x="116" y="59"/>
                  </a:lnTo>
                  <a:lnTo>
                    <a:pt x="115" y="70"/>
                  </a:lnTo>
                  <a:lnTo>
                    <a:pt x="111" y="81"/>
                  </a:lnTo>
                  <a:lnTo>
                    <a:pt x="106" y="91"/>
                  </a:lnTo>
                  <a:lnTo>
                    <a:pt x="99" y="99"/>
                  </a:lnTo>
                  <a:lnTo>
                    <a:pt x="91" y="106"/>
                  </a:lnTo>
                  <a:lnTo>
                    <a:pt x="81" y="113"/>
                  </a:lnTo>
                  <a:lnTo>
                    <a:pt x="70" y="116"/>
                  </a:lnTo>
                  <a:lnTo>
                    <a:pt x="59" y="117"/>
                  </a:lnTo>
                  <a:lnTo>
                    <a:pt x="59" y="117"/>
                  </a:lnTo>
                  <a:lnTo>
                    <a:pt x="46" y="116"/>
                  </a:lnTo>
                  <a:lnTo>
                    <a:pt x="35" y="113"/>
                  </a:lnTo>
                  <a:lnTo>
                    <a:pt x="25" y="106"/>
                  </a:lnTo>
                  <a:lnTo>
                    <a:pt x="17" y="99"/>
                  </a:lnTo>
                  <a:lnTo>
                    <a:pt x="10" y="91"/>
                  </a:lnTo>
                  <a:lnTo>
                    <a:pt x="5" y="81"/>
                  </a:lnTo>
                  <a:lnTo>
                    <a:pt x="1" y="70"/>
                  </a:lnTo>
                  <a:lnTo>
                    <a:pt x="0" y="59"/>
                  </a:lnTo>
                  <a:lnTo>
                    <a:pt x="0" y="59"/>
                  </a:lnTo>
                  <a:lnTo>
                    <a:pt x="1" y="47"/>
                  </a:lnTo>
                  <a:lnTo>
                    <a:pt x="5" y="37"/>
                  </a:lnTo>
                  <a:lnTo>
                    <a:pt x="10" y="26"/>
                  </a:lnTo>
                  <a:lnTo>
                    <a:pt x="17" y="17"/>
                  </a:lnTo>
                  <a:lnTo>
                    <a:pt x="25" y="10"/>
                  </a:lnTo>
                  <a:lnTo>
                    <a:pt x="35" y="5"/>
                  </a:lnTo>
                  <a:lnTo>
                    <a:pt x="46" y="2"/>
                  </a:lnTo>
                  <a:lnTo>
                    <a:pt x="59" y="0"/>
                  </a:lnTo>
                  <a:lnTo>
                    <a:pt x="59" y="0"/>
                  </a:lnTo>
                  <a:lnTo>
                    <a:pt x="70" y="2"/>
                  </a:lnTo>
                  <a:lnTo>
                    <a:pt x="81" y="5"/>
                  </a:lnTo>
                  <a:lnTo>
                    <a:pt x="91" y="10"/>
                  </a:lnTo>
                  <a:lnTo>
                    <a:pt x="99" y="17"/>
                  </a:lnTo>
                  <a:lnTo>
                    <a:pt x="106" y="26"/>
                  </a:lnTo>
                  <a:lnTo>
                    <a:pt x="111" y="37"/>
                  </a:lnTo>
                  <a:lnTo>
                    <a:pt x="115" y="47"/>
                  </a:lnTo>
                  <a:lnTo>
                    <a:pt x="116" y="59"/>
                  </a:lnTo>
                  <a:lnTo>
                    <a:pt x="116" y="5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2" name="Freeform 267"/>
            <p:cNvSpPr>
              <a:spLocks/>
            </p:cNvSpPr>
            <p:nvPr/>
          </p:nvSpPr>
          <p:spPr bwMode="auto">
            <a:xfrm>
              <a:off x="7927975" y="3917950"/>
              <a:ext cx="46038" cy="46037"/>
            </a:xfrm>
            <a:custGeom>
              <a:avLst/>
              <a:gdLst>
                <a:gd name="T0" fmla="*/ 117 w 117"/>
                <a:gd name="T1" fmla="*/ 59 h 117"/>
                <a:gd name="T2" fmla="*/ 117 w 117"/>
                <a:gd name="T3" fmla="*/ 59 h 117"/>
                <a:gd name="T4" fmla="*/ 116 w 117"/>
                <a:gd name="T5" fmla="*/ 70 h 117"/>
                <a:gd name="T6" fmla="*/ 112 w 117"/>
                <a:gd name="T7" fmla="*/ 81 h 117"/>
                <a:gd name="T8" fmla="*/ 107 w 117"/>
                <a:gd name="T9" fmla="*/ 91 h 117"/>
                <a:gd name="T10" fmla="*/ 100 w 117"/>
                <a:gd name="T11" fmla="*/ 99 h 117"/>
                <a:gd name="T12" fmla="*/ 92 w 117"/>
                <a:gd name="T13" fmla="*/ 106 h 117"/>
                <a:gd name="T14" fmla="*/ 81 w 117"/>
                <a:gd name="T15" fmla="*/ 113 h 117"/>
                <a:gd name="T16" fmla="*/ 70 w 117"/>
                <a:gd name="T17" fmla="*/ 116 h 117"/>
                <a:gd name="T18" fmla="*/ 58 w 117"/>
                <a:gd name="T19" fmla="*/ 117 h 117"/>
                <a:gd name="T20" fmla="*/ 58 w 117"/>
                <a:gd name="T21" fmla="*/ 117 h 117"/>
                <a:gd name="T22" fmla="*/ 47 w 117"/>
                <a:gd name="T23" fmla="*/ 116 h 117"/>
                <a:gd name="T24" fmla="*/ 36 w 117"/>
                <a:gd name="T25" fmla="*/ 113 h 117"/>
                <a:gd name="T26" fmla="*/ 26 w 117"/>
                <a:gd name="T27" fmla="*/ 106 h 117"/>
                <a:gd name="T28" fmla="*/ 18 w 117"/>
                <a:gd name="T29" fmla="*/ 99 h 117"/>
                <a:gd name="T30" fmla="*/ 10 w 117"/>
                <a:gd name="T31" fmla="*/ 91 h 117"/>
                <a:gd name="T32" fmla="*/ 5 w 117"/>
                <a:gd name="T33" fmla="*/ 81 h 117"/>
                <a:gd name="T34" fmla="*/ 1 w 117"/>
                <a:gd name="T35" fmla="*/ 70 h 117"/>
                <a:gd name="T36" fmla="*/ 0 w 117"/>
                <a:gd name="T37" fmla="*/ 59 h 117"/>
                <a:gd name="T38" fmla="*/ 0 w 117"/>
                <a:gd name="T39" fmla="*/ 59 h 117"/>
                <a:gd name="T40" fmla="*/ 1 w 117"/>
                <a:gd name="T41" fmla="*/ 47 h 117"/>
                <a:gd name="T42" fmla="*/ 5 w 117"/>
                <a:gd name="T43" fmla="*/ 37 h 117"/>
                <a:gd name="T44" fmla="*/ 10 w 117"/>
                <a:gd name="T45" fmla="*/ 26 h 117"/>
                <a:gd name="T46" fmla="*/ 18 w 117"/>
                <a:gd name="T47" fmla="*/ 17 h 117"/>
                <a:gd name="T48" fmla="*/ 26 w 117"/>
                <a:gd name="T49" fmla="*/ 10 h 117"/>
                <a:gd name="T50" fmla="*/ 36 w 117"/>
                <a:gd name="T51" fmla="*/ 5 h 117"/>
                <a:gd name="T52" fmla="*/ 47 w 117"/>
                <a:gd name="T53" fmla="*/ 2 h 117"/>
                <a:gd name="T54" fmla="*/ 58 w 117"/>
                <a:gd name="T55" fmla="*/ 0 h 117"/>
                <a:gd name="T56" fmla="*/ 58 w 117"/>
                <a:gd name="T57" fmla="*/ 0 h 117"/>
                <a:gd name="T58" fmla="*/ 70 w 117"/>
                <a:gd name="T59" fmla="*/ 2 h 117"/>
                <a:gd name="T60" fmla="*/ 81 w 117"/>
                <a:gd name="T61" fmla="*/ 5 h 117"/>
                <a:gd name="T62" fmla="*/ 92 w 117"/>
                <a:gd name="T63" fmla="*/ 10 h 117"/>
                <a:gd name="T64" fmla="*/ 100 w 117"/>
                <a:gd name="T65" fmla="*/ 17 h 117"/>
                <a:gd name="T66" fmla="*/ 107 w 117"/>
                <a:gd name="T67" fmla="*/ 26 h 117"/>
                <a:gd name="T68" fmla="*/ 112 w 117"/>
                <a:gd name="T69" fmla="*/ 37 h 117"/>
                <a:gd name="T70" fmla="*/ 116 w 117"/>
                <a:gd name="T71" fmla="*/ 47 h 117"/>
                <a:gd name="T72" fmla="*/ 117 w 117"/>
                <a:gd name="T73" fmla="*/ 59 h 117"/>
                <a:gd name="T74" fmla="*/ 117 w 117"/>
                <a:gd name="T75"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 h="117">
                  <a:moveTo>
                    <a:pt x="117" y="59"/>
                  </a:moveTo>
                  <a:lnTo>
                    <a:pt x="117" y="59"/>
                  </a:lnTo>
                  <a:lnTo>
                    <a:pt x="116" y="70"/>
                  </a:lnTo>
                  <a:lnTo>
                    <a:pt x="112" y="81"/>
                  </a:lnTo>
                  <a:lnTo>
                    <a:pt x="107" y="91"/>
                  </a:lnTo>
                  <a:lnTo>
                    <a:pt x="100" y="99"/>
                  </a:lnTo>
                  <a:lnTo>
                    <a:pt x="92" y="106"/>
                  </a:lnTo>
                  <a:lnTo>
                    <a:pt x="81" y="113"/>
                  </a:lnTo>
                  <a:lnTo>
                    <a:pt x="70" y="116"/>
                  </a:lnTo>
                  <a:lnTo>
                    <a:pt x="58" y="117"/>
                  </a:lnTo>
                  <a:lnTo>
                    <a:pt x="58" y="117"/>
                  </a:lnTo>
                  <a:lnTo>
                    <a:pt x="47" y="116"/>
                  </a:lnTo>
                  <a:lnTo>
                    <a:pt x="36" y="113"/>
                  </a:lnTo>
                  <a:lnTo>
                    <a:pt x="26" y="106"/>
                  </a:lnTo>
                  <a:lnTo>
                    <a:pt x="18" y="99"/>
                  </a:lnTo>
                  <a:lnTo>
                    <a:pt x="10" y="91"/>
                  </a:lnTo>
                  <a:lnTo>
                    <a:pt x="5" y="81"/>
                  </a:lnTo>
                  <a:lnTo>
                    <a:pt x="1" y="70"/>
                  </a:lnTo>
                  <a:lnTo>
                    <a:pt x="0" y="59"/>
                  </a:lnTo>
                  <a:lnTo>
                    <a:pt x="0" y="59"/>
                  </a:lnTo>
                  <a:lnTo>
                    <a:pt x="1" y="47"/>
                  </a:lnTo>
                  <a:lnTo>
                    <a:pt x="5" y="37"/>
                  </a:lnTo>
                  <a:lnTo>
                    <a:pt x="10" y="26"/>
                  </a:lnTo>
                  <a:lnTo>
                    <a:pt x="18" y="17"/>
                  </a:lnTo>
                  <a:lnTo>
                    <a:pt x="26" y="10"/>
                  </a:lnTo>
                  <a:lnTo>
                    <a:pt x="36" y="5"/>
                  </a:lnTo>
                  <a:lnTo>
                    <a:pt x="47" y="2"/>
                  </a:lnTo>
                  <a:lnTo>
                    <a:pt x="58" y="0"/>
                  </a:lnTo>
                  <a:lnTo>
                    <a:pt x="58" y="0"/>
                  </a:lnTo>
                  <a:lnTo>
                    <a:pt x="70" y="2"/>
                  </a:lnTo>
                  <a:lnTo>
                    <a:pt x="81" y="5"/>
                  </a:lnTo>
                  <a:lnTo>
                    <a:pt x="92" y="10"/>
                  </a:lnTo>
                  <a:lnTo>
                    <a:pt x="100" y="17"/>
                  </a:lnTo>
                  <a:lnTo>
                    <a:pt x="107" y="26"/>
                  </a:lnTo>
                  <a:lnTo>
                    <a:pt x="112" y="37"/>
                  </a:lnTo>
                  <a:lnTo>
                    <a:pt x="116" y="47"/>
                  </a:lnTo>
                  <a:lnTo>
                    <a:pt x="117" y="59"/>
                  </a:lnTo>
                  <a:lnTo>
                    <a:pt x="117" y="5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3" name="Freeform 268"/>
            <p:cNvSpPr>
              <a:spLocks/>
            </p:cNvSpPr>
            <p:nvPr/>
          </p:nvSpPr>
          <p:spPr bwMode="auto">
            <a:xfrm>
              <a:off x="7781925" y="3656013"/>
              <a:ext cx="277813" cy="261937"/>
            </a:xfrm>
            <a:custGeom>
              <a:avLst/>
              <a:gdLst>
                <a:gd name="T0" fmla="*/ 697 w 697"/>
                <a:gd name="T1" fmla="*/ 0 h 658"/>
                <a:gd name="T2" fmla="*/ 580 w 697"/>
                <a:gd name="T3" fmla="*/ 0 h 658"/>
                <a:gd name="T4" fmla="*/ 425 w 697"/>
                <a:gd name="T5" fmla="*/ 658 h 658"/>
                <a:gd name="T6" fmla="*/ 0 w 697"/>
                <a:gd name="T7" fmla="*/ 658 h 658"/>
              </a:gdLst>
              <a:ahLst/>
              <a:cxnLst>
                <a:cxn ang="0">
                  <a:pos x="T0" y="T1"/>
                </a:cxn>
                <a:cxn ang="0">
                  <a:pos x="T2" y="T3"/>
                </a:cxn>
                <a:cxn ang="0">
                  <a:pos x="T4" y="T5"/>
                </a:cxn>
                <a:cxn ang="0">
                  <a:pos x="T6" y="T7"/>
                </a:cxn>
              </a:cxnLst>
              <a:rect l="0" t="0" r="r" b="b"/>
              <a:pathLst>
                <a:path w="697" h="658">
                  <a:moveTo>
                    <a:pt x="697" y="0"/>
                  </a:moveTo>
                  <a:lnTo>
                    <a:pt x="580" y="0"/>
                  </a:lnTo>
                  <a:lnTo>
                    <a:pt x="425" y="658"/>
                  </a:lnTo>
                  <a:lnTo>
                    <a:pt x="0" y="658"/>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4" name="Freeform 269"/>
            <p:cNvSpPr>
              <a:spLocks/>
            </p:cNvSpPr>
            <p:nvPr/>
          </p:nvSpPr>
          <p:spPr bwMode="auto">
            <a:xfrm>
              <a:off x="7713663" y="3749675"/>
              <a:ext cx="277813" cy="138112"/>
            </a:xfrm>
            <a:custGeom>
              <a:avLst/>
              <a:gdLst>
                <a:gd name="T0" fmla="*/ 621 w 700"/>
                <a:gd name="T1" fmla="*/ 348 h 348"/>
                <a:gd name="T2" fmla="*/ 117 w 700"/>
                <a:gd name="T3" fmla="*/ 348 h 348"/>
                <a:gd name="T4" fmla="*/ 0 w 700"/>
                <a:gd name="T5" fmla="*/ 0 h 348"/>
                <a:gd name="T6" fmla="*/ 700 w 700"/>
                <a:gd name="T7" fmla="*/ 0 h 348"/>
              </a:gdLst>
              <a:ahLst/>
              <a:cxnLst>
                <a:cxn ang="0">
                  <a:pos x="T0" y="T1"/>
                </a:cxn>
                <a:cxn ang="0">
                  <a:pos x="T2" y="T3"/>
                </a:cxn>
                <a:cxn ang="0">
                  <a:pos x="T4" y="T5"/>
                </a:cxn>
                <a:cxn ang="0">
                  <a:pos x="T6" y="T7"/>
                </a:cxn>
              </a:cxnLst>
              <a:rect l="0" t="0" r="r" b="b"/>
              <a:pathLst>
                <a:path w="700" h="348">
                  <a:moveTo>
                    <a:pt x="621" y="348"/>
                  </a:moveTo>
                  <a:lnTo>
                    <a:pt x="117" y="348"/>
                  </a:lnTo>
                  <a:lnTo>
                    <a:pt x="0" y="0"/>
                  </a:lnTo>
                  <a:lnTo>
                    <a:pt x="70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5" name="Freeform 270"/>
            <p:cNvSpPr>
              <a:spLocks/>
            </p:cNvSpPr>
            <p:nvPr/>
          </p:nvSpPr>
          <p:spPr bwMode="auto">
            <a:xfrm>
              <a:off x="7867650" y="3687763"/>
              <a:ext cx="123825" cy="61912"/>
            </a:xfrm>
            <a:custGeom>
              <a:avLst/>
              <a:gdLst>
                <a:gd name="T0" fmla="*/ 0 w 313"/>
                <a:gd name="T1" fmla="*/ 155 h 155"/>
                <a:gd name="T2" fmla="*/ 155 w 313"/>
                <a:gd name="T3" fmla="*/ 0 h 155"/>
                <a:gd name="T4" fmla="*/ 313 w 313"/>
                <a:gd name="T5" fmla="*/ 155 h 155"/>
              </a:gdLst>
              <a:ahLst/>
              <a:cxnLst>
                <a:cxn ang="0">
                  <a:pos x="T0" y="T1"/>
                </a:cxn>
                <a:cxn ang="0">
                  <a:pos x="T2" y="T3"/>
                </a:cxn>
                <a:cxn ang="0">
                  <a:pos x="T4" y="T5"/>
                </a:cxn>
              </a:cxnLst>
              <a:rect l="0" t="0" r="r" b="b"/>
              <a:pathLst>
                <a:path w="313" h="155">
                  <a:moveTo>
                    <a:pt x="0" y="155"/>
                  </a:moveTo>
                  <a:lnTo>
                    <a:pt x="155" y="0"/>
                  </a:lnTo>
                  <a:lnTo>
                    <a:pt x="313" y="155"/>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6" name="Freeform 271"/>
            <p:cNvSpPr>
              <a:spLocks/>
            </p:cNvSpPr>
            <p:nvPr/>
          </p:nvSpPr>
          <p:spPr bwMode="auto">
            <a:xfrm>
              <a:off x="7705725" y="3646488"/>
              <a:ext cx="84138" cy="103187"/>
            </a:xfrm>
            <a:custGeom>
              <a:avLst/>
              <a:gdLst>
                <a:gd name="T0" fmla="*/ 214 w 214"/>
                <a:gd name="T1" fmla="*/ 260 h 260"/>
                <a:gd name="T2" fmla="*/ 97 w 214"/>
                <a:gd name="T3" fmla="*/ 0 h 260"/>
                <a:gd name="T4" fmla="*/ 0 w 214"/>
                <a:gd name="T5" fmla="*/ 46 h 260"/>
                <a:gd name="T6" fmla="*/ 97 w 214"/>
                <a:gd name="T7" fmla="*/ 260 h 260"/>
              </a:gdLst>
              <a:ahLst/>
              <a:cxnLst>
                <a:cxn ang="0">
                  <a:pos x="T0" y="T1"/>
                </a:cxn>
                <a:cxn ang="0">
                  <a:pos x="T2" y="T3"/>
                </a:cxn>
                <a:cxn ang="0">
                  <a:pos x="T4" y="T5"/>
                </a:cxn>
                <a:cxn ang="0">
                  <a:pos x="T6" y="T7"/>
                </a:cxn>
              </a:cxnLst>
              <a:rect l="0" t="0" r="r" b="b"/>
              <a:pathLst>
                <a:path w="214" h="260">
                  <a:moveTo>
                    <a:pt x="214" y="260"/>
                  </a:moveTo>
                  <a:lnTo>
                    <a:pt x="97" y="0"/>
                  </a:lnTo>
                  <a:lnTo>
                    <a:pt x="0" y="46"/>
                  </a:lnTo>
                  <a:lnTo>
                    <a:pt x="97" y="26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7" name="Freeform 272"/>
            <p:cNvSpPr>
              <a:spLocks/>
            </p:cNvSpPr>
            <p:nvPr/>
          </p:nvSpPr>
          <p:spPr bwMode="auto">
            <a:xfrm>
              <a:off x="7835900" y="3703638"/>
              <a:ext cx="77788" cy="46037"/>
            </a:xfrm>
            <a:custGeom>
              <a:avLst/>
              <a:gdLst>
                <a:gd name="T0" fmla="*/ 0 w 195"/>
                <a:gd name="T1" fmla="*/ 117 h 117"/>
                <a:gd name="T2" fmla="*/ 0 w 195"/>
                <a:gd name="T3" fmla="*/ 0 h 117"/>
                <a:gd name="T4" fmla="*/ 195 w 195"/>
                <a:gd name="T5" fmla="*/ 0 h 117"/>
              </a:gdLst>
              <a:ahLst/>
              <a:cxnLst>
                <a:cxn ang="0">
                  <a:pos x="T0" y="T1"/>
                </a:cxn>
                <a:cxn ang="0">
                  <a:pos x="T2" y="T3"/>
                </a:cxn>
                <a:cxn ang="0">
                  <a:pos x="T4" y="T5"/>
                </a:cxn>
              </a:cxnLst>
              <a:rect l="0" t="0" r="r" b="b"/>
              <a:pathLst>
                <a:path w="195" h="117">
                  <a:moveTo>
                    <a:pt x="0" y="117"/>
                  </a:moveTo>
                  <a:lnTo>
                    <a:pt x="0" y="0"/>
                  </a:lnTo>
                  <a:lnTo>
                    <a:pt x="195"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78" name="Gruppieren 477"/>
          <p:cNvGrpSpPr/>
          <p:nvPr/>
        </p:nvGrpSpPr>
        <p:grpSpPr>
          <a:xfrm>
            <a:off x="4797025" y="3965668"/>
            <a:ext cx="381956" cy="375074"/>
            <a:chOff x="5421313" y="4468813"/>
            <a:chExt cx="352425" cy="346075"/>
          </a:xfrm>
        </p:grpSpPr>
        <p:sp>
          <p:nvSpPr>
            <p:cNvPr id="479" name="Freeform 273"/>
            <p:cNvSpPr>
              <a:spLocks/>
            </p:cNvSpPr>
            <p:nvPr/>
          </p:nvSpPr>
          <p:spPr bwMode="auto">
            <a:xfrm>
              <a:off x="5435600" y="4506913"/>
              <a:ext cx="323850" cy="225425"/>
            </a:xfrm>
            <a:custGeom>
              <a:avLst/>
              <a:gdLst>
                <a:gd name="T0" fmla="*/ 0 w 813"/>
                <a:gd name="T1" fmla="*/ 408 h 570"/>
                <a:gd name="T2" fmla="*/ 0 w 813"/>
                <a:gd name="T3" fmla="*/ 386 h 570"/>
                <a:gd name="T4" fmla="*/ 4 w 813"/>
                <a:gd name="T5" fmla="*/ 346 h 570"/>
                <a:gd name="T6" fmla="*/ 12 w 813"/>
                <a:gd name="T7" fmla="*/ 305 h 570"/>
                <a:gd name="T8" fmla="*/ 24 w 813"/>
                <a:gd name="T9" fmla="*/ 268 h 570"/>
                <a:gd name="T10" fmla="*/ 39 w 813"/>
                <a:gd name="T11" fmla="*/ 231 h 570"/>
                <a:gd name="T12" fmla="*/ 58 w 813"/>
                <a:gd name="T13" fmla="*/ 197 h 570"/>
                <a:gd name="T14" fmla="*/ 80 w 813"/>
                <a:gd name="T15" fmla="*/ 164 h 570"/>
                <a:gd name="T16" fmla="*/ 105 w 813"/>
                <a:gd name="T17" fmla="*/ 134 h 570"/>
                <a:gd name="T18" fmla="*/ 132 w 813"/>
                <a:gd name="T19" fmla="*/ 107 h 570"/>
                <a:gd name="T20" fmla="*/ 163 w 813"/>
                <a:gd name="T21" fmla="*/ 81 h 570"/>
                <a:gd name="T22" fmla="*/ 195 w 813"/>
                <a:gd name="T23" fmla="*/ 59 h 570"/>
                <a:gd name="T24" fmla="*/ 230 w 813"/>
                <a:gd name="T25" fmla="*/ 41 h 570"/>
                <a:gd name="T26" fmla="*/ 266 w 813"/>
                <a:gd name="T27" fmla="*/ 26 h 570"/>
                <a:gd name="T28" fmla="*/ 305 w 813"/>
                <a:gd name="T29" fmla="*/ 14 h 570"/>
                <a:gd name="T30" fmla="*/ 344 w 813"/>
                <a:gd name="T31" fmla="*/ 5 h 570"/>
                <a:gd name="T32" fmla="*/ 386 w 813"/>
                <a:gd name="T33" fmla="*/ 1 h 570"/>
                <a:gd name="T34" fmla="*/ 406 w 813"/>
                <a:gd name="T35" fmla="*/ 0 h 570"/>
                <a:gd name="T36" fmla="*/ 447 w 813"/>
                <a:gd name="T37" fmla="*/ 2 h 570"/>
                <a:gd name="T38" fmla="*/ 488 w 813"/>
                <a:gd name="T39" fmla="*/ 8 h 570"/>
                <a:gd name="T40" fmla="*/ 527 w 813"/>
                <a:gd name="T41" fmla="*/ 19 h 570"/>
                <a:gd name="T42" fmla="*/ 565 w 813"/>
                <a:gd name="T43" fmla="*/ 33 h 570"/>
                <a:gd name="T44" fmla="*/ 600 w 813"/>
                <a:gd name="T45" fmla="*/ 50 h 570"/>
                <a:gd name="T46" fmla="*/ 634 w 813"/>
                <a:gd name="T47" fmla="*/ 70 h 570"/>
                <a:gd name="T48" fmla="*/ 665 w 813"/>
                <a:gd name="T49" fmla="*/ 94 h 570"/>
                <a:gd name="T50" fmla="*/ 694 w 813"/>
                <a:gd name="T51" fmla="*/ 120 h 570"/>
                <a:gd name="T52" fmla="*/ 720 w 813"/>
                <a:gd name="T53" fmla="*/ 148 h 570"/>
                <a:gd name="T54" fmla="*/ 743 w 813"/>
                <a:gd name="T55" fmla="*/ 180 h 570"/>
                <a:gd name="T56" fmla="*/ 765 w 813"/>
                <a:gd name="T57" fmla="*/ 213 h 570"/>
                <a:gd name="T58" fmla="*/ 781 w 813"/>
                <a:gd name="T59" fmla="*/ 250 h 570"/>
                <a:gd name="T60" fmla="*/ 795 w 813"/>
                <a:gd name="T61" fmla="*/ 286 h 570"/>
                <a:gd name="T62" fmla="*/ 805 w 813"/>
                <a:gd name="T63" fmla="*/ 326 h 570"/>
                <a:gd name="T64" fmla="*/ 811 w 813"/>
                <a:gd name="T65" fmla="*/ 366 h 570"/>
                <a:gd name="T66" fmla="*/ 813 w 813"/>
                <a:gd name="T67" fmla="*/ 40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3" h="570">
                  <a:moveTo>
                    <a:pt x="0" y="570"/>
                  </a:moveTo>
                  <a:lnTo>
                    <a:pt x="0" y="408"/>
                  </a:lnTo>
                  <a:lnTo>
                    <a:pt x="0" y="408"/>
                  </a:lnTo>
                  <a:lnTo>
                    <a:pt x="0" y="386"/>
                  </a:lnTo>
                  <a:lnTo>
                    <a:pt x="2" y="366"/>
                  </a:lnTo>
                  <a:lnTo>
                    <a:pt x="4" y="346"/>
                  </a:lnTo>
                  <a:lnTo>
                    <a:pt x="8" y="326"/>
                  </a:lnTo>
                  <a:lnTo>
                    <a:pt x="12" y="305"/>
                  </a:lnTo>
                  <a:lnTo>
                    <a:pt x="18" y="286"/>
                  </a:lnTo>
                  <a:lnTo>
                    <a:pt x="24" y="268"/>
                  </a:lnTo>
                  <a:lnTo>
                    <a:pt x="31" y="250"/>
                  </a:lnTo>
                  <a:lnTo>
                    <a:pt x="39" y="231"/>
                  </a:lnTo>
                  <a:lnTo>
                    <a:pt x="48" y="213"/>
                  </a:lnTo>
                  <a:lnTo>
                    <a:pt x="58" y="197"/>
                  </a:lnTo>
                  <a:lnTo>
                    <a:pt x="68" y="180"/>
                  </a:lnTo>
                  <a:lnTo>
                    <a:pt x="80" y="164"/>
                  </a:lnTo>
                  <a:lnTo>
                    <a:pt x="92" y="148"/>
                  </a:lnTo>
                  <a:lnTo>
                    <a:pt x="105" y="134"/>
                  </a:lnTo>
                  <a:lnTo>
                    <a:pt x="118" y="120"/>
                  </a:lnTo>
                  <a:lnTo>
                    <a:pt x="132" y="107"/>
                  </a:lnTo>
                  <a:lnTo>
                    <a:pt x="147" y="94"/>
                  </a:lnTo>
                  <a:lnTo>
                    <a:pt x="163" y="81"/>
                  </a:lnTo>
                  <a:lnTo>
                    <a:pt x="179" y="70"/>
                  </a:lnTo>
                  <a:lnTo>
                    <a:pt x="195" y="59"/>
                  </a:lnTo>
                  <a:lnTo>
                    <a:pt x="212" y="50"/>
                  </a:lnTo>
                  <a:lnTo>
                    <a:pt x="230" y="41"/>
                  </a:lnTo>
                  <a:lnTo>
                    <a:pt x="248" y="33"/>
                  </a:lnTo>
                  <a:lnTo>
                    <a:pt x="266" y="26"/>
                  </a:lnTo>
                  <a:lnTo>
                    <a:pt x="285" y="19"/>
                  </a:lnTo>
                  <a:lnTo>
                    <a:pt x="305" y="14"/>
                  </a:lnTo>
                  <a:lnTo>
                    <a:pt x="324" y="8"/>
                  </a:lnTo>
                  <a:lnTo>
                    <a:pt x="344" y="5"/>
                  </a:lnTo>
                  <a:lnTo>
                    <a:pt x="364" y="2"/>
                  </a:lnTo>
                  <a:lnTo>
                    <a:pt x="386" y="1"/>
                  </a:lnTo>
                  <a:lnTo>
                    <a:pt x="406" y="0"/>
                  </a:lnTo>
                  <a:lnTo>
                    <a:pt x="406" y="0"/>
                  </a:lnTo>
                  <a:lnTo>
                    <a:pt x="427" y="1"/>
                  </a:lnTo>
                  <a:lnTo>
                    <a:pt x="447" y="2"/>
                  </a:lnTo>
                  <a:lnTo>
                    <a:pt x="469" y="5"/>
                  </a:lnTo>
                  <a:lnTo>
                    <a:pt x="488" y="8"/>
                  </a:lnTo>
                  <a:lnTo>
                    <a:pt x="508" y="14"/>
                  </a:lnTo>
                  <a:lnTo>
                    <a:pt x="527" y="19"/>
                  </a:lnTo>
                  <a:lnTo>
                    <a:pt x="546" y="26"/>
                  </a:lnTo>
                  <a:lnTo>
                    <a:pt x="565" y="33"/>
                  </a:lnTo>
                  <a:lnTo>
                    <a:pt x="582" y="41"/>
                  </a:lnTo>
                  <a:lnTo>
                    <a:pt x="600" y="50"/>
                  </a:lnTo>
                  <a:lnTo>
                    <a:pt x="618" y="59"/>
                  </a:lnTo>
                  <a:lnTo>
                    <a:pt x="634" y="70"/>
                  </a:lnTo>
                  <a:lnTo>
                    <a:pt x="650" y="81"/>
                  </a:lnTo>
                  <a:lnTo>
                    <a:pt x="665" y="94"/>
                  </a:lnTo>
                  <a:lnTo>
                    <a:pt x="679" y="107"/>
                  </a:lnTo>
                  <a:lnTo>
                    <a:pt x="694" y="120"/>
                  </a:lnTo>
                  <a:lnTo>
                    <a:pt x="708" y="134"/>
                  </a:lnTo>
                  <a:lnTo>
                    <a:pt x="720" y="148"/>
                  </a:lnTo>
                  <a:lnTo>
                    <a:pt x="732" y="164"/>
                  </a:lnTo>
                  <a:lnTo>
                    <a:pt x="743" y="180"/>
                  </a:lnTo>
                  <a:lnTo>
                    <a:pt x="754" y="197"/>
                  </a:lnTo>
                  <a:lnTo>
                    <a:pt x="765" y="213"/>
                  </a:lnTo>
                  <a:lnTo>
                    <a:pt x="773" y="231"/>
                  </a:lnTo>
                  <a:lnTo>
                    <a:pt x="781" y="250"/>
                  </a:lnTo>
                  <a:lnTo>
                    <a:pt x="789" y="268"/>
                  </a:lnTo>
                  <a:lnTo>
                    <a:pt x="795" y="286"/>
                  </a:lnTo>
                  <a:lnTo>
                    <a:pt x="800" y="305"/>
                  </a:lnTo>
                  <a:lnTo>
                    <a:pt x="805" y="326"/>
                  </a:lnTo>
                  <a:lnTo>
                    <a:pt x="808" y="346"/>
                  </a:lnTo>
                  <a:lnTo>
                    <a:pt x="811" y="366"/>
                  </a:lnTo>
                  <a:lnTo>
                    <a:pt x="813" y="386"/>
                  </a:lnTo>
                  <a:lnTo>
                    <a:pt x="813" y="408"/>
                  </a:lnTo>
                  <a:lnTo>
                    <a:pt x="813" y="57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0" name="Freeform 274"/>
            <p:cNvSpPr>
              <a:spLocks/>
            </p:cNvSpPr>
            <p:nvPr/>
          </p:nvSpPr>
          <p:spPr bwMode="auto">
            <a:xfrm>
              <a:off x="5513388" y="4568825"/>
              <a:ext cx="168275" cy="76200"/>
            </a:xfrm>
            <a:custGeom>
              <a:avLst/>
              <a:gdLst>
                <a:gd name="T0" fmla="*/ 427 w 427"/>
                <a:gd name="T1" fmla="*/ 193 h 193"/>
                <a:gd name="T2" fmla="*/ 427 w 427"/>
                <a:gd name="T3" fmla="*/ 193 h 193"/>
                <a:gd name="T4" fmla="*/ 400 w 427"/>
                <a:gd name="T5" fmla="*/ 185 h 193"/>
                <a:gd name="T6" fmla="*/ 375 w 427"/>
                <a:gd name="T7" fmla="*/ 177 h 193"/>
                <a:gd name="T8" fmla="*/ 349 w 427"/>
                <a:gd name="T9" fmla="*/ 171 h 193"/>
                <a:gd name="T10" fmla="*/ 321 w 427"/>
                <a:gd name="T11" fmla="*/ 164 h 193"/>
                <a:gd name="T12" fmla="*/ 295 w 427"/>
                <a:gd name="T13" fmla="*/ 160 h 193"/>
                <a:gd name="T14" fmla="*/ 268 w 427"/>
                <a:gd name="T15" fmla="*/ 158 h 193"/>
                <a:gd name="T16" fmla="*/ 240 w 427"/>
                <a:gd name="T17" fmla="*/ 156 h 193"/>
                <a:gd name="T18" fmla="*/ 213 w 427"/>
                <a:gd name="T19" fmla="*/ 155 h 193"/>
                <a:gd name="T20" fmla="*/ 185 w 427"/>
                <a:gd name="T21" fmla="*/ 156 h 193"/>
                <a:gd name="T22" fmla="*/ 159 w 427"/>
                <a:gd name="T23" fmla="*/ 158 h 193"/>
                <a:gd name="T24" fmla="*/ 132 w 427"/>
                <a:gd name="T25" fmla="*/ 160 h 193"/>
                <a:gd name="T26" fmla="*/ 104 w 427"/>
                <a:gd name="T27" fmla="*/ 164 h 193"/>
                <a:gd name="T28" fmla="*/ 78 w 427"/>
                <a:gd name="T29" fmla="*/ 171 h 193"/>
                <a:gd name="T30" fmla="*/ 52 w 427"/>
                <a:gd name="T31" fmla="*/ 177 h 193"/>
                <a:gd name="T32" fmla="*/ 25 w 427"/>
                <a:gd name="T33" fmla="*/ 185 h 193"/>
                <a:gd name="T34" fmla="*/ 0 w 427"/>
                <a:gd name="T35" fmla="*/ 193 h 193"/>
                <a:gd name="T36" fmla="*/ 0 w 427"/>
                <a:gd name="T37" fmla="*/ 38 h 193"/>
                <a:gd name="T38" fmla="*/ 0 w 427"/>
                <a:gd name="T39" fmla="*/ 38 h 193"/>
                <a:gd name="T40" fmla="*/ 25 w 427"/>
                <a:gd name="T41" fmla="*/ 30 h 193"/>
                <a:gd name="T42" fmla="*/ 52 w 427"/>
                <a:gd name="T43" fmla="*/ 22 h 193"/>
                <a:gd name="T44" fmla="*/ 78 w 427"/>
                <a:gd name="T45" fmla="*/ 16 h 193"/>
                <a:gd name="T46" fmla="*/ 104 w 427"/>
                <a:gd name="T47" fmla="*/ 9 h 193"/>
                <a:gd name="T48" fmla="*/ 132 w 427"/>
                <a:gd name="T49" fmla="*/ 5 h 193"/>
                <a:gd name="T50" fmla="*/ 159 w 427"/>
                <a:gd name="T51" fmla="*/ 2 h 193"/>
                <a:gd name="T52" fmla="*/ 185 w 427"/>
                <a:gd name="T53" fmla="*/ 1 h 193"/>
                <a:gd name="T54" fmla="*/ 213 w 427"/>
                <a:gd name="T55" fmla="*/ 0 h 193"/>
                <a:gd name="T56" fmla="*/ 240 w 427"/>
                <a:gd name="T57" fmla="*/ 1 h 193"/>
                <a:gd name="T58" fmla="*/ 268 w 427"/>
                <a:gd name="T59" fmla="*/ 2 h 193"/>
                <a:gd name="T60" fmla="*/ 295 w 427"/>
                <a:gd name="T61" fmla="*/ 5 h 193"/>
                <a:gd name="T62" fmla="*/ 321 w 427"/>
                <a:gd name="T63" fmla="*/ 9 h 193"/>
                <a:gd name="T64" fmla="*/ 349 w 427"/>
                <a:gd name="T65" fmla="*/ 16 h 193"/>
                <a:gd name="T66" fmla="*/ 375 w 427"/>
                <a:gd name="T67" fmla="*/ 22 h 193"/>
                <a:gd name="T68" fmla="*/ 400 w 427"/>
                <a:gd name="T69" fmla="*/ 30 h 193"/>
                <a:gd name="T70" fmla="*/ 427 w 427"/>
                <a:gd name="T71" fmla="*/ 38 h 193"/>
                <a:gd name="T72" fmla="*/ 427 w 427"/>
                <a:gd name="T7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7" h="193">
                  <a:moveTo>
                    <a:pt x="427" y="193"/>
                  </a:moveTo>
                  <a:lnTo>
                    <a:pt x="427" y="193"/>
                  </a:lnTo>
                  <a:lnTo>
                    <a:pt x="400" y="185"/>
                  </a:lnTo>
                  <a:lnTo>
                    <a:pt x="375" y="177"/>
                  </a:lnTo>
                  <a:lnTo>
                    <a:pt x="349" y="171"/>
                  </a:lnTo>
                  <a:lnTo>
                    <a:pt x="321" y="164"/>
                  </a:lnTo>
                  <a:lnTo>
                    <a:pt x="295" y="160"/>
                  </a:lnTo>
                  <a:lnTo>
                    <a:pt x="268" y="158"/>
                  </a:lnTo>
                  <a:lnTo>
                    <a:pt x="240" y="156"/>
                  </a:lnTo>
                  <a:lnTo>
                    <a:pt x="213" y="155"/>
                  </a:lnTo>
                  <a:lnTo>
                    <a:pt x="185" y="156"/>
                  </a:lnTo>
                  <a:lnTo>
                    <a:pt x="159" y="158"/>
                  </a:lnTo>
                  <a:lnTo>
                    <a:pt x="132" y="160"/>
                  </a:lnTo>
                  <a:lnTo>
                    <a:pt x="104" y="164"/>
                  </a:lnTo>
                  <a:lnTo>
                    <a:pt x="78" y="171"/>
                  </a:lnTo>
                  <a:lnTo>
                    <a:pt x="52" y="177"/>
                  </a:lnTo>
                  <a:lnTo>
                    <a:pt x="25" y="185"/>
                  </a:lnTo>
                  <a:lnTo>
                    <a:pt x="0" y="193"/>
                  </a:lnTo>
                  <a:lnTo>
                    <a:pt x="0" y="38"/>
                  </a:lnTo>
                  <a:lnTo>
                    <a:pt x="0" y="38"/>
                  </a:lnTo>
                  <a:lnTo>
                    <a:pt x="25" y="30"/>
                  </a:lnTo>
                  <a:lnTo>
                    <a:pt x="52" y="22"/>
                  </a:lnTo>
                  <a:lnTo>
                    <a:pt x="78" y="16"/>
                  </a:lnTo>
                  <a:lnTo>
                    <a:pt x="104" y="9"/>
                  </a:lnTo>
                  <a:lnTo>
                    <a:pt x="132" y="5"/>
                  </a:lnTo>
                  <a:lnTo>
                    <a:pt x="159" y="2"/>
                  </a:lnTo>
                  <a:lnTo>
                    <a:pt x="185" y="1"/>
                  </a:lnTo>
                  <a:lnTo>
                    <a:pt x="213" y="0"/>
                  </a:lnTo>
                  <a:lnTo>
                    <a:pt x="240" y="1"/>
                  </a:lnTo>
                  <a:lnTo>
                    <a:pt x="268" y="2"/>
                  </a:lnTo>
                  <a:lnTo>
                    <a:pt x="295" y="5"/>
                  </a:lnTo>
                  <a:lnTo>
                    <a:pt x="321" y="9"/>
                  </a:lnTo>
                  <a:lnTo>
                    <a:pt x="349" y="16"/>
                  </a:lnTo>
                  <a:lnTo>
                    <a:pt x="375" y="22"/>
                  </a:lnTo>
                  <a:lnTo>
                    <a:pt x="400" y="30"/>
                  </a:lnTo>
                  <a:lnTo>
                    <a:pt x="427" y="38"/>
                  </a:lnTo>
                  <a:lnTo>
                    <a:pt x="427" y="193"/>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1" name="Freeform 275"/>
            <p:cNvSpPr>
              <a:spLocks/>
            </p:cNvSpPr>
            <p:nvPr/>
          </p:nvSpPr>
          <p:spPr bwMode="auto">
            <a:xfrm>
              <a:off x="5575300" y="4468813"/>
              <a:ext cx="46038" cy="22225"/>
            </a:xfrm>
            <a:custGeom>
              <a:avLst/>
              <a:gdLst>
                <a:gd name="T0" fmla="*/ 58 w 117"/>
                <a:gd name="T1" fmla="*/ 0 h 59"/>
                <a:gd name="T2" fmla="*/ 58 w 117"/>
                <a:gd name="T3" fmla="*/ 0 h 59"/>
                <a:gd name="T4" fmla="*/ 47 w 117"/>
                <a:gd name="T5" fmla="*/ 2 h 59"/>
                <a:gd name="T6" fmla="*/ 36 w 117"/>
                <a:gd name="T7" fmla="*/ 5 h 59"/>
                <a:gd name="T8" fmla="*/ 25 w 117"/>
                <a:gd name="T9" fmla="*/ 10 h 59"/>
                <a:gd name="T10" fmla="*/ 17 w 117"/>
                <a:gd name="T11" fmla="*/ 17 h 59"/>
                <a:gd name="T12" fmla="*/ 10 w 117"/>
                <a:gd name="T13" fmla="*/ 26 h 59"/>
                <a:gd name="T14" fmla="*/ 5 w 117"/>
                <a:gd name="T15" fmla="*/ 37 h 59"/>
                <a:gd name="T16" fmla="*/ 1 w 117"/>
                <a:gd name="T17" fmla="*/ 47 h 59"/>
                <a:gd name="T18" fmla="*/ 0 w 117"/>
                <a:gd name="T19" fmla="*/ 59 h 59"/>
                <a:gd name="T20" fmla="*/ 117 w 117"/>
                <a:gd name="T21" fmla="*/ 59 h 59"/>
                <a:gd name="T22" fmla="*/ 117 w 117"/>
                <a:gd name="T23" fmla="*/ 59 h 59"/>
                <a:gd name="T24" fmla="*/ 116 w 117"/>
                <a:gd name="T25" fmla="*/ 47 h 59"/>
                <a:gd name="T26" fmla="*/ 112 w 117"/>
                <a:gd name="T27" fmla="*/ 37 h 59"/>
                <a:gd name="T28" fmla="*/ 106 w 117"/>
                <a:gd name="T29" fmla="*/ 26 h 59"/>
                <a:gd name="T30" fmla="*/ 99 w 117"/>
                <a:gd name="T31" fmla="*/ 17 h 59"/>
                <a:gd name="T32" fmla="*/ 91 w 117"/>
                <a:gd name="T33" fmla="*/ 10 h 59"/>
                <a:gd name="T34" fmla="*/ 81 w 117"/>
                <a:gd name="T35" fmla="*/ 5 h 59"/>
                <a:gd name="T36" fmla="*/ 70 w 117"/>
                <a:gd name="T37" fmla="*/ 2 h 59"/>
                <a:gd name="T38" fmla="*/ 58 w 117"/>
                <a:gd name="T39" fmla="*/ 0 h 59"/>
                <a:gd name="T40" fmla="*/ 58 w 117"/>
                <a:gd name="T4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59">
                  <a:moveTo>
                    <a:pt x="58" y="0"/>
                  </a:moveTo>
                  <a:lnTo>
                    <a:pt x="58" y="0"/>
                  </a:lnTo>
                  <a:lnTo>
                    <a:pt x="47" y="2"/>
                  </a:lnTo>
                  <a:lnTo>
                    <a:pt x="36" y="5"/>
                  </a:lnTo>
                  <a:lnTo>
                    <a:pt x="25" y="10"/>
                  </a:lnTo>
                  <a:lnTo>
                    <a:pt x="17" y="17"/>
                  </a:lnTo>
                  <a:lnTo>
                    <a:pt x="10" y="26"/>
                  </a:lnTo>
                  <a:lnTo>
                    <a:pt x="5" y="37"/>
                  </a:lnTo>
                  <a:lnTo>
                    <a:pt x="1" y="47"/>
                  </a:lnTo>
                  <a:lnTo>
                    <a:pt x="0" y="59"/>
                  </a:lnTo>
                  <a:lnTo>
                    <a:pt x="117" y="59"/>
                  </a:lnTo>
                  <a:lnTo>
                    <a:pt x="117" y="59"/>
                  </a:lnTo>
                  <a:lnTo>
                    <a:pt x="116" y="47"/>
                  </a:lnTo>
                  <a:lnTo>
                    <a:pt x="112" y="37"/>
                  </a:lnTo>
                  <a:lnTo>
                    <a:pt x="106" y="26"/>
                  </a:lnTo>
                  <a:lnTo>
                    <a:pt x="99" y="17"/>
                  </a:lnTo>
                  <a:lnTo>
                    <a:pt x="91" y="10"/>
                  </a:lnTo>
                  <a:lnTo>
                    <a:pt x="81" y="5"/>
                  </a:lnTo>
                  <a:lnTo>
                    <a:pt x="70" y="2"/>
                  </a:lnTo>
                  <a:lnTo>
                    <a:pt x="58" y="0"/>
                  </a:lnTo>
                  <a:lnTo>
                    <a:pt x="58"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82" name="Freeform 276"/>
            <p:cNvSpPr>
              <a:spLocks/>
            </p:cNvSpPr>
            <p:nvPr/>
          </p:nvSpPr>
          <p:spPr bwMode="auto">
            <a:xfrm>
              <a:off x="5421313" y="4691063"/>
              <a:ext cx="352425" cy="123825"/>
            </a:xfrm>
            <a:custGeom>
              <a:avLst/>
              <a:gdLst>
                <a:gd name="T0" fmla="*/ 892 w 892"/>
                <a:gd name="T1" fmla="*/ 310 h 310"/>
                <a:gd name="T2" fmla="*/ 845 w 892"/>
                <a:gd name="T3" fmla="*/ 281 h 310"/>
                <a:gd name="T4" fmla="*/ 794 w 892"/>
                <a:gd name="T5" fmla="*/ 257 h 310"/>
                <a:gd name="T6" fmla="*/ 740 w 892"/>
                <a:gd name="T7" fmla="*/ 236 h 310"/>
                <a:gd name="T8" fmla="*/ 684 w 892"/>
                <a:gd name="T9" fmla="*/ 220 h 310"/>
                <a:gd name="T10" fmla="*/ 625 w 892"/>
                <a:gd name="T11" fmla="*/ 209 h 310"/>
                <a:gd name="T12" fmla="*/ 566 w 892"/>
                <a:gd name="T13" fmla="*/ 201 h 310"/>
                <a:gd name="T14" fmla="*/ 507 w 892"/>
                <a:gd name="T15" fmla="*/ 196 h 310"/>
                <a:gd name="T16" fmla="*/ 446 w 892"/>
                <a:gd name="T17" fmla="*/ 195 h 310"/>
                <a:gd name="T18" fmla="*/ 416 w 892"/>
                <a:gd name="T19" fmla="*/ 195 h 310"/>
                <a:gd name="T20" fmla="*/ 357 w 892"/>
                <a:gd name="T21" fmla="*/ 198 h 310"/>
                <a:gd name="T22" fmla="*/ 297 w 892"/>
                <a:gd name="T23" fmla="*/ 204 h 310"/>
                <a:gd name="T24" fmla="*/ 238 w 892"/>
                <a:gd name="T25" fmla="*/ 214 h 310"/>
                <a:gd name="T26" fmla="*/ 180 w 892"/>
                <a:gd name="T27" fmla="*/ 228 h 310"/>
                <a:gd name="T28" fmla="*/ 126 w 892"/>
                <a:gd name="T29" fmla="*/ 246 h 310"/>
                <a:gd name="T30" fmla="*/ 73 w 892"/>
                <a:gd name="T31" fmla="*/ 268 h 310"/>
                <a:gd name="T32" fmla="*/ 23 w 892"/>
                <a:gd name="T33" fmla="*/ 295 h 310"/>
                <a:gd name="T34" fmla="*/ 40 w 892"/>
                <a:gd name="T35" fmla="*/ 97 h 310"/>
                <a:gd name="T36" fmla="*/ 63 w 892"/>
                <a:gd name="T37" fmla="*/ 85 h 310"/>
                <a:gd name="T38" fmla="*/ 109 w 892"/>
                <a:gd name="T39" fmla="*/ 65 h 310"/>
                <a:gd name="T40" fmla="*/ 158 w 892"/>
                <a:gd name="T41" fmla="*/ 47 h 310"/>
                <a:gd name="T42" fmla="*/ 209 w 892"/>
                <a:gd name="T43" fmla="*/ 32 h 310"/>
                <a:gd name="T44" fmla="*/ 259 w 892"/>
                <a:gd name="T45" fmla="*/ 20 h 310"/>
                <a:gd name="T46" fmla="*/ 312 w 892"/>
                <a:gd name="T47" fmla="*/ 11 h 310"/>
                <a:gd name="T48" fmla="*/ 365 w 892"/>
                <a:gd name="T49" fmla="*/ 4 h 310"/>
                <a:gd name="T50" fmla="*/ 418 w 892"/>
                <a:gd name="T51" fmla="*/ 1 h 310"/>
                <a:gd name="T52" fmla="*/ 446 w 892"/>
                <a:gd name="T53" fmla="*/ 0 h 310"/>
                <a:gd name="T54" fmla="*/ 501 w 892"/>
                <a:gd name="T55" fmla="*/ 2 h 310"/>
                <a:gd name="T56" fmla="*/ 554 w 892"/>
                <a:gd name="T57" fmla="*/ 7 h 310"/>
                <a:gd name="T58" fmla="*/ 607 w 892"/>
                <a:gd name="T59" fmla="*/ 15 h 310"/>
                <a:gd name="T60" fmla="*/ 659 w 892"/>
                <a:gd name="T61" fmla="*/ 26 h 310"/>
                <a:gd name="T62" fmla="*/ 709 w 892"/>
                <a:gd name="T63" fmla="*/ 39 h 310"/>
                <a:gd name="T64" fmla="*/ 759 w 892"/>
                <a:gd name="T65" fmla="*/ 56 h 310"/>
                <a:gd name="T66" fmla="*/ 807 w 892"/>
                <a:gd name="T67" fmla="*/ 74 h 310"/>
                <a:gd name="T68" fmla="*/ 853 w 892"/>
                <a:gd name="T69" fmla="*/ 9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2" h="310">
                  <a:moveTo>
                    <a:pt x="892" y="310"/>
                  </a:moveTo>
                  <a:lnTo>
                    <a:pt x="892" y="310"/>
                  </a:lnTo>
                  <a:lnTo>
                    <a:pt x="869" y="295"/>
                  </a:lnTo>
                  <a:lnTo>
                    <a:pt x="845" y="281"/>
                  </a:lnTo>
                  <a:lnTo>
                    <a:pt x="820" y="268"/>
                  </a:lnTo>
                  <a:lnTo>
                    <a:pt x="794" y="257"/>
                  </a:lnTo>
                  <a:lnTo>
                    <a:pt x="767" y="246"/>
                  </a:lnTo>
                  <a:lnTo>
                    <a:pt x="740" y="236"/>
                  </a:lnTo>
                  <a:lnTo>
                    <a:pt x="712" y="228"/>
                  </a:lnTo>
                  <a:lnTo>
                    <a:pt x="684" y="220"/>
                  </a:lnTo>
                  <a:lnTo>
                    <a:pt x="655" y="214"/>
                  </a:lnTo>
                  <a:lnTo>
                    <a:pt x="625" y="209"/>
                  </a:lnTo>
                  <a:lnTo>
                    <a:pt x="596" y="204"/>
                  </a:lnTo>
                  <a:lnTo>
                    <a:pt x="566" y="201"/>
                  </a:lnTo>
                  <a:lnTo>
                    <a:pt x="536" y="198"/>
                  </a:lnTo>
                  <a:lnTo>
                    <a:pt x="507" y="196"/>
                  </a:lnTo>
                  <a:lnTo>
                    <a:pt x="476" y="195"/>
                  </a:lnTo>
                  <a:lnTo>
                    <a:pt x="446" y="195"/>
                  </a:lnTo>
                  <a:lnTo>
                    <a:pt x="446" y="195"/>
                  </a:lnTo>
                  <a:lnTo>
                    <a:pt x="416" y="195"/>
                  </a:lnTo>
                  <a:lnTo>
                    <a:pt x="386" y="196"/>
                  </a:lnTo>
                  <a:lnTo>
                    <a:pt x="357" y="198"/>
                  </a:lnTo>
                  <a:lnTo>
                    <a:pt x="326" y="201"/>
                  </a:lnTo>
                  <a:lnTo>
                    <a:pt x="297" y="204"/>
                  </a:lnTo>
                  <a:lnTo>
                    <a:pt x="268" y="209"/>
                  </a:lnTo>
                  <a:lnTo>
                    <a:pt x="238" y="214"/>
                  </a:lnTo>
                  <a:lnTo>
                    <a:pt x="209" y="220"/>
                  </a:lnTo>
                  <a:lnTo>
                    <a:pt x="180" y="228"/>
                  </a:lnTo>
                  <a:lnTo>
                    <a:pt x="152" y="236"/>
                  </a:lnTo>
                  <a:lnTo>
                    <a:pt x="126" y="246"/>
                  </a:lnTo>
                  <a:lnTo>
                    <a:pt x="98" y="257"/>
                  </a:lnTo>
                  <a:lnTo>
                    <a:pt x="73" y="268"/>
                  </a:lnTo>
                  <a:lnTo>
                    <a:pt x="48" y="281"/>
                  </a:lnTo>
                  <a:lnTo>
                    <a:pt x="23" y="295"/>
                  </a:lnTo>
                  <a:lnTo>
                    <a:pt x="0" y="310"/>
                  </a:lnTo>
                  <a:lnTo>
                    <a:pt x="40" y="97"/>
                  </a:lnTo>
                  <a:lnTo>
                    <a:pt x="40" y="97"/>
                  </a:lnTo>
                  <a:lnTo>
                    <a:pt x="63" y="85"/>
                  </a:lnTo>
                  <a:lnTo>
                    <a:pt x="86" y="74"/>
                  </a:lnTo>
                  <a:lnTo>
                    <a:pt x="109" y="65"/>
                  </a:lnTo>
                  <a:lnTo>
                    <a:pt x="134" y="56"/>
                  </a:lnTo>
                  <a:lnTo>
                    <a:pt x="158" y="47"/>
                  </a:lnTo>
                  <a:lnTo>
                    <a:pt x="183" y="39"/>
                  </a:lnTo>
                  <a:lnTo>
                    <a:pt x="209" y="32"/>
                  </a:lnTo>
                  <a:lnTo>
                    <a:pt x="234" y="26"/>
                  </a:lnTo>
                  <a:lnTo>
                    <a:pt x="259" y="20"/>
                  </a:lnTo>
                  <a:lnTo>
                    <a:pt x="286" y="15"/>
                  </a:lnTo>
                  <a:lnTo>
                    <a:pt x="312" y="11"/>
                  </a:lnTo>
                  <a:lnTo>
                    <a:pt x="338" y="7"/>
                  </a:lnTo>
                  <a:lnTo>
                    <a:pt x="365" y="4"/>
                  </a:lnTo>
                  <a:lnTo>
                    <a:pt x="392" y="2"/>
                  </a:lnTo>
                  <a:lnTo>
                    <a:pt x="418" y="1"/>
                  </a:lnTo>
                  <a:lnTo>
                    <a:pt x="446" y="0"/>
                  </a:lnTo>
                  <a:lnTo>
                    <a:pt x="446" y="0"/>
                  </a:lnTo>
                  <a:lnTo>
                    <a:pt x="473" y="1"/>
                  </a:lnTo>
                  <a:lnTo>
                    <a:pt x="501" y="2"/>
                  </a:lnTo>
                  <a:lnTo>
                    <a:pt x="528" y="4"/>
                  </a:lnTo>
                  <a:lnTo>
                    <a:pt x="554" y="7"/>
                  </a:lnTo>
                  <a:lnTo>
                    <a:pt x="581" y="11"/>
                  </a:lnTo>
                  <a:lnTo>
                    <a:pt x="607" y="15"/>
                  </a:lnTo>
                  <a:lnTo>
                    <a:pt x="633" y="20"/>
                  </a:lnTo>
                  <a:lnTo>
                    <a:pt x="659" y="26"/>
                  </a:lnTo>
                  <a:lnTo>
                    <a:pt x="684" y="32"/>
                  </a:lnTo>
                  <a:lnTo>
                    <a:pt x="709" y="39"/>
                  </a:lnTo>
                  <a:lnTo>
                    <a:pt x="734" y="47"/>
                  </a:lnTo>
                  <a:lnTo>
                    <a:pt x="759" y="56"/>
                  </a:lnTo>
                  <a:lnTo>
                    <a:pt x="783" y="65"/>
                  </a:lnTo>
                  <a:lnTo>
                    <a:pt x="807" y="74"/>
                  </a:lnTo>
                  <a:lnTo>
                    <a:pt x="830" y="85"/>
                  </a:lnTo>
                  <a:lnTo>
                    <a:pt x="853" y="97"/>
                  </a:lnTo>
                  <a:lnTo>
                    <a:pt x="892" y="31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83" name="Gruppieren 482"/>
          <p:cNvGrpSpPr/>
          <p:nvPr/>
        </p:nvGrpSpPr>
        <p:grpSpPr>
          <a:xfrm>
            <a:off x="4126213" y="3974384"/>
            <a:ext cx="490792" cy="363141"/>
            <a:chOff x="6289675" y="4560888"/>
            <a:chExt cx="354013" cy="261937"/>
          </a:xfrm>
        </p:grpSpPr>
        <p:sp>
          <p:nvSpPr>
            <p:cNvPr id="484" name="Freeform 277"/>
            <p:cNvSpPr>
              <a:spLocks/>
            </p:cNvSpPr>
            <p:nvPr/>
          </p:nvSpPr>
          <p:spPr bwMode="auto">
            <a:xfrm>
              <a:off x="6289675" y="4699000"/>
              <a:ext cx="354013" cy="123825"/>
            </a:xfrm>
            <a:custGeom>
              <a:avLst/>
              <a:gdLst>
                <a:gd name="T0" fmla="*/ 349 w 891"/>
                <a:gd name="T1" fmla="*/ 0 h 310"/>
                <a:gd name="T2" fmla="*/ 866 w 891"/>
                <a:gd name="T3" fmla="*/ 185 h 310"/>
                <a:gd name="T4" fmla="*/ 866 w 891"/>
                <a:gd name="T5" fmla="*/ 185 h 310"/>
                <a:gd name="T6" fmla="*/ 871 w 891"/>
                <a:gd name="T7" fmla="*/ 187 h 310"/>
                <a:gd name="T8" fmla="*/ 876 w 891"/>
                <a:gd name="T9" fmla="*/ 190 h 310"/>
                <a:gd name="T10" fmla="*/ 880 w 891"/>
                <a:gd name="T11" fmla="*/ 194 h 310"/>
                <a:gd name="T12" fmla="*/ 884 w 891"/>
                <a:gd name="T13" fmla="*/ 199 h 310"/>
                <a:gd name="T14" fmla="*/ 887 w 891"/>
                <a:gd name="T15" fmla="*/ 204 h 310"/>
                <a:gd name="T16" fmla="*/ 889 w 891"/>
                <a:gd name="T17" fmla="*/ 209 h 310"/>
                <a:gd name="T18" fmla="*/ 891 w 891"/>
                <a:gd name="T19" fmla="*/ 215 h 310"/>
                <a:gd name="T20" fmla="*/ 891 w 891"/>
                <a:gd name="T21" fmla="*/ 222 h 310"/>
                <a:gd name="T22" fmla="*/ 891 w 891"/>
                <a:gd name="T23" fmla="*/ 310 h 310"/>
                <a:gd name="T24" fmla="*/ 0 w 891"/>
                <a:gd name="T25" fmla="*/ 310 h 310"/>
                <a:gd name="T26" fmla="*/ 0 w 891"/>
                <a:gd name="T27" fmla="*/ 39 h 310"/>
                <a:gd name="T28" fmla="*/ 0 w 891"/>
                <a:gd name="T29" fmla="*/ 39 h 310"/>
                <a:gd name="T30" fmla="*/ 1 w 891"/>
                <a:gd name="T31" fmla="*/ 31 h 310"/>
                <a:gd name="T32" fmla="*/ 3 w 891"/>
                <a:gd name="T33" fmla="*/ 24 h 310"/>
                <a:gd name="T34" fmla="*/ 7 w 891"/>
                <a:gd name="T35" fmla="*/ 17 h 310"/>
                <a:gd name="T36" fmla="*/ 11 w 891"/>
                <a:gd name="T37" fmla="*/ 12 h 310"/>
                <a:gd name="T38" fmla="*/ 17 w 891"/>
                <a:gd name="T39" fmla="*/ 7 h 310"/>
                <a:gd name="T40" fmla="*/ 24 w 891"/>
                <a:gd name="T41" fmla="*/ 3 h 310"/>
                <a:gd name="T42" fmla="*/ 31 w 891"/>
                <a:gd name="T43" fmla="*/ 1 h 310"/>
                <a:gd name="T44" fmla="*/ 38 w 891"/>
                <a:gd name="T45" fmla="*/ 0 h 310"/>
                <a:gd name="T46" fmla="*/ 78 w 891"/>
                <a:gd name="T47" fmla="*/ 0 h 310"/>
                <a:gd name="T48" fmla="*/ 78 w 891"/>
                <a:gd name="T49" fmla="*/ 0 h 310"/>
                <a:gd name="T50" fmla="*/ 78 w 891"/>
                <a:gd name="T51" fmla="*/ 6 h 310"/>
                <a:gd name="T52" fmla="*/ 81 w 891"/>
                <a:gd name="T53" fmla="*/ 12 h 310"/>
                <a:gd name="T54" fmla="*/ 84 w 891"/>
                <a:gd name="T55" fmla="*/ 17 h 310"/>
                <a:gd name="T56" fmla="*/ 89 w 891"/>
                <a:gd name="T57" fmla="*/ 23 h 310"/>
                <a:gd name="T58" fmla="*/ 95 w 891"/>
                <a:gd name="T59" fmla="*/ 28 h 310"/>
                <a:gd name="T60" fmla="*/ 102 w 891"/>
                <a:gd name="T61" fmla="*/ 32 h 310"/>
                <a:gd name="T62" fmla="*/ 111 w 891"/>
                <a:gd name="T63" fmla="*/ 37 h 310"/>
                <a:gd name="T64" fmla="*/ 120 w 891"/>
                <a:gd name="T65" fmla="*/ 41 h 310"/>
                <a:gd name="T66" fmla="*/ 129 w 891"/>
                <a:gd name="T67" fmla="*/ 45 h 310"/>
                <a:gd name="T68" fmla="*/ 140 w 891"/>
                <a:gd name="T69" fmla="*/ 48 h 310"/>
                <a:gd name="T70" fmla="*/ 164 w 891"/>
                <a:gd name="T71" fmla="*/ 53 h 310"/>
                <a:gd name="T72" fmla="*/ 188 w 891"/>
                <a:gd name="T73" fmla="*/ 57 h 310"/>
                <a:gd name="T74" fmla="*/ 213 w 891"/>
                <a:gd name="T75" fmla="*/ 58 h 310"/>
                <a:gd name="T76" fmla="*/ 213 w 891"/>
                <a:gd name="T77" fmla="*/ 58 h 310"/>
                <a:gd name="T78" fmla="*/ 229 w 891"/>
                <a:gd name="T79" fmla="*/ 57 h 310"/>
                <a:gd name="T80" fmla="*/ 244 w 891"/>
                <a:gd name="T81" fmla="*/ 57 h 310"/>
                <a:gd name="T82" fmla="*/ 257 w 891"/>
                <a:gd name="T83" fmla="*/ 55 h 310"/>
                <a:gd name="T84" fmla="*/ 270 w 891"/>
                <a:gd name="T85" fmla="*/ 53 h 310"/>
                <a:gd name="T86" fmla="*/ 282 w 891"/>
                <a:gd name="T87" fmla="*/ 51 h 310"/>
                <a:gd name="T88" fmla="*/ 293 w 891"/>
                <a:gd name="T89" fmla="*/ 48 h 310"/>
                <a:gd name="T90" fmla="*/ 304 w 891"/>
                <a:gd name="T91" fmla="*/ 45 h 310"/>
                <a:gd name="T92" fmla="*/ 313 w 891"/>
                <a:gd name="T93" fmla="*/ 41 h 310"/>
                <a:gd name="T94" fmla="*/ 321 w 891"/>
                <a:gd name="T95" fmla="*/ 37 h 310"/>
                <a:gd name="T96" fmla="*/ 328 w 891"/>
                <a:gd name="T97" fmla="*/ 32 h 310"/>
                <a:gd name="T98" fmla="*/ 334 w 891"/>
                <a:gd name="T99" fmla="*/ 28 h 310"/>
                <a:gd name="T100" fmla="*/ 339 w 891"/>
                <a:gd name="T101" fmla="*/ 23 h 310"/>
                <a:gd name="T102" fmla="*/ 343 w 891"/>
                <a:gd name="T103" fmla="*/ 17 h 310"/>
                <a:gd name="T104" fmla="*/ 346 w 891"/>
                <a:gd name="T105" fmla="*/ 12 h 310"/>
                <a:gd name="T106" fmla="*/ 348 w 891"/>
                <a:gd name="T107" fmla="*/ 6 h 310"/>
                <a:gd name="T108" fmla="*/ 349 w 891"/>
                <a:gd name="T109" fmla="*/ 0 h 310"/>
                <a:gd name="T110" fmla="*/ 349 w 891"/>
                <a:gd name="T111"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1" h="310">
                  <a:moveTo>
                    <a:pt x="349" y="0"/>
                  </a:moveTo>
                  <a:lnTo>
                    <a:pt x="866" y="185"/>
                  </a:lnTo>
                  <a:lnTo>
                    <a:pt x="866" y="185"/>
                  </a:lnTo>
                  <a:lnTo>
                    <a:pt x="871" y="187"/>
                  </a:lnTo>
                  <a:lnTo>
                    <a:pt x="876" y="190"/>
                  </a:lnTo>
                  <a:lnTo>
                    <a:pt x="880" y="194"/>
                  </a:lnTo>
                  <a:lnTo>
                    <a:pt x="884" y="199"/>
                  </a:lnTo>
                  <a:lnTo>
                    <a:pt x="887" y="204"/>
                  </a:lnTo>
                  <a:lnTo>
                    <a:pt x="889" y="209"/>
                  </a:lnTo>
                  <a:lnTo>
                    <a:pt x="891" y="215"/>
                  </a:lnTo>
                  <a:lnTo>
                    <a:pt x="891" y="222"/>
                  </a:lnTo>
                  <a:lnTo>
                    <a:pt x="891" y="310"/>
                  </a:lnTo>
                  <a:lnTo>
                    <a:pt x="0" y="310"/>
                  </a:lnTo>
                  <a:lnTo>
                    <a:pt x="0" y="39"/>
                  </a:lnTo>
                  <a:lnTo>
                    <a:pt x="0" y="39"/>
                  </a:lnTo>
                  <a:lnTo>
                    <a:pt x="1" y="31"/>
                  </a:lnTo>
                  <a:lnTo>
                    <a:pt x="3" y="24"/>
                  </a:lnTo>
                  <a:lnTo>
                    <a:pt x="7" y="17"/>
                  </a:lnTo>
                  <a:lnTo>
                    <a:pt x="11" y="12"/>
                  </a:lnTo>
                  <a:lnTo>
                    <a:pt x="17" y="7"/>
                  </a:lnTo>
                  <a:lnTo>
                    <a:pt x="24" y="3"/>
                  </a:lnTo>
                  <a:lnTo>
                    <a:pt x="31" y="1"/>
                  </a:lnTo>
                  <a:lnTo>
                    <a:pt x="38" y="0"/>
                  </a:lnTo>
                  <a:lnTo>
                    <a:pt x="78" y="0"/>
                  </a:lnTo>
                  <a:lnTo>
                    <a:pt x="78" y="0"/>
                  </a:lnTo>
                  <a:lnTo>
                    <a:pt x="78" y="6"/>
                  </a:lnTo>
                  <a:lnTo>
                    <a:pt x="81" y="12"/>
                  </a:lnTo>
                  <a:lnTo>
                    <a:pt x="84" y="17"/>
                  </a:lnTo>
                  <a:lnTo>
                    <a:pt x="89" y="23"/>
                  </a:lnTo>
                  <a:lnTo>
                    <a:pt x="95" y="28"/>
                  </a:lnTo>
                  <a:lnTo>
                    <a:pt x="102" y="32"/>
                  </a:lnTo>
                  <a:lnTo>
                    <a:pt x="111" y="37"/>
                  </a:lnTo>
                  <a:lnTo>
                    <a:pt x="120" y="41"/>
                  </a:lnTo>
                  <a:lnTo>
                    <a:pt x="129" y="45"/>
                  </a:lnTo>
                  <a:lnTo>
                    <a:pt x="140" y="48"/>
                  </a:lnTo>
                  <a:lnTo>
                    <a:pt x="164" y="53"/>
                  </a:lnTo>
                  <a:lnTo>
                    <a:pt x="188" y="57"/>
                  </a:lnTo>
                  <a:lnTo>
                    <a:pt x="213" y="58"/>
                  </a:lnTo>
                  <a:lnTo>
                    <a:pt x="213" y="58"/>
                  </a:lnTo>
                  <a:lnTo>
                    <a:pt x="229" y="57"/>
                  </a:lnTo>
                  <a:lnTo>
                    <a:pt x="244" y="57"/>
                  </a:lnTo>
                  <a:lnTo>
                    <a:pt x="257" y="55"/>
                  </a:lnTo>
                  <a:lnTo>
                    <a:pt x="270" y="53"/>
                  </a:lnTo>
                  <a:lnTo>
                    <a:pt x="282" y="51"/>
                  </a:lnTo>
                  <a:lnTo>
                    <a:pt x="293" y="48"/>
                  </a:lnTo>
                  <a:lnTo>
                    <a:pt x="304" y="45"/>
                  </a:lnTo>
                  <a:lnTo>
                    <a:pt x="313" y="41"/>
                  </a:lnTo>
                  <a:lnTo>
                    <a:pt x="321" y="37"/>
                  </a:lnTo>
                  <a:lnTo>
                    <a:pt x="328" y="32"/>
                  </a:lnTo>
                  <a:lnTo>
                    <a:pt x="334" y="28"/>
                  </a:lnTo>
                  <a:lnTo>
                    <a:pt x="339" y="23"/>
                  </a:lnTo>
                  <a:lnTo>
                    <a:pt x="343" y="17"/>
                  </a:lnTo>
                  <a:lnTo>
                    <a:pt x="346" y="12"/>
                  </a:lnTo>
                  <a:lnTo>
                    <a:pt x="348" y="6"/>
                  </a:lnTo>
                  <a:lnTo>
                    <a:pt x="349" y="0"/>
                  </a:lnTo>
                  <a:lnTo>
                    <a:pt x="349" y="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5" name="Line 278"/>
            <p:cNvSpPr>
              <a:spLocks noChangeShapeType="1"/>
            </p:cNvSpPr>
            <p:nvPr/>
          </p:nvSpPr>
          <p:spPr bwMode="auto">
            <a:xfrm>
              <a:off x="6289675" y="4791075"/>
              <a:ext cx="35401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6" name="Line 279"/>
            <p:cNvSpPr>
              <a:spLocks noChangeShapeType="1"/>
            </p:cNvSpPr>
            <p:nvPr/>
          </p:nvSpPr>
          <p:spPr bwMode="auto">
            <a:xfrm flipH="1">
              <a:off x="6451600" y="4713288"/>
              <a:ext cx="15875" cy="17462"/>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7" name="Line 280"/>
            <p:cNvSpPr>
              <a:spLocks noChangeShapeType="1"/>
            </p:cNvSpPr>
            <p:nvPr/>
          </p:nvSpPr>
          <p:spPr bwMode="auto">
            <a:xfrm flipH="1">
              <a:off x="6481763" y="4724400"/>
              <a:ext cx="14288" cy="1270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8" name="Freeform 281"/>
            <p:cNvSpPr>
              <a:spLocks/>
            </p:cNvSpPr>
            <p:nvPr/>
          </p:nvSpPr>
          <p:spPr bwMode="auto">
            <a:xfrm>
              <a:off x="6467475" y="4743450"/>
              <a:ext cx="84138" cy="47625"/>
            </a:xfrm>
            <a:custGeom>
              <a:avLst/>
              <a:gdLst>
                <a:gd name="T0" fmla="*/ 214 w 214"/>
                <a:gd name="T1" fmla="*/ 0 h 122"/>
                <a:gd name="T2" fmla="*/ 214 w 214"/>
                <a:gd name="T3" fmla="*/ 0 h 122"/>
                <a:gd name="T4" fmla="*/ 213 w 214"/>
                <a:gd name="T5" fmla="*/ 8 h 122"/>
                <a:gd name="T6" fmla="*/ 211 w 214"/>
                <a:gd name="T7" fmla="*/ 15 h 122"/>
                <a:gd name="T8" fmla="*/ 207 w 214"/>
                <a:gd name="T9" fmla="*/ 23 h 122"/>
                <a:gd name="T10" fmla="*/ 202 w 214"/>
                <a:gd name="T11" fmla="*/ 30 h 122"/>
                <a:gd name="T12" fmla="*/ 197 w 214"/>
                <a:gd name="T13" fmla="*/ 36 h 122"/>
                <a:gd name="T14" fmla="*/ 190 w 214"/>
                <a:gd name="T15" fmla="*/ 41 h 122"/>
                <a:gd name="T16" fmla="*/ 183 w 214"/>
                <a:gd name="T17" fmla="*/ 43 h 122"/>
                <a:gd name="T18" fmla="*/ 175 w 214"/>
                <a:gd name="T19" fmla="*/ 44 h 122"/>
                <a:gd name="T20" fmla="*/ 59 w 214"/>
                <a:gd name="T21" fmla="*/ 44 h 122"/>
                <a:gd name="T22" fmla="*/ 59 w 214"/>
                <a:gd name="T23" fmla="*/ 44 h 122"/>
                <a:gd name="T24" fmla="*/ 47 w 214"/>
                <a:gd name="T25" fmla="*/ 46 h 122"/>
                <a:gd name="T26" fmla="*/ 36 w 214"/>
                <a:gd name="T27" fmla="*/ 49 h 122"/>
                <a:gd name="T28" fmla="*/ 26 w 214"/>
                <a:gd name="T29" fmla="*/ 54 h 122"/>
                <a:gd name="T30" fmla="*/ 18 w 214"/>
                <a:gd name="T31" fmla="*/ 61 h 122"/>
                <a:gd name="T32" fmla="*/ 11 w 214"/>
                <a:gd name="T33" fmla="*/ 70 h 122"/>
                <a:gd name="T34" fmla="*/ 5 w 214"/>
                <a:gd name="T35" fmla="*/ 79 h 122"/>
                <a:gd name="T36" fmla="*/ 1 w 214"/>
                <a:gd name="T37" fmla="*/ 90 h 122"/>
                <a:gd name="T38" fmla="*/ 0 w 214"/>
                <a:gd name="T39" fmla="*/ 102 h 122"/>
                <a:gd name="T40" fmla="*/ 0 w 214"/>
                <a:gd name="T4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4" h="122">
                  <a:moveTo>
                    <a:pt x="214" y="0"/>
                  </a:moveTo>
                  <a:lnTo>
                    <a:pt x="214" y="0"/>
                  </a:lnTo>
                  <a:lnTo>
                    <a:pt x="213" y="8"/>
                  </a:lnTo>
                  <a:lnTo>
                    <a:pt x="211" y="15"/>
                  </a:lnTo>
                  <a:lnTo>
                    <a:pt x="207" y="23"/>
                  </a:lnTo>
                  <a:lnTo>
                    <a:pt x="202" y="30"/>
                  </a:lnTo>
                  <a:lnTo>
                    <a:pt x="197" y="36"/>
                  </a:lnTo>
                  <a:lnTo>
                    <a:pt x="190" y="41"/>
                  </a:lnTo>
                  <a:lnTo>
                    <a:pt x="183" y="43"/>
                  </a:lnTo>
                  <a:lnTo>
                    <a:pt x="175" y="44"/>
                  </a:lnTo>
                  <a:lnTo>
                    <a:pt x="59" y="44"/>
                  </a:lnTo>
                  <a:lnTo>
                    <a:pt x="59" y="44"/>
                  </a:lnTo>
                  <a:lnTo>
                    <a:pt x="47" y="46"/>
                  </a:lnTo>
                  <a:lnTo>
                    <a:pt x="36" y="49"/>
                  </a:lnTo>
                  <a:lnTo>
                    <a:pt x="26" y="54"/>
                  </a:lnTo>
                  <a:lnTo>
                    <a:pt x="18" y="61"/>
                  </a:lnTo>
                  <a:lnTo>
                    <a:pt x="11" y="70"/>
                  </a:lnTo>
                  <a:lnTo>
                    <a:pt x="5" y="79"/>
                  </a:lnTo>
                  <a:lnTo>
                    <a:pt x="1" y="90"/>
                  </a:lnTo>
                  <a:lnTo>
                    <a:pt x="0" y="102"/>
                  </a:lnTo>
                  <a:lnTo>
                    <a:pt x="0" y="122"/>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9" name="Freeform 282"/>
            <p:cNvSpPr>
              <a:spLocks/>
            </p:cNvSpPr>
            <p:nvPr/>
          </p:nvSpPr>
          <p:spPr bwMode="auto">
            <a:xfrm>
              <a:off x="6289675" y="4745038"/>
              <a:ext cx="46038" cy="46037"/>
            </a:xfrm>
            <a:custGeom>
              <a:avLst/>
              <a:gdLst>
                <a:gd name="T0" fmla="*/ 116 w 116"/>
                <a:gd name="T1" fmla="*/ 117 h 117"/>
                <a:gd name="T2" fmla="*/ 116 w 116"/>
                <a:gd name="T3" fmla="*/ 117 h 117"/>
                <a:gd name="T4" fmla="*/ 115 w 116"/>
                <a:gd name="T5" fmla="*/ 104 h 117"/>
                <a:gd name="T6" fmla="*/ 114 w 116"/>
                <a:gd name="T7" fmla="*/ 93 h 117"/>
                <a:gd name="T8" fmla="*/ 111 w 116"/>
                <a:gd name="T9" fmla="*/ 82 h 117"/>
                <a:gd name="T10" fmla="*/ 107 w 116"/>
                <a:gd name="T11" fmla="*/ 71 h 117"/>
                <a:gd name="T12" fmla="*/ 102 w 116"/>
                <a:gd name="T13" fmla="*/ 61 h 117"/>
                <a:gd name="T14" fmla="*/ 96 w 116"/>
                <a:gd name="T15" fmla="*/ 52 h 117"/>
                <a:gd name="T16" fmla="*/ 90 w 116"/>
                <a:gd name="T17" fmla="*/ 43 h 117"/>
                <a:gd name="T18" fmla="*/ 82 w 116"/>
                <a:gd name="T19" fmla="*/ 35 h 117"/>
                <a:gd name="T20" fmla="*/ 74 w 116"/>
                <a:gd name="T21" fmla="*/ 26 h 117"/>
                <a:gd name="T22" fmla="*/ 64 w 116"/>
                <a:gd name="T23" fmla="*/ 20 h 117"/>
                <a:gd name="T24" fmla="*/ 55 w 116"/>
                <a:gd name="T25" fmla="*/ 14 h 117"/>
                <a:gd name="T26" fmla="*/ 45 w 116"/>
                <a:gd name="T27" fmla="*/ 9 h 117"/>
                <a:gd name="T28" fmla="*/ 34 w 116"/>
                <a:gd name="T29" fmla="*/ 5 h 117"/>
                <a:gd name="T30" fmla="*/ 23 w 116"/>
                <a:gd name="T31" fmla="*/ 3 h 117"/>
                <a:gd name="T32" fmla="*/ 12 w 116"/>
                <a:gd name="T33" fmla="*/ 1 h 117"/>
                <a:gd name="T34" fmla="*/ 0 w 116"/>
                <a:gd name="T3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17">
                  <a:moveTo>
                    <a:pt x="116" y="117"/>
                  </a:moveTo>
                  <a:lnTo>
                    <a:pt x="116" y="117"/>
                  </a:lnTo>
                  <a:lnTo>
                    <a:pt x="115" y="104"/>
                  </a:lnTo>
                  <a:lnTo>
                    <a:pt x="114" y="93"/>
                  </a:lnTo>
                  <a:lnTo>
                    <a:pt x="111" y="82"/>
                  </a:lnTo>
                  <a:lnTo>
                    <a:pt x="107" y="71"/>
                  </a:lnTo>
                  <a:lnTo>
                    <a:pt x="102" y="61"/>
                  </a:lnTo>
                  <a:lnTo>
                    <a:pt x="96" y="52"/>
                  </a:lnTo>
                  <a:lnTo>
                    <a:pt x="90" y="43"/>
                  </a:lnTo>
                  <a:lnTo>
                    <a:pt x="82" y="35"/>
                  </a:lnTo>
                  <a:lnTo>
                    <a:pt x="74" y="26"/>
                  </a:lnTo>
                  <a:lnTo>
                    <a:pt x="64" y="20"/>
                  </a:lnTo>
                  <a:lnTo>
                    <a:pt x="55" y="14"/>
                  </a:lnTo>
                  <a:lnTo>
                    <a:pt x="45" y="9"/>
                  </a:lnTo>
                  <a:lnTo>
                    <a:pt x="34" y="5"/>
                  </a:lnTo>
                  <a:lnTo>
                    <a:pt x="23" y="3"/>
                  </a:lnTo>
                  <a:lnTo>
                    <a:pt x="12" y="1"/>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0" name="Freeform 283"/>
            <p:cNvSpPr>
              <a:spLocks/>
            </p:cNvSpPr>
            <p:nvPr/>
          </p:nvSpPr>
          <p:spPr bwMode="auto">
            <a:xfrm>
              <a:off x="6289675" y="4560888"/>
              <a:ext cx="354013" cy="123825"/>
            </a:xfrm>
            <a:custGeom>
              <a:avLst/>
              <a:gdLst>
                <a:gd name="T0" fmla="*/ 543 w 891"/>
                <a:gd name="T1" fmla="*/ 310 h 310"/>
                <a:gd name="T2" fmla="*/ 26 w 891"/>
                <a:gd name="T3" fmla="*/ 126 h 310"/>
                <a:gd name="T4" fmla="*/ 26 w 891"/>
                <a:gd name="T5" fmla="*/ 126 h 310"/>
                <a:gd name="T6" fmla="*/ 20 w 891"/>
                <a:gd name="T7" fmla="*/ 123 h 310"/>
                <a:gd name="T8" fmla="*/ 15 w 891"/>
                <a:gd name="T9" fmla="*/ 120 h 310"/>
                <a:gd name="T10" fmla="*/ 11 w 891"/>
                <a:gd name="T11" fmla="*/ 116 h 310"/>
                <a:gd name="T12" fmla="*/ 7 w 891"/>
                <a:gd name="T13" fmla="*/ 112 h 310"/>
                <a:gd name="T14" fmla="*/ 4 w 891"/>
                <a:gd name="T15" fmla="*/ 106 h 310"/>
                <a:gd name="T16" fmla="*/ 2 w 891"/>
                <a:gd name="T17" fmla="*/ 101 h 310"/>
                <a:gd name="T18" fmla="*/ 1 w 891"/>
                <a:gd name="T19" fmla="*/ 95 h 310"/>
                <a:gd name="T20" fmla="*/ 0 w 891"/>
                <a:gd name="T21" fmla="*/ 89 h 310"/>
                <a:gd name="T22" fmla="*/ 0 w 891"/>
                <a:gd name="T23" fmla="*/ 0 h 310"/>
                <a:gd name="T24" fmla="*/ 891 w 891"/>
                <a:gd name="T25" fmla="*/ 0 h 310"/>
                <a:gd name="T26" fmla="*/ 891 w 891"/>
                <a:gd name="T27" fmla="*/ 272 h 310"/>
                <a:gd name="T28" fmla="*/ 891 w 891"/>
                <a:gd name="T29" fmla="*/ 272 h 310"/>
                <a:gd name="T30" fmla="*/ 890 w 891"/>
                <a:gd name="T31" fmla="*/ 280 h 310"/>
                <a:gd name="T32" fmla="*/ 888 w 891"/>
                <a:gd name="T33" fmla="*/ 287 h 310"/>
                <a:gd name="T34" fmla="*/ 885 w 891"/>
                <a:gd name="T35" fmla="*/ 293 h 310"/>
                <a:gd name="T36" fmla="*/ 880 w 891"/>
                <a:gd name="T37" fmla="*/ 299 h 310"/>
                <a:gd name="T38" fmla="*/ 874 w 891"/>
                <a:gd name="T39" fmla="*/ 304 h 310"/>
                <a:gd name="T40" fmla="*/ 868 w 891"/>
                <a:gd name="T41" fmla="*/ 307 h 310"/>
                <a:gd name="T42" fmla="*/ 861 w 891"/>
                <a:gd name="T43" fmla="*/ 309 h 310"/>
                <a:gd name="T44" fmla="*/ 853 w 891"/>
                <a:gd name="T45" fmla="*/ 310 h 310"/>
                <a:gd name="T46" fmla="*/ 814 w 891"/>
                <a:gd name="T47" fmla="*/ 310 h 310"/>
                <a:gd name="T48" fmla="*/ 814 w 891"/>
                <a:gd name="T49" fmla="*/ 310 h 310"/>
                <a:gd name="T50" fmla="*/ 813 w 891"/>
                <a:gd name="T51" fmla="*/ 304 h 310"/>
                <a:gd name="T52" fmla="*/ 811 w 891"/>
                <a:gd name="T53" fmla="*/ 299 h 310"/>
                <a:gd name="T54" fmla="*/ 807 w 891"/>
                <a:gd name="T55" fmla="*/ 293 h 310"/>
                <a:gd name="T56" fmla="*/ 802 w 891"/>
                <a:gd name="T57" fmla="*/ 288 h 310"/>
                <a:gd name="T58" fmla="*/ 796 w 891"/>
                <a:gd name="T59" fmla="*/ 283 h 310"/>
                <a:gd name="T60" fmla="*/ 789 w 891"/>
                <a:gd name="T61" fmla="*/ 278 h 310"/>
                <a:gd name="T62" fmla="*/ 781 w 891"/>
                <a:gd name="T63" fmla="*/ 274 h 310"/>
                <a:gd name="T64" fmla="*/ 772 w 891"/>
                <a:gd name="T65" fmla="*/ 270 h 310"/>
                <a:gd name="T66" fmla="*/ 761 w 891"/>
                <a:gd name="T67" fmla="*/ 266 h 310"/>
                <a:gd name="T68" fmla="*/ 750 w 891"/>
                <a:gd name="T69" fmla="*/ 263 h 310"/>
                <a:gd name="T70" fmla="*/ 728 w 891"/>
                <a:gd name="T71" fmla="*/ 256 h 310"/>
                <a:gd name="T72" fmla="*/ 704 w 891"/>
                <a:gd name="T73" fmla="*/ 253 h 310"/>
                <a:gd name="T74" fmla="*/ 678 w 891"/>
                <a:gd name="T75" fmla="*/ 252 h 310"/>
                <a:gd name="T76" fmla="*/ 678 w 891"/>
                <a:gd name="T77" fmla="*/ 252 h 310"/>
                <a:gd name="T78" fmla="*/ 662 w 891"/>
                <a:gd name="T79" fmla="*/ 252 h 310"/>
                <a:gd name="T80" fmla="*/ 648 w 891"/>
                <a:gd name="T81" fmla="*/ 253 h 310"/>
                <a:gd name="T82" fmla="*/ 634 w 891"/>
                <a:gd name="T83" fmla="*/ 254 h 310"/>
                <a:gd name="T84" fmla="*/ 621 w 891"/>
                <a:gd name="T85" fmla="*/ 256 h 310"/>
                <a:gd name="T86" fmla="*/ 609 w 891"/>
                <a:gd name="T87" fmla="*/ 259 h 310"/>
                <a:gd name="T88" fmla="*/ 597 w 891"/>
                <a:gd name="T89" fmla="*/ 263 h 310"/>
                <a:gd name="T90" fmla="*/ 587 w 891"/>
                <a:gd name="T91" fmla="*/ 266 h 310"/>
                <a:gd name="T92" fmla="*/ 578 w 891"/>
                <a:gd name="T93" fmla="*/ 270 h 310"/>
                <a:gd name="T94" fmla="*/ 570 w 891"/>
                <a:gd name="T95" fmla="*/ 274 h 310"/>
                <a:gd name="T96" fmla="*/ 563 w 891"/>
                <a:gd name="T97" fmla="*/ 278 h 310"/>
                <a:gd name="T98" fmla="*/ 557 w 891"/>
                <a:gd name="T99" fmla="*/ 283 h 310"/>
                <a:gd name="T100" fmla="*/ 552 w 891"/>
                <a:gd name="T101" fmla="*/ 288 h 310"/>
                <a:gd name="T102" fmla="*/ 548 w 891"/>
                <a:gd name="T103" fmla="*/ 293 h 310"/>
                <a:gd name="T104" fmla="*/ 545 w 891"/>
                <a:gd name="T105" fmla="*/ 299 h 310"/>
                <a:gd name="T106" fmla="*/ 543 w 891"/>
                <a:gd name="T107" fmla="*/ 304 h 310"/>
                <a:gd name="T108" fmla="*/ 543 w 891"/>
                <a:gd name="T109" fmla="*/ 310 h 310"/>
                <a:gd name="T110" fmla="*/ 543 w 891"/>
                <a:gd name="T111"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1" h="310">
                  <a:moveTo>
                    <a:pt x="543" y="310"/>
                  </a:moveTo>
                  <a:lnTo>
                    <a:pt x="26" y="126"/>
                  </a:lnTo>
                  <a:lnTo>
                    <a:pt x="26" y="126"/>
                  </a:lnTo>
                  <a:lnTo>
                    <a:pt x="20" y="123"/>
                  </a:lnTo>
                  <a:lnTo>
                    <a:pt x="15" y="120"/>
                  </a:lnTo>
                  <a:lnTo>
                    <a:pt x="11" y="116"/>
                  </a:lnTo>
                  <a:lnTo>
                    <a:pt x="7" y="112"/>
                  </a:lnTo>
                  <a:lnTo>
                    <a:pt x="4" y="106"/>
                  </a:lnTo>
                  <a:lnTo>
                    <a:pt x="2" y="101"/>
                  </a:lnTo>
                  <a:lnTo>
                    <a:pt x="1" y="95"/>
                  </a:lnTo>
                  <a:lnTo>
                    <a:pt x="0" y="89"/>
                  </a:lnTo>
                  <a:lnTo>
                    <a:pt x="0" y="0"/>
                  </a:lnTo>
                  <a:lnTo>
                    <a:pt x="891" y="0"/>
                  </a:lnTo>
                  <a:lnTo>
                    <a:pt x="891" y="272"/>
                  </a:lnTo>
                  <a:lnTo>
                    <a:pt x="891" y="272"/>
                  </a:lnTo>
                  <a:lnTo>
                    <a:pt x="890" y="280"/>
                  </a:lnTo>
                  <a:lnTo>
                    <a:pt x="888" y="287"/>
                  </a:lnTo>
                  <a:lnTo>
                    <a:pt x="885" y="293"/>
                  </a:lnTo>
                  <a:lnTo>
                    <a:pt x="880" y="299"/>
                  </a:lnTo>
                  <a:lnTo>
                    <a:pt x="874" y="304"/>
                  </a:lnTo>
                  <a:lnTo>
                    <a:pt x="868" y="307"/>
                  </a:lnTo>
                  <a:lnTo>
                    <a:pt x="861" y="309"/>
                  </a:lnTo>
                  <a:lnTo>
                    <a:pt x="853" y="310"/>
                  </a:lnTo>
                  <a:lnTo>
                    <a:pt x="814" y="310"/>
                  </a:lnTo>
                  <a:lnTo>
                    <a:pt x="814" y="310"/>
                  </a:lnTo>
                  <a:lnTo>
                    <a:pt x="813" y="304"/>
                  </a:lnTo>
                  <a:lnTo>
                    <a:pt x="811" y="299"/>
                  </a:lnTo>
                  <a:lnTo>
                    <a:pt x="807" y="293"/>
                  </a:lnTo>
                  <a:lnTo>
                    <a:pt x="802" y="288"/>
                  </a:lnTo>
                  <a:lnTo>
                    <a:pt x="796" y="283"/>
                  </a:lnTo>
                  <a:lnTo>
                    <a:pt x="789" y="278"/>
                  </a:lnTo>
                  <a:lnTo>
                    <a:pt x="781" y="274"/>
                  </a:lnTo>
                  <a:lnTo>
                    <a:pt x="772" y="270"/>
                  </a:lnTo>
                  <a:lnTo>
                    <a:pt x="761" y="266"/>
                  </a:lnTo>
                  <a:lnTo>
                    <a:pt x="750" y="263"/>
                  </a:lnTo>
                  <a:lnTo>
                    <a:pt x="728" y="256"/>
                  </a:lnTo>
                  <a:lnTo>
                    <a:pt x="704" y="253"/>
                  </a:lnTo>
                  <a:lnTo>
                    <a:pt x="678" y="252"/>
                  </a:lnTo>
                  <a:lnTo>
                    <a:pt x="678" y="252"/>
                  </a:lnTo>
                  <a:lnTo>
                    <a:pt x="662" y="252"/>
                  </a:lnTo>
                  <a:lnTo>
                    <a:pt x="648" y="253"/>
                  </a:lnTo>
                  <a:lnTo>
                    <a:pt x="634" y="254"/>
                  </a:lnTo>
                  <a:lnTo>
                    <a:pt x="621" y="256"/>
                  </a:lnTo>
                  <a:lnTo>
                    <a:pt x="609" y="259"/>
                  </a:lnTo>
                  <a:lnTo>
                    <a:pt x="597" y="263"/>
                  </a:lnTo>
                  <a:lnTo>
                    <a:pt x="587" y="266"/>
                  </a:lnTo>
                  <a:lnTo>
                    <a:pt x="578" y="270"/>
                  </a:lnTo>
                  <a:lnTo>
                    <a:pt x="570" y="274"/>
                  </a:lnTo>
                  <a:lnTo>
                    <a:pt x="563" y="278"/>
                  </a:lnTo>
                  <a:lnTo>
                    <a:pt x="557" y="283"/>
                  </a:lnTo>
                  <a:lnTo>
                    <a:pt x="552" y="288"/>
                  </a:lnTo>
                  <a:lnTo>
                    <a:pt x="548" y="293"/>
                  </a:lnTo>
                  <a:lnTo>
                    <a:pt x="545" y="299"/>
                  </a:lnTo>
                  <a:lnTo>
                    <a:pt x="543" y="304"/>
                  </a:lnTo>
                  <a:lnTo>
                    <a:pt x="543" y="310"/>
                  </a:lnTo>
                  <a:lnTo>
                    <a:pt x="543" y="31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1" name="Line 284"/>
            <p:cNvSpPr>
              <a:spLocks noChangeShapeType="1"/>
            </p:cNvSpPr>
            <p:nvPr/>
          </p:nvSpPr>
          <p:spPr bwMode="auto">
            <a:xfrm flipH="1">
              <a:off x="6289675" y="4592638"/>
              <a:ext cx="35401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2" name="Line 285"/>
            <p:cNvSpPr>
              <a:spLocks noChangeShapeType="1"/>
            </p:cNvSpPr>
            <p:nvPr/>
          </p:nvSpPr>
          <p:spPr bwMode="auto">
            <a:xfrm flipV="1">
              <a:off x="6465888" y="4652963"/>
              <a:ext cx="15875" cy="17462"/>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3" name="Line 286"/>
            <p:cNvSpPr>
              <a:spLocks noChangeShapeType="1"/>
            </p:cNvSpPr>
            <p:nvPr/>
          </p:nvSpPr>
          <p:spPr bwMode="auto">
            <a:xfrm flipV="1">
              <a:off x="6437313" y="4645025"/>
              <a:ext cx="14288" cy="14287"/>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4" name="Freeform 287"/>
            <p:cNvSpPr>
              <a:spLocks/>
            </p:cNvSpPr>
            <p:nvPr/>
          </p:nvSpPr>
          <p:spPr bwMode="auto">
            <a:xfrm>
              <a:off x="6381750" y="4592638"/>
              <a:ext cx="85725" cy="47625"/>
            </a:xfrm>
            <a:custGeom>
              <a:avLst/>
              <a:gdLst>
                <a:gd name="T0" fmla="*/ 0 w 212"/>
                <a:gd name="T1" fmla="*/ 122 h 122"/>
                <a:gd name="T2" fmla="*/ 0 w 212"/>
                <a:gd name="T3" fmla="*/ 122 h 122"/>
                <a:gd name="T4" fmla="*/ 1 w 212"/>
                <a:gd name="T5" fmla="*/ 114 h 122"/>
                <a:gd name="T6" fmla="*/ 3 w 212"/>
                <a:gd name="T7" fmla="*/ 105 h 122"/>
                <a:gd name="T8" fmla="*/ 6 w 212"/>
                <a:gd name="T9" fmla="*/ 98 h 122"/>
                <a:gd name="T10" fmla="*/ 11 w 212"/>
                <a:gd name="T11" fmla="*/ 91 h 122"/>
                <a:gd name="T12" fmla="*/ 17 w 212"/>
                <a:gd name="T13" fmla="*/ 85 h 122"/>
                <a:gd name="T14" fmla="*/ 23 w 212"/>
                <a:gd name="T15" fmla="*/ 81 h 122"/>
                <a:gd name="T16" fmla="*/ 30 w 212"/>
                <a:gd name="T17" fmla="*/ 78 h 122"/>
                <a:gd name="T18" fmla="*/ 38 w 212"/>
                <a:gd name="T19" fmla="*/ 77 h 122"/>
                <a:gd name="T20" fmla="*/ 155 w 212"/>
                <a:gd name="T21" fmla="*/ 77 h 122"/>
                <a:gd name="T22" fmla="*/ 155 w 212"/>
                <a:gd name="T23" fmla="*/ 77 h 122"/>
                <a:gd name="T24" fmla="*/ 166 w 212"/>
                <a:gd name="T25" fmla="*/ 76 h 122"/>
                <a:gd name="T26" fmla="*/ 177 w 212"/>
                <a:gd name="T27" fmla="*/ 73 h 122"/>
                <a:gd name="T28" fmla="*/ 187 w 212"/>
                <a:gd name="T29" fmla="*/ 67 h 122"/>
                <a:gd name="T30" fmla="*/ 195 w 212"/>
                <a:gd name="T31" fmla="*/ 60 h 122"/>
                <a:gd name="T32" fmla="*/ 202 w 212"/>
                <a:gd name="T33" fmla="*/ 52 h 122"/>
                <a:gd name="T34" fmla="*/ 208 w 212"/>
                <a:gd name="T35" fmla="*/ 42 h 122"/>
                <a:gd name="T36" fmla="*/ 211 w 212"/>
                <a:gd name="T37" fmla="*/ 31 h 122"/>
                <a:gd name="T38" fmla="*/ 212 w 212"/>
                <a:gd name="T39" fmla="*/ 19 h 122"/>
                <a:gd name="T40" fmla="*/ 212 w 212"/>
                <a:gd name="T4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2" h="122">
                  <a:moveTo>
                    <a:pt x="0" y="122"/>
                  </a:moveTo>
                  <a:lnTo>
                    <a:pt x="0" y="122"/>
                  </a:lnTo>
                  <a:lnTo>
                    <a:pt x="1" y="114"/>
                  </a:lnTo>
                  <a:lnTo>
                    <a:pt x="3" y="105"/>
                  </a:lnTo>
                  <a:lnTo>
                    <a:pt x="6" y="98"/>
                  </a:lnTo>
                  <a:lnTo>
                    <a:pt x="11" y="91"/>
                  </a:lnTo>
                  <a:lnTo>
                    <a:pt x="17" y="85"/>
                  </a:lnTo>
                  <a:lnTo>
                    <a:pt x="23" y="81"/>
                  </a:lnTo>
                  <a:lnTo>
                    <a:pt x="30" y="78"/>
                  </a:lnTo>
                  <a:lnTo>
                    <a:pt x="38" y="77"/>
                  </a:lnTo>
                  <a:lnTo>
                    <a:pt x="155" y="77"/>
                  </a:lnTo>
                  <a:lnTo>
                    <a:pt x="155" y="77"/>
                  </a:lnTo>
                  <a:lnTo>
                    <a:pt x="166" y="76"/>
                  </a:lnTo>
                  <a:lnTo>
                    <a:pt x="177" y="73"/>
                  </a:lnTo>
                  <a:lnTo>
                    <a:pt x="187" y="67"/>
                  </a:lnTo>
                  <a:lnTo>
                    <a:pt x="195" y="60"/>
                  </a:lnTo>
                  <a:lnTo>
                    <a:pt x="202" y="52"/>
                  </a:lnTo>
                  <a:lnTo>
                    <a:pt x="208" y="42"/>
                  </a:lnTo>
                  <a:lnTo>
                    <a:pt x="211" y="31"/>
                  </a:lnTo>
                  <a:lnTo>
                    <a:pt x="212" y="19"/>
                  </a:lnTo>
                  <a:lnTo>
                    <a:pt x="212"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5" name="Freeform 288"/>
            <p:cNvSpPr>
              <a:spLocks/>
            </p:cNvSpPr>
            <p:nvPr/>
          </p:nvSpPr>
          <p:spPr bwMode="auto">
            <a:xfrm>
              <a:off x="6597650" y="4592638"/>
              <a:ext cx="46038" cy="44450"/>
            </a:xfrm>
            <a:custGeom>
              <a:avLst/>
              <a:gdLst>
                <a:gd name="T0" fmla="*/ 0 w 116"/>
                <a:gd name="T1" fmla="*/ 0 h 116"/>
                <a:gd name="T2" fmla="*/ 0 w 116"/>
                <a:gd name="T3" fmla="*/ 0 h 116"/>
                <a:gd name="T4" fmla="*/ 1 w 116"/>
                <a:gd name="T5" fmla="*/ 11 h 116"/>
                <a:gd name="T6" fmla="*/ 3 w 116"/>
                <a:gd name="T7" fmla="*/ 23 h 116"/>
                <a:gd name="T8" fmla="*/ 6 w 116"/>
                <a:gd name="T9" fmla="*/ 35 h 116"/>
                <a:gd name="T10" fmla="*/ 9 w 116"/>
                <a:gd name="T11" fmla="*/ 45 h 116"/>
                <a:gd name="T12" fmla="*/ 14 w 116"/>
                <a:gd name="T13" fmla="*/ 55 h 116"/>
                <a:gd name="T14" fmla="*/ 20 w 116"/>
                <a:gd name="T15" fmla="*/ 65 h 116"/>
                <a:gd name="T16" fmla="*/ 27 w 116"/>
                <a:gd name="T17" fmla="*/ 74 h 116"/>
                <a:gd name="T18" fmla="*/ 34 w 116"/>
                <a:gd name="T19" fmla="*/ 82 h 116"/>
                <a:gd name="T20" fmla="*/ 42 w 116"/>
                <a:gd name="T21" fmla="*/ 89 h 116"/>
                <a:gd name="T22" fmla="*/ 51 w 116"/>
                <a:gd name="T23" fmla="*/ 96 h 116"/>
                <a:gd name="T24" fmla="*/ 60 w 116"/>
                <a:gd name="T25" fmla="*/ 102 h 116"/>
                <a:gd name="T26" fmla="*/ 71 w 116"/>
                <a:gd name="T27" fmla="*/ 107 h 116"/>
                <a:gd name="T28" fmla="*/ 82 w 116"/>
                <a:gd name="T29" fmla="*/ 111 h 116"/>
                <a:gd name="T30" fmla="*/ 93 w 116"/>
                <a:gd name="T31" fmla="*/ 114 h 116"/>
                <a:gd name="T32" fmla="*/ 104 w 116"/>
                <a:gd name="T33" fmla="*/ 116 h 116"/>
                <a:gd name="T34" fmla="*/ 116 w 116"/>
                <a:gd name="T3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16">
                  <a:moveTo>
                    <a:pt x="0" y="0"/>
                  </a:moveTo>
                  <a:lnTo>
                    <a:pt x="0" y="0"/>
                  </a:lnTo>
                  <a:lnTo>
                    <a:pt x="1" y="11"/>
                  </a:lnTo>
                  <a:lnTo>
                    <a:pt x="3" y="23"/>
                  </a:lnTo>
                  <a:lnTo>
                    <a:pt x="6" y="35"/>
                  </a:lnTo>
                  <a:lnTo>
                    <a:pt x="9" y="45"/>
                  </a:lnTo>
                  <a:lnTo>
                    <a:pt x="14" y="55"/>
                  </a:lnTo>
                  <a:lnTo>
                    <a:pt x="20" y="65"/>
                  </a:lnTo>
                  <a:lnTo>
                    <a:pt x="27" y="74"/>
                  </a:lnTo>
                  <a:lnTo>
                    <a:pt x="34" y="82"/>
                  </a:lnTo>
                  <a:lnTo>
                    <a:pt x="42" y="89"/>
                  </a:lnTo>
                  <a:lnTo>
                    <a:pt x="51" y="96"/>
                  </a:lnTo>
                  <a:lnTo>
                    <a:pt x="60" y="102"/>
                  </a:lnTo>
                  <a:lnTo>
                    <a:pt x="71" y="107"/>
                  </a:lnTo>
                  <a:lnTo>
                    <a:pt x="82" y="111"/>
                  </a:lnTo>
                  <a:lnTo>
                    <a:pt x="93" y="114"/>
                  </a:lnTo>
                  <a:lnTo>
                    <a:pt x="104" y="116"/>
                  </a:lnTo>
                  <a:lnTo>
                    <a:pt x="116" y="116"/>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96" name="Gruppieren 495"/>
          <p:cNvGrpSpPr/>
          <p:nvPr/>
        </p:nvGrpSpPr>
        <p:grpSpPr>
          <a:xfrm>
            <a:off x="2643100" y="3982877"/>
            <a:ext cx="457796" cy="357203"/>
            <a:chOff x="7143750" y="4532313"/>
            <a:chExt cx="354013" cy="276225"/>
          </a:xfrm>
        </p:grpSpPr>
        <p:sp>
          <p:nvSpPr>
            <p:cNvPr id="497" name="Freeform 289"/>
            <p:cNvSpPr>
              <a:spLocks/>
            </p:cNvSpPr>
            <p:nvPr/>
          </p:nvSpPr>
          <p:spPr bwMode="auto">
            <a:xfrm>
              <a:off x="7143750" y="4532313"/>
              <a:ext cx="354013" cy="276225"/>
            </a:xfrm>
            <a:custGeom>
              <a:avLst/>
              <a:gdLst>
                <a:gd name="T0" fmla="*/ 445 w 891"/>
                <a:gd name="T1" fmla="*/ 697 h 697"/>
                <a:gd name="T2" fmla="*/ 658 w 891"/>
                <a:gd name="T3" fmla="*/ 697 h 697"/>
                <a:gd name="T4" fmla="*/ 658 w 891"/>
                <a:gd name="T5" fmla="*/ 232 h 697"/>
                <a:gd name="T6" fmla="*/ 775 w 891"/>
                <a:gd name="T7" fmla="*/ 329 h 697"/>
                <a:gd name="T8" fmla="*/ 891 w 891"/>
                <a:gd name="T9" fmla="*/ 213 h 697"/>
                <a:gd name="T10" fmla="*/ 734 w 891"/>
                <a:gd name="T11" fmla="*/ 57 h 697"/>
                <a:gd name="T12" fmla="*/ 734 w 891"/>
                <a:gd name="T13" fmla="*/ 57 h 697"/>
                <a:gd name="T14" fmla="*/ 720 w 891"/>
                <a:gd name="T15" fmla="*/ 44 h 697"/>
                <a:gd name="T16" fmla="*/ 705 w 891"/>
                <a:gd name="T17" fmla="*/ 33 h 697"/>
                <a:gd name="T18" fmla="*/ 689 w 891"/>
                <a:gd name="T19" fmla="*/ 22 h 697"/>
                <a:gd name="T20" fmla="*/ 671 w 891"/>
                <a:gd name="T21" fmla="*/ 14 h 697"/>
                <a:gd name="T22" fmla="*/ 654 w 891"/>
                <a:gd name="T23" fmla="*/ 8 h 697"/>
                <a:gd name="T24" fmla="*/ 636 w 891"/>
                <a:gd name="T25" fmla="*/ 3 h 697"/>
                <a:gd name="T26" fmla="*/ 617 w 891"/>
                <a:gd name="T27" fmla="*/ 1 h 697"/>
                <a:gd name="T28" fmla="*/ 597 w 891"/>
                <a:gd name="T29" fmla="*/ 0 h 697"/>
                <a:gd name="T30" fmla="*/ 445 w 891"/>
                <a:gd name="T31" fmla="*/ 0 h 697"/>
                <a:gd name="T32" fmla="*/ 292 w 891"/>
                <a:gd name="T33" fmla="*/ 0 h 697"/>
                <a:gd name="T34" fmla="*/ 292 w 891"/>
                <a:gd name="T35" fmla="*/ 0 h 697"/>
                <a:gd name="T36" fmla="*/ 273 w 891"/>
                <a:gd name="T37" fmla="*/ 1 h 697"/>
                <a:gd name="T38" fmla="*/ 255 w 891"/>
                <a:gd name="T39" fmla="*/ 3 h 697"/>
                <a:gd name="T40" fmla="*/ 237 w 891"/>
                <a:gd name="T41" fmla="*/ 8 h 697"/>
                <a:gd name="T42" fmla="*/ 218 w 891"/>
                <a:gd name="T43" fmla="*/ 14 h 697"/>
                <a:gd name="T44" fmla="*/ 201 w 891"/>
                <a:gd name="T45" fmla="*/ 22 h 697"/>
                <a:gd name="T46" fmla="*/ 185 w 891"/>
                <a:gd name="T47" fmla="*/ 33 h 697"/>
                <a:gd name="T48" fmla="*/ 170 w 891"/>
                <a:gd name="T49" fmla="*/ 44 h 697"/>
                <a:gd name="T50" fmla="*/ 156 w 891"/>
                <a:gd name="T51" fmla="*/ 57 h 697"/>
                <a:gd name="T52" fmla="*/ 0 w 891"/>
                <a:gd name="T53" fmla="*/ 213 h 697"/>
                <a:gd name="T54" fmla="*/ 116 w 891"/>
                <a:gd name="T55" fmla="*/ 329 h 697"/>
                <a:gd name="T56" fmla="*/ 232 w 891"/>
                <a:gd name="T57" fmla="*/ 232 h 697"/>
                <a:gd name="T58" fmla="*/ 232 w 891"/>
                <a:gd name="T59" fmla="*/ 697 h 697"/>
                <a:gd name="T60" fmla="*/ 445 w 891"/>
                <a:gd name="T61" fmla="*/ 697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1" h="697">
                  <a:moveTo>
                    <a:pt x="445" y="697"/>
                  </a:moveTo>
                  <a:lnTo>
                    <a:pt x="658" y="697"/>
                  </a:lnTo>
                  <a:lnTo>
                    <a:pt x="658" y="232"/>
                  </a:lnTo>
                  <a:lnTo>
                    <a:pt x="775" y="329"/>
                  </a:lnTo>
                  <a:lnTo>
                    <a:pt x="891" y="213"/>
                  </a:lnTo>
                  <a:lnTo>
                    <a:pt x="734" y="57"/>
                  </a:lnTo>
                  <a:lnTo>
                    <a:pt x="734" y="57"/>
                  </a:lnTo>
                  <a:lnTo>
                    <a:pt x="720" y="44"/>
                  </a:lnTo>
                  <a:lnTo>
                    <a:pt x="705" y="33"/>
                  </a:lnTo>
                  <a:lnTo>
                    <a:pt x="689" y="22"/>
                  </a:lnTo>
                  <a:lnTo>
                    <a:pt x="671" y="14"/>
                  </a:lnTo>
                  <a:lnTo>
                    <a:pt x="654" y="8"/>
                  </a:lnTo>
                  <a:lnTo>
                    <a:pt x="636" y="3"/>
                  </a:lnTo>
                  <a:lnTo>
                    <a:pt x="617" y="1"/>
                  </a:lnTo>
                  <a:lnTo>
                    <a:pt x="597" y="0"/>
                  </a:lnTo>
                  <a:lnTo>
                    <a:pt x="445" y="0"/>
                  </a:lnTo>
                  <a:lnTo>
                    <a:pt x="292" y="0"/>
                  </a:lnTo>
                  <a:lnTo>
                    <a:pt x="292" y="0"/>
                  </a:lnTo>
                  <a:lnTo>
                    <a:pt x="273" y="1"/>
                  </a:lnTo>
                  <a:lnTo>
                    <a:pt x="255" y="3"/>
                  </a:lnTo>
                  <a:lnTo>
                    <a:pt x="237" y="8"/>
                  </a:lnTo>
                  <a:lnTo>
                    <a:pt x="218" y="14"/>
                  </a:lnTo>
                  <a:lnTo>
                    <a:pt x="201" y="22"/>
                  </a:lnTo>
                  <a:lnTo>
                    <a:pt x="185" y="33"/>
                  </a:lnTo>
                  <a:lnTo>
                    <a:pt x="170" y="44"/>
                  </a:lnTo>
                  <a:lnTo>
                    <a:pt x="156" y="57"/>
                  </a:lnTo>
                  <a:lnTo>
                    <a:pt x="0" y="213"/>
                  </a:lnTo>
                  <a:lnTo>
                    <a:pt x="116" y="329"/>
                  </a:lnTo>
                  <a:lnTo>
                    <a:pt x="232" y="232"/>
                  </a:lnTo>
                  <a:lnTo>
                    <a:pt x="232" y="697"/>
                  </a:lnTo>
                  <a:lnTo>
                    <a:pt x="445" y="697"/>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8" name="Freeform 290"/>
            <p:cNvSpPr>
              <a:spLocks/>
            </p:cNvSpPr>
            <p:nvPr/>
          </p:nvSpPr>
          <p:spPr bwMode="auto">
            <a:xfrm>
              <a:off x="7273925" y="4532313"/>
              <a:ext cx="93663" cy="44450"/>
            </a:xfrm>
            <a:custGeom>
              <a:avLst/>
              <a:gdLst>
                <a:gd name="T0" fmla="*/ 233 w 233"/>
                <a:gd name="T1" fmla="*/ 0 h 116"/>
                <a:gd name="T2" fmla="*/ 233 w 233"/>
                <a:gd name="T3" fmla="*/ 0 h 116"/>
                <a:gd name="T4" fmla="*/ 232 w 233"/>
                <a:gd name="T5" fmla="*/ 11 h 116"/>
                <a:gd name="T6" fmla="*/ 230 w 233"/>
                <a:gd name="T7" fmla="*/ 23 h 116"/>
                <a:gd name="T8" fmla="*/ 227 w 233"/>
                <a:gd name="T9" fmla="*/ 35 h 116"/>
                <a:gd name="T10" fmla="*/ 224 w 233"/>
                <a:gd name="T11" fmla="*/ 45 h 116"/>
                <a:gd name="T12" fmla="*/ 219 w 233"/>
                <a:gd name="T13" fmla="*/ 55 h 116"/>
                <a:gd name="T14" fmla="*/ 213 w 233"/>
                <a:gd name="T15" fmla="*/ 65 h 116"/>
                <a:gd name="T16" fmla="*/ 206 w 233"/>
                <a:gd name="T17" fmla="*/ 74 h 116"/>
                <a:gd name="T18" fmla="*/ 198 w 233"/>
                <a:gd name="T19" fmla="*/ 82 h 116"/>
                <a:gd name="T20" fmla="*/ 190 w 233"/>
                <a:gd name="T21" fmla="*/ 89 h 116"/>
                <a:gd name="T22" fmla="*/ 181 w 233"/>
                <a:gd name="T23" fmla="*/ 96 h 116"/>
                <a:gd name="T24" fmla="*/ 171 w 233"/>
                <a:gd name="T25" fmla="*/ 102 h 116"/>
                <a:gd name="T26" fmla="*/ 161 w 233"/>
                <a:gd name="T27" fmla="*/ 107 h 116"/>
                <a:gd name="T28" fmla="*/ 151 w 233"/>
                <a:gd name="T29" fmla="*/ 111 h 116"/>
                <a:gd name="T30" fmla="*/ 140 w 233"/>
                <a:gd name="T31" fmla="*/ 114 h 116"/>
                <a:gd name="T32" fmla="*/ 128 w 233"/>
                <a:gd name="T33" fmla="*/ 116 h 116"/>
                <a:gd name="T34" fmla="*/ 116 w 233"/>
                <a:gd name="T35" fmla="*/ 116 h 116"/>
                <a:gd name="T36" fmla="*/ 116 w 233"/>
                <a:gd name="T37" fmla="*/ 116 h 116"/>
                <a:gd name="T38" fmla="*/ 104 w 233"/>
                <a:gd name="T39" fmla="*/ 116 h 116"/>
                <a:gd name="T40" fmla="*/ 93 w 233"/>
                <a:gd name="T41" fmla="*/ 114 h 116"/>
                <a:gd name="T42" fmla="*/ 82 w 233"/>
                <a:gd name="T43" fmla="*/ 111 h 116"/>
                <a:gd name="T44" fmla="*/ 71 w 233"/>
                <a:gd name="T45" fmla="*/ 107 h 116"/>
                <a:gd name="T46" fmla="*/ 61 w 233"/>
                <a:gd name="T47" fmla="*/ 102 h 116"/>
                <a:gd name="T48" fmla="*/ 52 w 233"/>
                <a:gd name="T49" fmla="*/ 96 h 116"/>
                <a:gd name="T50" fmla="*/ 42 w 233"/>
                <a:gd name="T51" fmla="*/ 89 h 116"/>
                <a:gd name="T52" fmla="*/ 34 w 233"/>
                <a:gd name="T53" fmla="*/ 82 h 116"/>
                <a:gd name="T54" fmla="*/ 26 w 233"/>
                <a:gd name="T55" fmla="*/ 74 h 116"/>
                <a:gd name="T56" fmla="*/ 20 w 233"/>
                <a:gd name="T57" fmla="*/ 65 h 116"/>
                <a:gd name="T58" fmla="*/ 14 w 233"/>
                <a:gd name="T59" fmla="*/ 55 h 116"/>
                <a:gd name="T60" fmla="*/ 9 w 233"/>
                <a:gd name="T61" fmla="*/ 45 h 116"/>
                <a:gd name="T62" fmla="*/ 5 w 233"/>
                <a:gd name="T63" fmla="*/ 35 h 116"/>
                <a:gd name="T64" fmla="*/ 2 w 233"/>
                <a:gd name="T65" fmla="*/ 23 h 116"/>
                <a:gd name="T66" fmla="*/ 1 w 233"/>
                <a:gd name="T67" fmla="*/ 11 h 116"/>
                <a:gd name="T68" fmla="*/ 0 w 233"/>
                <a:gd name="T6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16">
                  <a:moveTo>
                    <a:pt x="233" y="0"/>
                  </a:moveTo>
                  <a:lnTo>
                    <a:pt x="233" y="0"/>
                  </a:lnTo>
                  <a:lnTo>
                    <a:pt x="232" y="11"/>
                  </a:lnTo>
                  <a:lnTo>
                    <a:pt x="230" y="23"/>
                  </a:lnTo>
                  <a:lnTo>
                    <a:pt x="227" y="35"/>
                  </a:lnTo>
                  <a:lnTo>
                    <a:pt x="224" y="45"/>
                  </a:lnTo>
                  <a:lnTo>
                    <a:pt x="219" y="55"/>
                  </a:lnTo>
                  <a:lnTo>
                    <a:pt x="213" y="65"/>
                  </a:lnTo>
                  <a:lnTo>
                    <a:pt x="206" y="74"/>
                  </a:lnTo>
                  <a:lnTo>
                    <a:pt x="198" y="82"/>
                  </a:lnTo>
                  <a:lnTo>
                    <a:pt x="190" y="89"/>
                  </a:lnTo>
                  <a:lnTo>
                    <a:pt x="181" y="96"/>
                  </a:lnTo>
                  <a:lnTo>
                    <a:pt x="171" y="102"/>
                  </a:lnTo>
                  <a:lnTo>
                    <a:pt x="161" y="107"/>
                  </a:lnTo>
                  <a:lnTo>
                    <a:pt x="151" y="111"/>
                  </a:lnTo>
                  <a:lnTo>
                    <a:pt x="140" y="114"/>
                  </a:lnTo>
                  <a:lnTo>
                    <a:pt x="128" y="116"/>
                  </a:lnTo>
                  <a:lnTo>
                    <a:pt x="116" y="116"/>
                  </a:lnTo>
                  <a:lnTo>
                    <a:pt x="116" y="116"/>
                  </a:lnTo>
                  <a:lnTo>
                    <a:pt x="104" y="116"/>
                  </a:lnTo>
                  <a:lnTo>
                    <a:pt x="93" y="114"/>
                  </a:lnTo>
                  <a:lnTo>
                    <a:pt x="82" y="111"/>
                  </a:lnTo>
                  <a:lnTo>
                    <a:pt x="71" y="107"/>
                  </a:lnTo>
                  <a:lnTo>
                    <a:pt x="61" y="102"/>
                  </a:lnTo>
                  <a:lnTo>
                    <a:pt x="52" y="96"/>
                  </a:lnTo>
                  <a:lnTo>
                    <a:pt x="42" y="89"/>
                  </a:lnTo>
                  <a:lnTo>
                    <a:pt x="34" y="82"/>
                  </a:lnTo>
                  <a:lnTo>
                    <a:pt x="26" y="74"/>
                  </a:lnTo>
                  <a:lnTo>
                    <a:pt x="20" y="65"/>
                  </a:lnTo>
                  <a:lnTo>
                    <a:pt x="14" y="55"/>
                  </a:lnTo>
                  <a:lnTo>
                    <a:pt x="9" y="45"/>
                  </a:lnTo>
                  <a:lnTo>
                    <a:pt x="5" y="35"/>
                  </a:lnTo>
                  <a:lnTo>
                    <a:pt x="2" y="23"/>
                  </a:lnTo>
                  <a:lnTo>
                    <a:pt x="1" y="11"/>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99" name="Gruppieren 498"/>
          <p:cNvGrpSpPr/>
          <p:nvPr/>
        </p:nvGrpSpPr>
        <p:grpSpPr>
          <a:xfrm>
            <a:off x="3163816" y="3976375"/>
            <a:ext cx="418074" cy="363705"/>
            <a:chOff x="7967663" y="4516438"/>
            <a:chExt cx="354013" cy="307975"/>
          </a:xfrm>
        </p:grpSpPr>
        <p:sp>
          <p:nvSpPr>
            <p:cNvPr id="500" name="Freeform 291"/>
            <p:cNvSpPr>
              <a:spLocks/>
            </p:cNvSpPr>
            <p:nvPr/>
          </p:nvSpPr>
          <p:spPr bwMode="auto">
            <a:xfrm>
              <a:off x="7967663" y="4538663"/>
              <a:ext cx="354013" cy="285750"/>
            </a:xfrm>
            <a:custGeom>
              <a:avLst/>
              <a:gdLst>
                <a:gd name="T0" fmla="*/ 270 w 891"/>
                <a:gd name="T1" fmla="*/ 0 h 718"/>
                <a:gd name="T2" fmla="*/ 212 w 891"/>
                <a:gd name="T3" fmla="*/ 0 h 718"/>
                <a:gd name="T4" fmla="*/ 0 w 891"/>
                <a:gd name="T5" fmla="*/ 213 h 718"/>
                <a:gd name="T6" fmla="*/ 115 w 891"/>
                <a:gd name="T7" fmla="*/ 330 h 718"/>
                <a:gd name="T8" fmla="*/ 232 w 891"/>
                <a:gd name="T9" fmla="*/ 232 h 718"/>
                <a:gd name="T10" fmla="*/ 232 w 891"/>
                <a:gd name="T11" fmla="*/ 718 h 718"/>
                <a:gd name="T12" fmla="*/ 445 w 891"/>
                <a:gd name="T13" fmla="*/ 718 h 718"/>
                <a:gd name="T14" fmla="*/ 658 w 891"/>
                <a:gd name="T15" fmla="*/ 718 h 718"/>
                <a:gd name="T16" fmla="*/ 658 w 891"/>
                <a:gd name="T17" fmla="*/ 232 h 718"/>
                <a:gd name="T18" fmla="*/ 775 w 891"/>
                <a:gd name="T19" fmla="*/ 330 h 718"/>
                <a:gd name="T20" fmla="*/ 891 w 891"/>
                <a:gd name="T21" fmla="*/ 213 h 718"/>
                <a:gd name="T22" fmla="*/ 677 w 891"/>
                <a:gd name="T23" fmla="*/ 0 h 718"/>
                <a:gd name="T24" fmla="*/ 620 w 891"/>
                <a:gd name="T25"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1" h="718">
                  <a:moveTo>
                    <a:pt x="270" y="0"/>
                  </a:moveTo>
                  <a:lnTo>
                    <a:pt x="212" y="0"/>
                  </a:lnTo>
                  <a:lnTo>
                    <a:pt x="0" y="213"/>
                  </a:lnTo>
                  <a:lnTo>
                    <a:pt x="115" y="330"/>
                  </a:lnTo>
                  <a:lnTo>
                    <a:pt x="232" y="232"/>
                  </a:lnTo>
                  <a:lnTo>
                    <a:pt x="232" y="718"/>
                  </a:lnTo>
                  <a:lnTo>
                    <a:pt x="445" y="718"/>
                  </a:lnTo>
                  <a:lnTo>
                    <a:pt x="658" y="718"/>
                  </a:lnTo>
                  <a:lnTo>
                    <a:pt x="658" y="232"/>
                  </a:lnTo>
                  <a:lnTo>
                    <a:pt x="775" y="330"/>
                  </a:lnTo>
                  <a:lnTo>
                    <a:pt x="891" y="213"/>
                  </a:lnTo>
                  <a:lnTo>
                    <a:pt x="677" y="0"/>
                  </a:lnTo>
                  <a:lnTo>
                    <a:pt x="62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1" name="Freeform 292"/>
            <p:cNvSpPr>
              <a:spLocks/>
            </p:cNvSpPr>
            <p:nvPr/>
          </p:nvSpPr>
          <p:spPr bwMode="auto">
            <a:xfrm>
              <a:off x="8097838" y="4516438"/>
              <a:ext cx="92075" cy="46037"/>
            </a:xfrm>
            <a:custGeom>
              <a:avLst/>
              <a:gdLst>
                <a:gd name="T0" fmla="*/ 116 w 232"/>
                <a:gd name="T1" fmla="*/ 116 h 116"/>
                <a:gd name="T2" fmla="*/ 0 w 232"/>
                <a:gd name="T3" fmla="*/ 0 h 116"/>
                <a:gd name="T4" fmla="*/ 232 w 232"/>
                <a:gd name="T5" fmla="*/ 0 h 116"/>
                <a:gd name="T6" fmla="*/ 116 w 232"/>
                <a:gd name="T7" fmla="*/ 116 h 116"/>
              </a:gdLst>
              <a:ahLst/>
              <a:cxnLst>
                <a:cxn ang="0">
                  <a:pos x="T0" y="T1"/>
                </a:cxn>
                <a:cxn ang="0">
                  <a:pos x="T2" y="T3"/>
                </a:cxn>
                <a:cxn ang="0">
                  <a:pos x="T4" y="T5"/>
                </a:cxn>
                <a:cxn ang="0">
                  <a:pos x="T6" y="T7"/>
                </a:cxn>
              </a:cxnLst>
              <a:rect l="0" t="0" r="r" b="b"/>
              <a:pathLst>
                <a:path w="232" h="116">
                  <a:moveTo>
                    <a:pt x="116" y="116"/>
                  </a:moveTo>
                  <a:lnTo>
                    <a:pt x="0" y="0"/>
                  </a:lnTo>
                  <a:lnTo>
                    <a:pt x="232" y="0"/>
                  </a:lnTo>
                  <a:lnTo>
                    <a:pt x="116" y="116"/>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2" name="Freeform 293"/>
            <p:cNvSpPr>
              <a:spLocks/>
            </p:cNvSpPr>
            <p:nvPr/>
          </p:nvSpPr>
          <p:spPr bwMode="auto">
            <a:xfrm>
              <a:off x="8143875" y="4516438"/>
              <a:ext cx="69850" cy="68262"/>
            </a:xfrm>
            <a:custGeom>
              <a:avLst/>
              <a:gdLst>
                <a:gd name="T0" fmla="*/ 175 w 175"/>
                <a:gd name="T1" fmla="*/ 58 h 175"/>
                <a:gd name="T2" fmla="*/ 58 w 175"/>
                <a:gd name="T3" fmla="*/ 175 h 175"/>
                <a:gd name="T4" fmla="*/ 0 w 175"/>
                <a:gd name="T5" fmla="*/ 116 h 175"/>
                <a:gd name="T6" fmla="*/ 116 w 175"/>
                <a:gd name="T7" fmla="*/ 0 h 175"/>
                <a:gd name="T8" fmla="*/ 175 w 175"/>
                <a:gd name="T9" fmla="*/ 58 h 175"/>
              </a:gdLst>
              <a:ahLst/>
              <a:cxnLst>
                <a:cxn ang="0">
                  <a:pos x="T0" y="T1"/>
                </a:cxn>
                <a:cxn ang="0">
                  <a:pos x="T2" y="T3"/>
                </a:cxn>
                <a:cxn ang="0">
                  <a:pos x="T4" y="T5"/>
                </a:cxn>
                <a:cxn ang="0">
                  <a:pos x="T6" y="T7"/>
                </a:cxn>
                <a:cxn ang="0">
                  <a:pos x="T8" y="T9"/>
                </a:cxn>
              </a:cxnLst>
              <a:rect l="0" t="0" r="r" b="b"/>
              <a:pathLst>
                <a:path w="175" h="175">
                  <a:moveTo>
                    <a:pt x="175" y="58"/>
                  </a:moveTo>
                  <a:lnTo>
                    <a:pt x="58" y="175"/>
                  </a:lnTo>
                  <a:lnTo>
                    <a:pt x="0" y="116"/>
                  </a:lnTo>
                  <a:lnTo>
                    <a:pt x="116" y="0"/>
                  </a:lnTo>
                  <a:lnTo>
                    <a:pt x="175" y="58"/>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3" name="Freeform 294"/>
            <p:cNvSpPr>
              <a:spLocks/>
            </p:cNvSpPr>
            <p:nvPr/>
          </p:nvSpPr>
          <p:spPr bwMode="auto">
            <a:xfrm>
              <a:off x="8074025" y="4516438"/>
              <a:ext cx="69850" cy="68262"/>
            </a:xfrm>
            <a:custGeom>
              <a:avLst/>
              <a:gdLst>
                <a:gd name="T0" fmla="*/ 0 w 175"/>
                <a:gd name="T1" fmla="*/ 58 h 175"/>
                <a:gd name="T2" fmla="*/ 117 w 175"/>
                <a:gd name="T3" fmla="*/ 175 h 175"/>
                <a:gd name="T4" fmla="*/ 175 w 175"/>
                <a:gd name="T5" fmla="*/ 116 h 175"/>
                <a:gd name="T6" fmla="*/ 59 w 175"/>
                <a:gd name="T7" fmla="*/ 0 h 175"/>
                <a:gd name="T8" fmla="*/ 0 w 175"/>
                <a:gd name="T9" fmla="*/ 58 h 175"/>
              </a:gdLst>
              <a:ahLst/>
              <a:cxnLst>
                <a:cxn ang="0">
                  <a:pos x="T0" y="T1"/>
                </a:cxn>
                <a:cxn ang="0">
                  <a:pos x="T2" y="T3"/>
                </a:cxn>
                <a:cxn ang="0">
                  <a:pos x="T4" y="T5"/>
                </a:cxn>
                <a:cxn ang="0">
                  <a:pos x="T6" y="T7"/>
                </a:cxn>
                <a:cxn ang="0">
                  <a:pos x="T8" y="T9"/>
                </a:cxn>
              </a:cxnLst>
              <a:rect l="0" t="0" r="r" b="b"/>
              <a:pathLst>
                <a:path w="175" h="175">
                  <a:moveTo>
                    <a:pt x="0" y="58"/>
                  </a:moveTo>
                  <a:lnTo>
                    <a:pt x="117" y="175"/>
                  </a:lnTo>
                  <a:lnTo>
                    <a:pt x="175" y="116"/>
                  </a:lnTo>
                  <a:lnTo>
                    <a:pt x="59" y="0"/>
                  </a:lnTo>
                  <a:lnTo>
                    <a:pt x="0" y="58"/>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4" name="Line 295"/>
            <p:cNvSpPr>
              <a:spLocks noChangeShapeType="1"/>
            </p:cNvSpPr>
            <p:nvPr/>
          </p:nvSpPr>
          <p:spPr bwMode="auto">
            <a:xfrm flipV="1">
              <a:off x="8143875" y="4562475"/>
              <a:ext cx="0" cy="261937"/>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5" name="Freeform 296"/>
            <p:cNvSpPr>
              <a:spLocks/>
            </p:cNvSpPr>
            <p:nvPr/>
          </p:nvSpPr>
          <p:spPr bwMode="auto">
            <a:xfrm>
              <a:off x="8159750" y="4630738"/>
              <a:ext cx="14288" cy="15875"/>
            </a:xfrm>
            <a:custGeom>
              <a:avLst/>
              <a:gdLst>
                <a:gd name="T0" fmla="*/ 19 w 38"/>
                <a:gd name="T1" fmla="*/ 0 h 40"/>
                <a:gd name="T2" fmla="*/ 19 w 38"/>
                <a:gd name="T3" fmla="*/ 0 h 40"/>
                <a:gd name="T4" fmla="*/ 15 w 38"/>
                <a:gd name="T5" fmla="*/ 1 h 40"/>
                <a:gd name="T6" fmla="*/ 12 w 38"/>
                <a:gd name="T7" fmla="*/ 2 h 40"/>
                <a:gd name="T8" fmla="*/ 8 w 38"/>
                <a:gd name="T9" fmla="*/ 4 h 40"/>
                <a:gd name="T10" fmla="*/ 5 w 38"/>
                <a:gd name="T11" fmla="*/ 6 h 40"/>
                <a:gd name="T12" fmla="*/ 3 w 38"/>
                <a:gd name="T13" fmla="*/ 10 h 40"/>
                <a:gd name="T14" fmla="*/ 1 w 38"/>
                <a:gd name="T15" fmla="*/ 13 h 40"/>
                <a:gd name="T16" fmla="*/ 0 w 38"/>
                <a:gd name="T17" fmla="*/ 17 h 40"/>
                <a:gd name="T18" fmla="*/ 0 w 38"/>
                <a:gd name="T19" fmla="*/ 20 h 40"/>
                <a:gd name="T20" fmla="*/ 0 w 38"/>
                <a:gd name="T21" fmla="*/ 20 h 40"/>
                <a:gd name="T22" fmla="*/ 0 w 38"/>
                <a:gd name="T23" fmla="*/ 24 h 40"/>
                <a:gd name="T24" fmla="*/ 1 w 38"/>
                <a:gd name="T25" fmla="*/ 28 h 40"/>
                <a:gd name="T26" fmla="*/ 3 w 38"/>
                <a:gd name="T27" fmla="*/ 31 h 40"/>
                <a:gd name="T28" fmla="*/ 5 w 38"/>
                <a:gd name="T29" fmla="*/ 34 h 40"/>
                <a:gd name="T30" fmla="*/ 8 w 38"/>
                <a:gd name="T31" fmla="*/ 36 h 40"/>
                <a:gd name="T32" fmla="*/ 12 w 38"/>
                <a:gd name="T33" fmla="*/ 38 h 40"/>
                <a:gd name="T34" fmla="*/ 15 w 38"/>
                <a:gd name="T35" fmla="*/ 39 h 40"/>
                <a:gd name="T36" fmla="*/ 19 w 38"/>
                <a:gd name="T37" fmla="*/ 40 h 40"/>
                <a:gd name="T38" fmla="*/ 19 w 38"/>
                <a:gd name="T39" fmla="*/ 40 h 40"/>
                <a:gd name="T40" fmla="*/ 23 w 38"/>
                <a:gd name="T41" fmla="*/ 39 h 40"/>
                <a:gd name="T42" fmla="*/ 26 w 38"/>
                <a:gd name="T43" fmla="*/ 38 h 40"/>
                <a:gd name="T44" fmla="*/ 30 w 38"/>
                <a:gd name="T45" fmla="*/ 36 h 40"/>
                <a:gd name="T46" fmla="*/ 33 w 38"/>
                <a:gd name="T47" fmla="*/ 34 h 40"/>
                <a:gd name="T48" fmla="*/ 35 w 38"/>
                <a:gd name="T49" fmla="*/ 31 h 40"/>
                <a:gd name="T50" fmla="*/ 37 w 38"/>
                <a:gd name="T51" fmla="*/ 28 h 40"/>
                <a:gd name="T52" fmla="*/ 38 w 38"/>
                <a:gd name="T53" fmla="*/ 24 h 40"/>
                <a:gd name="T54" fmla="*/ 38 w 38"/>
                <a:gd name="T55" fmla="*/ 20 h 40"/>
                <a:gd name="T56" fmla="*/ 38 w 38"/>
                <a:gd name="T57" fmla="*/ 20 h 40"/>
                <a:gd name="T58" fmla="*/ 38 w 38"/>
                <a:gd name="T59" fmla="*/ 17 h 40"/>
                <a:gd name="T60" fmla="*/ 37 w 38"/>
                <a:gd name="T61" fmla="*/ 13 h 40"/>
                <a:gd name="T62" fmla="*/ 35 w 38"/>
                <a:gd name="T63" fmla="*/ 10 h 40"/>
                <a:gd name="T64" fmla="*/ 33 w 38"/>
                <a:gd name="T65" fmla="*/ 6 h 40"/>
                <a:gd name="T66" fmla="*/ 30 w 38"/>
                <a:gd name="T67" fmla="*/ 4 h 40"/>
                <a:gd name="T68" fmla="*/ 26 w 38"/>
                <a:gd name="T69" fmla="*/ 2 h 40"/>
                <a:gd name="T70" fmla="*/ 23 w 38"/>
                <a:gd name="T71" fmla="*/ 1 h 40"/>
                <a:gd name="T72" fmla="*/ 19 w 38"/>
                <a:gd name="T73" fmla="*/ 0 h 40"/>
                <a:gd name="T74" fmla="*/ 19 w 38"/>
                <a:gd name="T7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40">
                  <a:moveTo>
                    <a:pt x="19" y="0"/>
                  </a:moveTo>
                  <a:lnTo>
                    <a:pt x="19" y="0"/>
                  </a:lnTo>
                  <a:lnTo>
                    <a:pt x="15" y="1"/>
                  </a:lnTo>
                  <a:lnTo>
                    <a:pt x="12" y="2"/>
                  </a:lnTo>
                  <a:lnTo>
                    <a:pt x="8" y="4"/>
                  </a:lnTo>
                  <a:lnTo>
                    <a:pt x="5" y="6"/>
                  </a:lnTo>
                  <a:lnTo>
                    <a:pt x="3" y="10"/>
                  </a:lnTo>
                  <a:lnTo>
                    <a:pt x="1" y="13"/>
                  </a:lnTo>
                  <a:lnTo>
                    <a:pt x="0" y="17"/>
                  </a:lnTo>
                  <a:lnTo>
                    <a:pt x="0" y="20"/>
                  </a:lnTo>
                  <a:lnTo>
                    <a:pt x="0" y="20"/>
                  </a:lnTo>
                  <a:lnTo>
                    <a:pt x="0" y="24"/>
                  </a:lnTo>
                  <a:lnTo>
                    <a:pt x="1" y="28"/>
                  </a:lnTo>
                  <a:lnTo>
                    <a:pt x="3" y="31"/>
                  </a:lnTo>
                  <a:lnTo>
                    <a:pt x="5" y="34"/>
                  </a:lnTo>
                  <a:lnTo>
                    <a:pt x="8" y="36"/>
                  </a:lnTo>
                  <a:lnTo>
                    <a:pt x="12" y="38"/>
                  </a:lnTo>
                  <a:lnTo>
                    <a:pt x="15" y="39"/>
                  </a:lnTo>
                  <a:lnTo>
                    <a:pt x="19" y="40"/>
                  </a:lnTo>
                  <a:lnTo>
                    <a:pt x="19" y="40"/>
                  </a:lnTo>
                  <a:lnTo>
                    <a:pt x="23" y="39"/>
                  </a:lnTo>
                  <a:lnTo>
                    <a:pt x="26" y="38"/>
                  </a:lnTo>
                  <a:lnTo>
                    <a:pt x="30" y="36"/>
                  </a:lnTo>
                  <a:lnTo>
                    <a:pt x="33" y="34"/>
                  </a:lnTo>
                  <a:lnTo>
                    <a:pt x="35" y="31"/>
                  </a:lnTo>
                  <a:lnTo>
                    <a:pt x="37" y="28"/>
                  </a:lnTo>
                  <a:lnTo>
                    <a:pt x="38" y="24"/>
                  </a:lnTo>
                  <a:lnTo>
                    <a:pt x="38" y="20"/>
                  </a:lnTo>
                  <a:lnTo>
                    <a:pt x="38" y="20"/>
                  </a:lnTo>
                  <a:lnTo>
                    <a:pt x="38" y="17"/>
                  </a:lnTo>
                  <a:lnTo>
                    <a:pt x="37" y="13"/>
                  </a:lnTo>
                  <a:lnTo>
                    <a:pt x="35" y="10"/>
                  </a:lnTo>
                  <a:lnTo>
                    <a:pt x="33" y="6"/>
                  </a:lnTo>
                  <a:lnTo>
                    <a:pt x="30" y="4"/>
                  </a:lnTo>
                  <a:lnTo>
                    <a:pt x="26" y="2"/>
                  </a:lnTo>
                  <a:lnTo>
                    <a:pt x="23" y="1"/>
                  </a:lnTo>
                  <a:lnTo>
                    <a:pt x="19" y="0"/>
                  </a:lnTo>
                  <a:lnTo>
                    <a:pt x="19"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6" name="Freeform 297"/>
            <p:cNvSpPr>
              <a:spLocks/>
            </p:cNvSpPr>
            <p:nvPr/>
          </p:nvSpPr>
          <p:spPr bwMode="auto">
            <a:xfrm>
              <a:off x="8159750" y="4662488"/>
              <a:ext cx="14288" cy="14287"/>
            </a:xfrm>
            <a:custGeom>
              <a:avLst/>
              <a:gdLst>
                <a:gd name="T0" fmla="*/ 19 w 38"/>
                <a:gd name="T1" fmla="*/ 0 h 39"/>
                <a:gd name="T2" fmla="*/ 19 w 38"/>
                <a:gd name="T3" fmla="*/ 0 h 39"/>
                <a:gd name="T4" fmla="*/ 15 w 38"/>
                <a:gd name="T5" fmla="*/ 0 h 39"/>
                <a:gd name="T6" fmla="*/ 12 w 38"/>
                <a:gd name="T7" fmla="*/ 1 h 39"/>
                <a:gd name="T8" fmla="*/ 8 w 38"/>
                <a:gd name="T9" fmla="*/ 3 h 39"/>
                <a:gd name="T10" fmla="*/ 5 w 38"/>
                <a:gd name="T11" fmla="*/ 5 h 39"/>
                <a:gd name="T12" fmla="*/ 3 w 38"/>
                <a:gd name="T13" fmla="*/ 9 h 39"/>
                <a:gd name="T14" fmla="*/ 1 w 38"/>
                <a:gd name="T15" fmla="*/ 12 h 39"/>
                <a:gd name="T16" fmla="*/ 0 w 38"/>
                <a:gd name="T17" fmla="*/ 16 h 39"/>
                <a:gd name="T18" fmla="*/ 0 w 38"/>
                <a:gd name="T19" fmla="*/ 20 h 39"/>
                <a:gd name="T20" fmla="*/ 0 w 38"/>
                <a:gd name="T21" fmla="*/ 20 h 39"/>
                <a:gd name="T22" fmla="*/ 0 w 38"/>
                <a:gd name="T23" fmla="*/ 24 h 39"/>
                <a:gd name="T24" fmla="*/ 1 w 38"/>
                <a:gd name="T25" fmla="*/ 27 h 39"/>
                <a:gd name="T26" fmla="*/ 3 w 38"/>
                <a:gd name="T27" fmla="*/ 31 h 39"/>
                <a:gd name="T28" fmla="*/ 5 w 38"/>
                <a:gd name="T29" fmla="*/ 33 h 39"/>
                <a:gd name="T30" fmla="*/ 8 w 38"/>
                <a:gd name="T31" fmla="*/ 36 h 39"/>
                <a:gd name="T32" fmla="*/ 12 w 38"/>
                <a:gd name="T33" fmla="*/ 38 h 39"/>
                <a:gd name="T34" fmla="*/ 15 w 38"/>
                <a:gd name="T35" fmla="*/ 39 h 39"/>
                <a:gd name="T36" fmla="*/ 19 w 38"/>
                <a:gd name="T37" fmla="*/ 39 h 39"/>
                <a:gd name="T38" fmla="*/ 19 w 38"/>
                <a:gd name="T39" fmla="*/ 39 h 39"/>
                <a:gd name="T40" fmla="*/ 23 w 38"/>
                <a:gd name="T41" fmla="*/ 39 h 39"/>
                <a:gd name="T42" fmla="*/ 26 w 38"/>
                <a:gd name="T43" fmla="*/ 38 h 39"/>
                <a:gd name="T44" fmla="*/ 30 w 38"/>
                <a:gd name="T45" fmla="*/ 36 h 39"/>
                <a:gd name="T46" fmla="*/ 33 w 38"/>
                <a:gd name="T47" fmla="*/ 33 h 39"/>
                <a:gd name="T48" fmla="*/ 35 w 38"/>
                <a:gd name="T49" fmla="*/ 31 h 39"/>
                <a:gd name="T50" fmla="*/ 37 w 38"/>
                <a:gd name="T51" fmla="*/ 27 h 39"/>
                <a:gd name="T52" fmla="*/ 38 w 38"/>
                <a:gd name="T53" fmla="*/ 24 h 39"/>
                <a:gd name="T54" fmla="*/ 38 w 38"/>
                <a:gd name="T55" fmla="*/ 20 h 39"/>
                <a:gd name="T56" fmla="*/ 38 w 38"/>
                <a:gd name="T57" fmla="*/ 20 h 39"/>
                <a:gd name="T58" fmla="*/ 38 w 38"/>
                <a:gd name="T59" fmla="*/ 16 h 39"/>
                <a:gd name="T60" fmla="*/ 37 w 38"/>
                <a:gd name="T61" fmla="*/ 12 h 39"/>
                <a:gd name="T62" fmla="*/ 35 w 38"/>
                <a:gd name="T63" fmla="*/ 9 h 39"/>
                <a:gd name="T64" fmla="*/ 33 w 38"/>
                <a:gd name="T65" fmla="*/ 5 h 39"/>
                <a:gd name="T66" fmla="*/ 30 w 38"/>
                <a:gd name="T67" fmla="*/ 3 h 39"/>
                <a:gd name="T68" fmla="*/ 26 w 38"/>
                <a:gd name="T69" fmla="*/ 1 h 39"/>
                <a:gd name="T70" fmla="*/ 23 w 38"/>
                <a:gd name="T71" fmla="*/ 0 h 39"/>
                <a:gd name="T72" fmla="*/ 19 w 38"/>
                <a:gd name="T73" fmla="*/ 0 h 39"/>
                <a:gd name="T74" fmla="*/ 19 w 38"/>
                <a:gd name="T7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9">
                  <a:moveTo>
                    <a:pt x="19" y="0"/>
                  </a:moveTo>
                  <a:lnTo>
                    <a:pt x="19" y="0"/>
                  </a:lnTo>
                  <a:lnTo>
                    <a:pt x="15" y="0"/>
                  </a:lnTo>
                  <a:lnTo>
                    <a:pt x="12" y="1"/>
                  </a:lnTo>
                  <a:lnTo>
                    <a:pt x="8" y="3"/>
                  </a:lnTo>
                  <a:lnTo>
                    <a:pt x="5" y="5"/>
                  </a:lnTo>
                  <a:lnTo>
                    <a:pt x="3" y="9"/>
                  </a:lnTo>
                  <a:lnTo>
                    <a:pt x="1" y="12"/>
                  </a:lnTo>
                  <a:lnTo>
                    <a:pt x="0" y="16"/>
                  </a:lnTo>
                  <a:lnTo>
                    <a:pt x="0" y="20"/>
                  </a:lnTo>
                  <a:lnTo>
                    <a:pt x="0" y="20"/>
                  </a:lnTo>
                  <a:lnTo>
                    <a:pt x="0" y="24"/>
                  </a:lnTo>
                  <a:lnTo>
                    <a:pt x="1" y="27"/>
                  </a:lnTo>
                  <a:lnTo>
                    <a:pt x="3" y="31"/>
                  </a:lnTo>
                  <a:lnTo>
                    <a:pt x="5" y="33"/>
                  </a:lnTo>
                  <a:lnTo>
                    <a:pt x="8" y="36"/>
                  </a:lnTo>
                  <a:lnTo>
                    <a:pt x="12" y="38"/>
                  </a:lnTo>
                  <a:lnTo>
                    <a:pt x="15" y="39"/>
                  </a:lnTo>
                  <a:lnTo>
                    <a:pt x="19" y="39"/>
                  </a:lnTo>
                  <a:lnTo>
                    <a:pt x="19" y="39"/>
                  </a:lnTo>
                  <a:lnTo>
                    <a:pt x="23" y="39"/>
                  </a:lnTo>
                  <a:lnTo>
                    <a:pt x="26" y="38"/>
                  </a:lnTo>
                  <a:lnTo>
                    <a:pt x="30" y="36"/>
                  </a:lnTo>
                  <a:lnTo>
                    <a:pt x="33" y="33"/>
                  </a:lnTo>
                  <a:lnTo>
                    <a:pt x="35" y="31"/>
                  </a:lnTo>
                  <a:lnTo>
                    <a:pt x="37" y="27"/>
                  </a:lnTo>
                  <a:lnTo>
                    <a:pt x="38" y="24"/>
                  </a:lnTo>
                  <a:lnTo>
                    <a:pt x="38" y="20"/>
                  </a:lnTo>
                  <a:lnTo>
                    <a:pt x="38" y="20"/>
                  </a:lnTo>
                  <a:lnTo>
                    <a:pt x="38" y="16"/>
                  </a:lnTo>
                  <a:lnTo>
                    <a:pt x="37" y="12"/>
                  </a:lnTo>
                  <a:lnTo>
                    <a:pt x="35" y="9"/>
                  </a:lnTo>
                  <a:lnTo>
                    <a:pt x="33" y="5"/>
                  </a:lnTo>
                  <a:lnTo>
                    <a:pt x="30" y="3"/>
                  </a:lnTo>
                  <a:lnTo>
                    <a:pt x="26" y="1"/>
                  </a:lnTo>
                  <a:lnTo>
                    <a:pt x="23" y="0"/>
                  </a:lnTo>
                  <a:lnTo>
                    <a:pt x="19" y="0"/>
                  </a:lnTo>
                  <a:lnTo>
                    <a:pt x="19"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7" name="Freeform 298"/>
            <p:cNvSpPr>
              <a:spLocks/>
            </p:cNvSpPr>
            <p:nvPr/>
          </p:nvSpPr>
          <p:spPr bwMode="auto">
            <a:xfrm>
              <a:off x="8159750" y="4692650"/>
              <a:ext cx="14288" cy="15875"/>
            </a:xfrm>
            <a:custGeom>
              <a:avLst/>
              <a:gdLst>
                <a:gd name="T0" fmla="*/ 19 w 38"/>
                <a:gd name="T1" fmla="*/ 0 h 40"/>
                <a:gd name="T2" fmla="*/ 19 w 38"/>
                <a:gd name="T3" fmla="*/ 0 h 40"/>
                <a:gd name="T4" fmla="*/ 15 w 38"/>
                <a:gd name="T5" fmla="*/ 1 h 40"/>
                <a:gd name="T6" fmla="*/ 12 w 38"/>
                <a:gd name="T7" fmla="*/ 2 h 40"/>
                <a:gd name="T8" fmla="*/ 8 w 38"/>
                <a:gd name="T9" fmla="*/ 4 h 40"/>
                <a:gd name="T10" fmla="*/ 5 w 38"/>
                <a:gd name="T11" fmla="*/ 7 h 40"/>
                <a:gd name="T12" fmla="*/ 3 w 38"/>
                <a:gd name="T13" fmla="*/ 10 h 40"/>
                <a:gd name="T14" fmla="*/ 1 w 38"/>
                <a:gd name="T15" fmla="*/ 13 h 40"/>
                <a:gd name="T16" fmla="*/ 0 w 38"/>
                <a:gd name="T17" fmla="*/ 17 h 40"/>
                <a:gd name="T18" fmla="*/ 0 w 38"/>
                <a:gd name="T19" fmla="*/ 20 h 40"/>
                <a:gd name="T20" fmla="*/ 0 w 38"/>
                <a:gd name="T21" fmla="*/ 20 h 40"/>
                <a:gd name="T22" fmla="*/ 0 w 38"/>
                <a:gd name="T23" fmla="*/ 24 h 40"/>
                <a:gd name="T24" fmla="*/ 1 w 38"/>
                <a:gd name="T25" fmla="*/ 28 h 40"/>
                <a:gd name="T26" fmla="*/ 3 w 38"/>
                <a:gd name="T27" fmla="*/ 31 h 40"/>
                <a:gd name="T28" fmla="*/ 5 w 38"/>
                <a:gd name="T29" fmla="*/ 34 h 40"/>
                <a:gd name="T30" fmla="*/ 8 w 38"/>
                <a:gd name="T31" fmla="*/ 36 h 40"/>
                <a:gd name="T32" fmla="*/ 12 w 38"/>
                <a:gd name="T33" fmla="*/ 38 h 40"/>
                <a:gd name="T34" fmla="*/ 15 w 38"/>
                <a:gd name="T35" fmla="*/ 39 h 40"/>
                <a:gd name="T36" fmla="*/ 19 w 38"/>
                <a:gd name="T37" fmla="*/ 40 h 40"/>
                <a:gd name="T38" fmla="*/ 19 w 38"/>
                <a:gd name="T39" fmla="*/ 40 h 40"/>
                <a:gd name="T40" fmla="*/ 23 w 38"/>
                <a:gd name="T41" fmla="*/ 39 h 40"/>
                <a:gd name="T42" fmla="*/ 26 w 38"/>
                <a:gd name="T43" fmla="*/ 38 h 40"/>
                <a:gd name="T44" fmla="*/ 30 w 38"/>
                <a:gd name="T45" fmla="*/ 36 h 40"/>
                <a:gd name="T46" fmla="*/ 33 w 38"/>
                <a:gd name="T47" fmla="*/ 34 h 40"/>
                <a:gd name="T48" fmla="*/ 35 w 38"/>
                <a:gd name="T49" fmla="*/ 31 h 40"/>
                <a:gd name="T50" fmla="*/ 37 w 38"/>
                <a:gd name="T51" fmla="*/ 28 h 40"/>
                <a:gd name="T52" fmla="*/ 38 w 38"/>
                <a:gd name="T53" fmla="*/ 24 h 40"/>
                <a:gd name="T54" fmla="*/ 38 w 38"/>
                <a:gd name="T55" fmla="*/ 20 h 40"/>
                <a:gd name="T56" fmla="*/ 38 w 38"/>
                <a:gd name="T57" fmla="*/ 20 h 40"/>
                <a:gd name="T58" fmla="*/ 38 w 38"/>
                <a:gd name="T59" fmla="*/ 17 h 40"/>
                <a:gd name="T60" fmla="*/ 37 w 38"/>
                <a:gd name="T61" fmla="*/ 13 h 40"/>
                <a:gd name="T62" fmla="*/ 35 w 38"/>
                <a:gd name="T63" fmla="*/ 10 h 40"/>
                <a:gd name="T64" fmla="*/ 33 w 38"/>
                <a:gd name="T65" fmla="*/ 7 h 40"/>
                <a:gd name="T66" fmla="*/ 30 w 38"/>
                <a:gd name="T67" fmla="*/ 4 h 40"/>
                <a:gd name="T68" fmla="*/ 26 w 38"/>
                <a:gd name="T69" fmla="*/ 2 h 40"/>
                <a:gd name="T70" fmla="*/ 23 w 38"/>
                <a:gd name="T71" fmla="*/ 1 h 40"/>
                <a:gd name="T72" fmla="*/ 19 w 38"/>
                <a:gd name="T73" fmla="*/ 0 h 40"/>
                <a:gd name="T74" fmla="*/ 19 w 38"/>
                <a:gd name="T7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40">
                  <a:moveTo>
                    <a:pt x="19" y="0"/>
                  </a:moveTo>
                  <a:lnTo>
                    <a:pt x="19" y="0"/>
                  </a:lnTo>
                  <a:lnTo>
                    <a:pt x="15" y="1"/>
                  </a:lnTo>
                  <a:lnTo>
                    <a:pt x="12" y="2"/>
                  </a:lnTo>
                  <a:lnTo>
                    <a:pt x="8" y="4"/>
                  </a:lnTo>
                  <a:lnTo>
                    <a:pt x="5" y="7"/>
                  </a:lnTo>
                  <a:lnTo>
                    <a:pt x="3" y="10"/>
                  </a:lnTo>
                  <a:lnTo>
                    <a:pt x="1" y="13"/>
                  </a:lnTo>
                  <a:lnTo>
                    <a:pt x="0" y="17"/>
                  </a:lnTo>
                  <a:lnTo>
                    <a:pt x="0" y="20"/>
                  </a:lnTo>
                  <a:lnTo>
                    <a:pt x="0" y="20"/>
                  </a:lnTo>
                  <a:lnTo>
                    <a:pt x="0" y="24"/>
                  </a:lnTo>
                  <a:lnTo>
                    <a:pt x="1" y="28"/>
                  </a:lnTo>
                  <a:lnTo>
                    <a:pt x="3" y="31"/>
                  </a:lnTo>
                  <a:lnTo>
                    <a:pt x="5" y="34"/>
                  </a:lnTo>
                  <a:lnTo>
                    <a:pt x="8" y="36"/>
                  </a:lnTo>
                  <a:lnTo>
                    <a:pt x="12" y="38"/>
                  </a:lnTo>
                  <a:lnTo>
                    <a:pt x="15" y="39"/>
                  </a:lnTo>
                  <a:lnTo>
                    <a:pt x="19" y="40"/>
                  </a:lnTo>
                  <a:lnTo>
                    <a:pt x="19" y="40"/>
                  </a:lnTo>
                  <a:lnTo>
                    <a:pt x="23" y="39"/>
                  </a:lnTo>
                  <a:lnTo>
                    <a:pt x="26" y="38"/>
                  </a:lnTo>
                  <a:lnTo>
                    <a:pt x="30" y="36"/>
                  </a:lnTo>
                  <a:lnTo>
                    <a:pt x="33" y="34"/>
                  </a:lnTo>
                  <a:lnTo>
                    <a:pt x="35" y="31"/>
                  </a:lnTo>
                  <a:lnTo>
                    <a:pt x="37" y="28"/>
                  </a:lnTo>
                  <a:lnTo>
                    <a:pt x="38" y="24"/>
                  </a:lnTo>
                  <a:lnTo>
                    <a:pt x="38" y="20"/>
                  </a:lnTo>
                  <a:lnTo>
                    <a:pt x="38" y="20"/>
                  </a:lnTo>
                  <a:lnTo>
                    <a:pt x="38" y="17"/>
                  </a:lnTo>
                  <a:lnTo>
                    <a:pt x="37" y="13"/>
                  </a:lnTo>
                  <a:lnTo>
                    <a:pt x="35" y="10"/>
                  </a:lnTo>
                  <a:lnTo>
                    <a:pt x="33" y="7"/>
                  </a:lnTo>
                  <a:lnTo>
                    <a:pt x="30" y="4"/>
                  </a:lnTo>
                  <a:lnTo>
                    <a:pt x="26" y="2"/>
                  </a:lnTo>
                  <a:lnTo>
                    <a:pt x="23" y="1"/>
                  </a:lnTo>
                  <a:lnTo>
                    <a:pt x="19" y="0"/>
                  </a:lnTo>
                  <a:lnTo>
                    <a:pt x="19"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8" name="Freeform 299"/>
            <p:cNvSpPr>
              <a:spLocks/>
            </p:cNvSpPr>
            <p:nvPr/>
          </p:nvSpPr>
          <p:spPr bwMode="auto">
            <a:xfrm>
              <a:off x="8159750" y="4724400"/>
              <a:ext cx="14288" cy="14287"/>
            </a:xfrm>
            <a:custGeom>
              <a:avLst/>
              <a:gdLst>
                <a:gd name="T0" fmla="*/ 19 w 38"/>
                <a:gd name="T1" fmla="*/ 0 h 39"/>
                <a:gd name="T2" fmla="*/ 19 w 38"/>
                <a:gd name="T3" fmla="*/ 0 h 39"/>
                <a:gd name="T4" fmla="*/ 15 w 38"/>
                <a:gd name="T5" fmla="*/ 0 h 39"/>
                <a:gd name="T6" fmla="*/ 12 w 38"/>
                <a:gd name="T7" fmla="*/ 1 h 39"/>
                <a:gd name="T8" fmla="*/ 8 w 38"/>
                <a:gd name="T9" fmla="*/ 3 h 39"/>
                <a:gd name="T10" fmla="*/ 5 w 38"/>
                <a:gd name="T11" fmla="*/ 6 h 39"/>
                <a:gd name="T12" fmla="*/ 3 w 38"/>
                <a:gd name="T13" fmla="*/ 9 h 39"/>
                <a:gd name="T14" fmla="*/ 1 w 38"/>
                <a:gd name="T15" fmla="*/ 13 h 39"/>
                <a:gd name="T16" fmla="*/ 0 w 38"/>
                <a:gd name="T17" fmla="*/ 16 h 39"/>
                <a:gd name="T18" fmla="*/ 0 w 38"/>
                <a:gd name="T19" fmla="*/ 20 h 39"/>
                <a:gd name="T20" fmla="*/ 0 w 38"/>
                <a:gd name="T21" fmla="*/ 20 h 39"/>
                <a:gd name="T22" fmla="*/ 0 w 38"/>
                <a:gd name="T23" fmla="*/ 24 h 39"/>
                <a:gd name="T24" fmla="*/ 1 w 38"/>
                <a:gd name="T25" fmla="*/ 27 h 39"/>
                <a:gd name="T26" fmla="*/ 3 w 38"/>
                <a:gd name="T27" fmla="*/ 31 h 39"/>
                <a:gd name="T28" fmla="*/ 5 w 38"/>
                <a:gd name="T29" fmla="*/ 34 h 39"/>
                <a:gd name="T30" fmla="*/ 8 w 38"/>
                <a:gd name="T31" fmla="*/ 36 h 39"/>
                <a:gd name="T32" fmla="*/ 12 w 38"/>
                <a:gd name="T33" fmla="*/ 38 h 39"/>
                <a:gd name="T34" fmla="*/ 15 w 38"/>
                <a:gd name="T35" fmla="*/ 39 h 39"/>
                <a:gd name="T36" fmla="*/ 19 w 38"/>
                <a:gd name="T37" fmla="*/ 39 h 39"/>
                <a:gd name="T38" fmla="*/ 19 w 38"/>
                <a:gd name="T39" fmla="*/ 39 h 39"/>
                <a:gd name="T40" fmla="*/ 23 w 38"/>
                <a:gd name="T41" fmla="*/ 39 h 39"/>
                <a:gd name="T42" fmla="*/ 26 w 38"/>
                <a:gd name="T43" fmla="*/ 38 h 39"/>
                <a:gd name="T44" fmla="*/ 30 w 38"/>
                <a:gd name="T45" fmla="*/ 36 h 39"/>
                <a:gd name="T46" fmla="*/ 33 w 38"/>
                <a:gd name="T47" fmla="*/ 34 h 39"/>
                <a:gd name="T48" fmla="*/ 35 w 38"/>
                <a:gd name="T49" fmla="*/ 31 h 39"/>
                <a:gd name="T50" fmla="*/ 37 w 38"/>
                <a:gd name="T51" fmla="*/ 27 h 39"/>
                <a:gd name="T52" fmla="*/ 38 w 38"/>
                <a:gd name="T53" fmla="*/ 24 h 39"/>
                <a:gd name="T54" fmla="*/ 38 w 38"/>
                <a:gd name="T55" fmla="*/ 20 h 39"/>
                <a:gd name="T56" fmla="*/ 38 w 38"/>
                <a:gd name="T57" fmla="*/ 20 h 39"/>
                <a:gd name="T58" fmla="*/ 38 w 38"/>
                <a:gd name="T59" fmla="*/ 16 h 39"/>
                <a:gd name="T60" fmla="*/ 37 w 38"/>
                <a:gd name="T61" fmla="*/ 13 h 39"/>
                <a:gd name="T62" fmla="*/ 35 w 38"/>
                <a:gd name="T63" fmla="*/ 9 h 39"/>
                <a:gd name="T64" fmla="*/ 33 w 38"/>
                <a:gd name="T65" fmla="*/ 6 h 39"/>
                <a:gd name="T66" fmla="*/ 30 w 38"/>
                <a:gd name="T67" fmla="*/ 3 h 39"/>
                <a:gd name="T68" fmla="*/ 26 w 38"/>
                <a:gd name="T69" fmla="*/ 1 h 39"/>
                <a:gd name="T70" fmla="*/ 23 w 38"/>
                <a:gd name="T71" fmla="*/ 0 h 39"/>
                <a:gd name="T72" fmla="*/ 19 w 38"/>
                <a:gd name="T73" fmla="*/ 0 h 39"/>
                <a:gd name="T74" fmla="*/ 19 w 38"/>
                <a:gd name="T7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9">
                  <a:moveTo>
                    <a:pt x="19" y="0"/>
                  </a:moveTo>
                  <a:lnTo>
                    <a:pt x="19" y="0"/>
                  </a:lnTo>
                  <a:lnTo>
                    <a:pt x="15" y="0"/>
                  </a:lnTo>
                  <a:lnTo>
                    <a:pt x="12" y="1"/>
                  </a:lnTo>
                  <a:lnTo>
                    <a:pt x="8" y="3"/>
                  </a:lnTo>
                  <a:lnTo>
                    <a:pt x="5" y="6"/>
                  </a:lnTo>
                  <a:lnTo>
                    <a:pt x="3" y="9"/>
                  </a:lnTo>
                  <a:lnTo>
                    <a:pt x="1" y="13"/>
                  </a:lnTo>
                  <a:lnTo>
                    <a:pt x="0" y="16"/>
                  </a:lnTo>
                  <a:lnTo>
                    <a:pt x="0" y="20"/>
                  </a:lnTo>
                  <a:lnTo>
                    <a:pt x="0" y="20"/>
                  </a:lnTo>
                  <a:lnTo>
                    <a:pt x="0" y="24"/>
                  </a:lnTo>
                  <a:lnTo>
                    <a:pt x="1" y="27"/>
                  </a:lnTo>
                  <a:lnTo>
                    <a:pt x="3" y="31"/>
                  </a:lnTo>
                  <a:lnTo>
                    <a:pt x="5" y="34"/>
                  </a:lnTo>
                  <a:lnTo>
                    <a:pt x="8" y="36"/>
                  </a:lnTo>
                  <a:lnTo>
                    <a:pt x="12" y="38"/>
                  </a:lnTo>
                  <a:lnTo>
                    <a:pt x="15" y="39"/>
                  </a:lnTo>
                  <a:lnTo>
                    <a:pt x="19" y="39"/>
                  </a:lnTo>
                  <a:lnTo>
                    <a:pt x="19" y="39"/>
                  </a:lnTo>
                  <a:lnTo>
                    <a:pt x="23" y="39"/>
                  </a:lnTo>
                  <a:lnTo>
                    <a:pt x="26" y="38"/>
                  </a:lnTo>
                  <a:lnTo>
                    <a:pt x="30" y="36"/>
                  </a:lnTo>
                  <a:lnTo>
                    <a:pt x="33" y="34"/>
                  </a:lnTo>
                  <a:lnTo>
                    <a:pt x="35" y="31"/>
                  </a:lnTo>
                  <a:lnTo>
                    <a:pt x="37" y="27"/>
                  </a:lnTo>
                  <a:lnTo>
                    <a:pt x="38" y="24"/>
                  </a:lnTo>
                  <a:lnTo>
                    <a:pt x="38" y="20"/>
                  </a:lnTo>
                  <a:lnTo>
                    <a:pt x="38" y="20"/>
                  </a:lnTo>
                  <a:lnTo>
                    <a:pt x="38" y="16"/>
                  </a:lnTo>
                  <a:lnTo>
                    <a:pt x="37" y="13"/>
                  </a:lnTo>
                  <a:lnTo>
                    <a:pt x="35" y="9"/>
                  </a:lnTo>
                  <a:lnTo>
                    <a:pt x="33" y="6"/>
                  </a:lnTo>
                  <a:lnTo>
                    <a:pt x="30" y="3"/>
                  </a:lnTo>
                  <a:lnTo>
                    <a:pt x="26" y="1"/>
                  </a:lnTo>
                  <a:lnTo>
                    <a:pt x="23" y="0"/>
                  </a:lnTo>
                  <a:lnTo>
                    <a:pt x="19" y="0"/>
                  </a:lnTo>
                  <a:lnTo>
                    <a:pt x="19"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9" name="Freeform 300"/>
            <p:cNvSpPr>
              <a:spLocks/>
            </p:cNvSpPr>
            <p:nvPr/>
          </p:nvSpPr>
          <p:spPr bwMode="auto">
            <a:xfrm>
              <a:off x="8159750" y="4754563"/>
              <a:ext cx="14288" cy="15875"/>
            </a:xfrm>
            <a:custGeom>
              <a:avLst/>
              <a:gdLst>
                <a:gd name="T0" fmla="*/ 19 w 38"/>
                <a:gd name="T1" fmla="*/ 0 h 40"/>
                <a:gd name="T2" fmla="*/ 19 w 38"/>
                <a:gd name="T3" fmla="*/ 0 h 40"/>
                <a:gd name="T4" fmla="*/ 15 w 38"/>
                <a:gd name="T5" fmla="*/ 1 h 40"/>
                <a:gd name="T6" fmla="*/ 12 w 38"/>
                <a:gd name="T7" fmla="*/ 2 h 40"/>
                <a:gd name="T8" fmla="*/ 8 w 38"/>
                <a:gd name="T9" fmla="*/ 4 h 40"/>
                <a:gd name="T10" fmla="*/ 5 w 38"/>
                <a:gd name="T11" fmla="*/ 7 h 40"/>
                <a:gd name="T12" fmla="*/ 3 w 38"/>
                <a:gd name="T13" fmla="*/ 10 h 40"/>
                <a:gd name="T14" fmla="*/ 1 w 38"/>
                <a:gd name="T15" fmla="*/ 13 h 40"/>
                <a:gd name="T16" fmla="*/ 0 w 38"/>
                <a:gd name="T17" fmla="*/ 17 h 40"/>
                <a:gd name="T18" fmla="*/ 0 w 38"/>
                <a:gd name="T19" fmla="*/ 21 h 40"/>
                <a:gd name="T20" fmla="*/ 0 w 38"/>
                <a:gd name="T21" fmla="*/ 21 h 40"/>
                <a:gd name="T22" fmla="*/ 0 w 38"/>
                <a:gd name="T23" fmla="*/ 24 h 40"/>
                <a:gd name="T24" fmla="*/ 1 w 38"/>
                <a:gd name="T25" fmla="*/ 28 h 40"/>
                <a:gd name="T26" fmla="*/ 3 w 38"/>
                <a:gd name="T27" fmla="*/ 31 h 40"/>
                <a:gd name="T28" fmla="*/ 5 w 38"/>
                <a:gd name="T29" fmla="*/ 34 h 40"/>
                <a:gd name="T30" fmla="*/ 8 w 38"/>
                <a:gd name="T31" fmla="*/ 36 h 40"/>
                <a:gd name="T32" fmla="*/ 12 w 38"/>
                <a:gd name="T33" fmla="*/ 38 h 40"/>
                <a:gd name="T34" fmla="*/ 15 w 38"/>
                <a:gd name="T35" fmla="*/ 39 h 40"/>
                <a:gd name="T36" fmla="*/ 19 w 38"/>
                <a:gd name="T37" fmla="*/ 40 h 40"/>
                <a:gd name="T38" fmla="*/ 19 w 38"/>
                <a:gd name="T39" fmla="*/ 40 h 40"/>
                <a:gd name="T40" fmla="*/ 23 w 38"/>
                <a:gd name="T41" fmla="*/ 39 h 40"/>
                <a:gd name="T42" fmla="*/ 26 w 38"/>
                <a:gd name="T43" fmla="*/ 38 h 40"/>
                <a:gd name="T44" fmla="*/ 30 w 38"/>
                <a:gd name="T45" fmla="*/ 36 h 40"/>
                <a:gd name="T46" fmla="*/ 33 w 38"/>
                <a:gd name="T47" fmla="*/ 34 h 40"/>
                <a:gd name="T48" fmla="*/ 35 w 38"/>
                <a:gd name="T49" fmla="*/ 31 h 40"/>
                <a:gd name="T50" fmla="*/ 37 w 38"/>
                <a:gd name="T51" fmla="*/ 28 h 40"/>
                <a:gd name="T52" fmla="*/ 38 w 38"/>
                <a:gd name="T53" fmla="*/ 24 h 40"/>
                <a:gd name="T54" fmla="*/ 38 w 38"/>
                <a:gd name="T55" fmla="*/ 21 h 40"/>
                <a:gd name="T56" fmla="*/ 38 w 38"/>
                <a:gd name="T57" fmla="*/ 21 h 40"/>
                <a:gd name="T58" fmla="*/ 38 w 38"/>
                <a:gd name="T59" fmla="*/ 17 h 40"/>
                <a:gd name="T60" fmla="*/ 37 w 38"/>
                <a:gd name="T61" fmla="*/ 13 h 40"/>
                <a:gd name="T62" fmla="*/ 35 w 38"/>
                <a:gd name="T63" fmla="*/ 10 h 40"/>
                <a:gd name="T64" fmla="*/ 33 w 38"/>
                <a:gd name="T65" fmla="*/ 7 h 40"/>
                <a:gd name="T66" fmla="*/ 30 w 38"/>
                <a:gd name="T67" fmla="*/ 4 h 40"/>
                <a:gd name="T68" fmla="*/ 26 w 38"/>
                <a:gd name="T69" fmla="*/ 2 h 40"/>
                <a:gd name="T70" fmla="*/ 23 w 38"/>
                <a:gd name="T71" fmla="*/ 1 h 40"/>
                <a:gd name="T72" fmla="*/ 19 w 38"/>
                <a:gd name="T73" fmla="*/ 0 h 40"/>
                <a:gd name="T74" fmla="*/ 19 w 38"/>
                <a:gd name="T7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40">
                  <a:moveTo>
                    <a:pt x="19" y="0"/>
                  </a:moveTo>
                  <a:lnTo>
                    <a:pt x="19" y="0"/>
                  </a:lnTo>
                  <a:lnTo>
                    <a:pt x="15" y="1"/>
                  </a:lnTo>
                  <a:lnTo>
                    <a:pt x="12" y="2"/>
                  </a:lnTo>
                  <a:lnTo>
                    <a:pt x="8" y="4"/>
                  </a:lnTo>
                  <a:lnTo>
                    <a:pt x="5" y="7"/>
                  </a:lnTo>
                  <a:lnTo>
                    <a:pt x="3" y="10"/>
                  </a:lnTo>
                  <a:lnTo>
                    <a:pt x="1" y="13"/>
                  </a:lnTo>
                  <a:lnTo>
                    <a:pt x="0" y="17"/>
                  </a:lnTo>
                  <a:lnTo>
                    <a:pt x="0" y="21"/>
                  </a:lnTo>
                  <a:lnTo>
                    <a:pt x="0" y="21"/>
                  </a:lnTo>
                  <a:lnTo>
                    <a:pt x="0" y="24"/>
                  </a:lnTo>
                  <a:lnTo>
                    <a:pt x="1" y="28"/>
                  </a:lnTo>
                  <a:lnTo>
                    <a:pt x="3" y="31"/>
                  </a:lnTo>
                  <a:lnTo>
                    <a:pt x="5" y="34"/>
                  </a:lnTo>
                  <a:lnTo>
                    <a:pt x="8" y="36"/>
                  </a:lnTo>
                  <a:lnTo>
                    <a:pt x="12" y="38"/>
                  </a:lnTo>
                  <a:lnTo>
                    <a:pt x="15" y="39"/>
                  </a:lnTo>
                  <a:lnTo>
                    <a:pt x="19" y="40"/>
                  </a:lnTo>
                  <a:lnTo>
                    <a:pt x="19" y="40"/>
                  </a:lnTo>
                  <a:lnTo>
                    <a:pt x="23" y="39"/>
                  </a:lnTo>
                  <a:lnTo>
                    <a:pt x="26" y="38"/>
                  </a:lnTo>
                  <a:lnTo>
                    <a:pt x="30" y="36"/>
                  </a:lnTo>
                  <a:lnTo>
                    <a:pt x="33" y="34"/>
                  </a:lnTo>
                  <a:lnTo>
                    <a:pt x="35" y="31"/>
                  </a:lnTo>
                  <a:lnTo>
                    <a:pt x="37" y="28"/>
                  </a:lnTo>
                  <a:lnTo>
                    <a:pt x="38" y="24"/>
                  </a:lnTo>
                  <a:lnTo>
                    <a:pt x="38" y="21"/>
                  </a:lnTo>
                  <a:lnTo>
                    <a:pt x="38" y="21"/>
                  </a:lnTo>
                  <a:lnTo>
                    <a:pt x="38" y="17"/>
                  </a:lnTo>
                  <a:lnTo>
                    <a:pt x="37" y="13"/>
                  </a:lnTo>
                  <a:lnTo>
                    <a:pt x="35" y="10"/>
                  </a:lnTo>
                  <a:lnTo>
                    <a:pt x="33" y="7"/>
                  </a:lnTo>
                  <a:lnTo>
                    <a:pt x="30" y="4"/>
                  </a:lnTo>
                  <a:lnTo>
                    <a:pt x="26" y="2"/>
                  </a:lnTo>
                  <a:lnTo>
                    <a:pt x="23" y="1"/>
                  </a:lnTo>
                  <a:lnTo>
                    <a:pt x="19" y="0"/>
                  </a:lnTo>
                  <a:lnTo>
                    <a:pt x="19"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510" name="Gruppieren 509"/>
          <p:cNvGrpSpPr/>
          <p:nvPr/>
        </p:nvGrpSpPr>
        <p:grpSpPr>
          <a:xfrm>
            <a:off x="3717363" y="3971847"/>
            <a:ext cx="239434" cy="368231"/>
            <a:chOff x="8551863" y="3709988"/>
            <a:chExt cx="230188" cy="354012"/>
          </a:xfrm>
        </p:grpSpPr>
        <p:sp>
          <p:nvSpPr>
            <p:cNvPr id="511" name="Line 301"/>
            <p:cNvSpPr>
              <a:spLocks noChangeShapeType="1"/>
            </p:cNvSpPr>
            <p:nvPr/>
          </p:nvSpPr>
          <p:spPr bwMode="auto">
            <a:xfrm>
              <a:off x="8551863" y="3741738"/>
              <a:ext cx="230188"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2" name="Line 302"/>
            <p:cNvSpPr>
              <a:spLocks noChangeShapeType="1"/>
            </p:cNvSpPr>
            <p:nvPr/>
          </p:nvSpPr>
          <p:spPr bwMode="auto">
            <a:xfrm>
              <a:off x="8689975" y="3709988"/>
              <a:ext cx="0" cy="3175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3" name="Line 303"/>
            <p:cNvSpPr>
              <a:spLocks noChangeShapeType="1"/>
            </p:cNvSpPr>
            <p:nvPr/>
          </p:nvSpPr>
          <p:spPr bwMode="auto">
            <a:xfrm>
              <a:off x="8643938" y="3709988"/>
              <a:ext cx="0" cy="3175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4" name="Freeform 304"/>
            <p:cNvSpPr>
              <a:spLocks/>
            </p:cNvSpPr>
            <p:nvPr/>
          </p:nvSpPr>
          <p:spPr bwMode="auto">
            <a:xfrm>
              <a:off x="8551863" y="3741738"/>
              <a:ext cx="53975" cy="53975"/>
            </a:xfrm>
            <a:custGeom>
              <a:avLst/>
              <a:gdLst>
                <a:gd name="T0" fmla="*/ 136 w 136"/>
                <a:gd name="T1" fmla="*/ 0 h 136"/>
                <a:gd name="T2" fmla="*/ 136 w 136"/>
                <a:gd name="T3" fmla="*/ 0 h 136"/>
                <a:gd name="T4" fmla="*/ 135 w 136"/>
                <a:gd name="T5" fmla="*/ 14 h 136"/>
                <a:gd name="T6" fmla="*/ 133 w 136"/>
                <a:gd name="T7" fmla="*/ 28 h 136"/>
                <a:gd name="T8" fmla="*/ 130 w 136"/>
                <a:gd name="T9" fmla="*/ 41 h 136"/>
                <a:gd name="T10" fmla="*/ 124 w 136"/>
                <a:gd name="T11" fmla="*/ 54 h 136"/>
                <a:gd name="T12" fmla="*/ 118 w 136"/>
                <a:gd name="T13" fmla="*/ 65 h 136"/>
                <a:gd name="T14" fmla="*/ 112 w 136"/>
                <a:gd name="T15" fmla="*/ 76 h 136"/>
                <a:gd name="T16" fmla="*/ 104 w 136"/>
                <a:gd name="T17" fmla="*/ 87 h 136"/>
                <a:gd name="T18" fmla="*/ 95 w 136"/>
                <a:gd name="T19" fmla="*/ 97 h 136"/>
                <a:gd name="T20" fmla="*/ 86 w 136"/>
                <a:gd name="T21" fmla="*/ 106 h 136"/>
                <a:gd name="T22" fmla="*/ 76 w 136"/>
                <a:gd name="T23" fmla="*/ 114 h 136"/>
                <a:gd name="T24" fmla="*/ 64 w 136"/>
                <a:gd name="T25" fmla="*/ 120 h 136"/>
                <a:gd name="T26" fmla="*/ 53 w 136"/>
                <a:gd name="T27" fmla="*/ 126 h 136"/>
                <a:gd name="T28" fmla="*/ 39 w 136"/>
                <a:gd name="T29" fmla="*/ 130 h 136"/>
                <a:gd name="T30" fmla="*/ 27 w 136"/>
                <a:gd name="T31" fmla="*/ 134 h 136"/>
                <a:gd name="T32" fmla="*/ 13 w 136"/>
                <a:gd name="T33" fmla="*/ 136 h 136"/>
                <a:gd name="T34" fmla="*/ 0 w 136"/>
                <a:gd name="T3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136">
                  <a:moveTo>
                    <a:pt x="136" y="0"/>
                  </a:moveTo>
                  <a:lnTo>
                    <a:pt x="136" y="0"/>
                  </a:lnTo>
                  <a:lnTo>
                    <a:pt x="135" y="14"/>
                  </a:lnTo>
                  <a:lnTo>
                    <a:pt x="133" y="28"/>
                  </a:lnTo>
                  <a:lnTo>
                    <a:pt x="130" y="41"/>
                  </a:lnTo>
                  <a:lnTo>
                    <a:pt x="124" y="54"/>
                  </a:lnTo>
                  <a:lnTo>
                    <a:pt x="118" y="65"/>
                  </a:lnTo>
                  <a:lnTo>
                    <a:pt x="112" y="76"/>
                  </a:lnTo>
                  <a:lnTo>
                    <a:pt x="104" y="87"/>
                  </a:lnTo>
                  <a:lnTo>
                    <a:pt x="95" y="97"/>
                  </a:lnTo>
                  <a:lnTo>
                    <a:pt x="86" y="106"/>
                  </a:lnTo>
                  <a:lnTo>
                    <a:pt x="76" y="114"/>
                  </a:lnTo>
                  <a:lnTo>
                    <a:pt x="64" y="120"/>
                  </a:lnTo>
                  <a:lnTo>
                    <a:pt x="53" y="126"/>
                  </a:lnTo>
                  <a:lnTo>
                    <a:pt x="39" y="130"/>
                  </a:lnTo>
                  <a:lnTo>
                    <a:pt x="27" y="134"/>
                  </a:lnTo>
                  <a:lnTo>
                    <a:pt x="13" y="136"/>
                  </a:lnTo>
                  <a:lnTo>
                    <a:pt x="0" y="136"/>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5" name="Freeform 305"/>
            <p:cNvSpPr>
              <a:spLocks/>
            </p:cNvSpPr>
            <p:nvPr/>
          </p:nvSpPr>
          <p:spPr bwMode="auto">
            <a:xfrm>
              <a:off x="8728075" y="3741738"/>
              <a:ext cx="53975" cy="53975"/>
            </a:xfrm>
            <a:custGeom>
              <a:avLst/>
              <a:gdLst>
                <a:gd name="T0" fmla="*/ 0 w 135"/>
                <a:gd name="T1" fmla="*/ 0 h 136"/>
                <a:gd name="T2" fmla="*/ 0 w 135"/>
                <a:gd name="T3" fmla="*/ 0 h 136"/>
                <a:gd name="T4" fmla="*/ 0 w 135"/>
                <a:gd name="T5" fmla="*/ 14 h 136"/>
                <a:gd name="T6" fmla="*/ 2 w 135"/>
                <a:gd name="T7" fmla="*/ 28 h 136"/>
                <a:gd name="T8" fmla="*/ 6 w 135"/>
                <a:gd name="T9" fmla="*/ 41 h 136"/>
                <a:gd name="T10" fmla="*/ 10 w 135"/>
                <a:gd name="T11" fmla="*/ 54 h 136"/>
                <a:gd name="T12" fmla="*/ 16 w 135"/>
                <a:gd name="T13" fmla="*/ 65 h 136"/>
                <a:gd name="T14" fmla="*/ 23 w 135"/>
                <a:gd name="T15" fmla="*/ 76 h 136"/>
                <a:gd name="T16" fmla="*/ 30 w 135"/>
                <a:gd name="T17" fmla="*/ 87 h 136"/>
                <a:gd name="T18" fmla="*/ 39 w 135"/>
                <a:gd name="T19" fmla="*/ 97 h 136"/>
                <a:gd name="T20" fmla="*/ 48 w 135"/>
                <a:gd name="T21" fmla="*/ 106 h 136"/>
                <a:gd name="T22" fmla="*/ 59 w 135"/>
                <a:gd name="T23" fmla="*/ 114 h 136"/>
                <a:gd name="T24" fmla="*/ 71 w 135"/>
                <a:gd name="T25" fmla="*/ 120 h 136"/>
                <a:gd name="T26" fmla="*/ 82 w 135"/>
                <a:gd name="T27" fmla="*/ 126 h 136"/>
                <a:gd name="T28" fmla="*/ 95 w 135"/>
                <a:gd name="T29" fmla="*/ 130 h 136"/>
                <a:gd name="T30" fmla="*/ 108 w 135"/>
                <a:gd name="T31" fmla="*/ 134 h 136"/>
                <a:gd name="T32" fmla="*/ 121 w 135"/>
                <a:gd name="T33" fmla="*/ 136 h 136"/>
                <a:gd name="T34" fmla="*/ 135 w 135"/>
                <a:gd name="T3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136">
                  <a:moveTo>
                    <a:pt x="0" y="0"/>
                  </a:moveTo>
                  <a:lnTo>
                    <a:pt x="0" y="0"/>
                  </a:lnTo>
                  <a:lnTo>
                    <a:pt x="0" y="14"/>
                  </a:lnTo>
                  <a:lnTo>
                    <a:pt x="2" y="28"/>
                  </a:lnTo>
                  <a:lnTo>
                    <a:pt x="6" y="41"/>
                  </a:lnTo>
                  <a:lnTo>
                    <a:pt x="10" y="54"/>
                  </a:lnTo>
                  <a:lnTo>
                    <a:pt x="16" y="65"/>
                  </a:lnTo>
                  <a:lnTo>
                    <a:pt x="23" y="76"/>
                  </a:lnTo>
                  <a:lnTo>
                    <a:pt x="30" y="87"/>
                  </a:lnTo>
                  <a:lnTo>
                    <a:pt x="39" y="97"/>
                  </a:lnTo>
                  <a:lnTo>
                    <a:pt x="48" y="106"/>
                  </a:lnTo>
                  <a:lnTo>
                    <a:pt x="59" y="114"/>
                  </a:lnTo>
                  <a:lnTo>
                    <a:pt x="71" y="120"/>
                  </a:lnTo>
                  <a:lnTo>
                    <a:pt x="82" y="126"/>
                  </a:lnTo>
                  <a:lnTo>
                    <a:pt x="95" y="130"/>
                  </a:lnTo>
                  <a:lnTo>
                    <a:pt x="108" y="134"/>
                  </a:lnTo>
                  <a:lnTo>
                    <a:pt x="121" y="136"/>
                  </a:lnTo>
                  <a:lnTo>
                    <a:pt x="135" y="136"/>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6" name="Freeform 306"/>
            <p:cNvSpPr>
              <a:spLocks/>
            </p:cNvSpPr>
            <p:nvPr/>
          </p:nvSpPr>
          <p:spPr bwMode="auto">
            <a:xfrm>
              <a:off x="8551863" y="3709988"/>
              <a:ext cx="230188" cy="354012"/>
            </a:xfrm>
            <a:custGeom>
              <a:avLst/>
              <a:gdLst>
                <a:gd name="T0" fmla="*/ 232 w 580"/>
                <a:gd name="T1" fmla="*/ 349 h 892"/>
                <a:gd name="T2" fmla="*/ 232 w 580"/>
                <a:gd name="T3" fmla="*/ 349 h 892"/>
                <a:gd name="T4" fmla="*/ 233 w 580"/>
                <a:gd name="T5" fmla="*/ 344 h 892"/>
                <a:gd name="T6" fmla="*/ 234 w 580"/>
                <a:gd name="T7" fmla="*/ 339 h 892"/>
                <a:gd name="T8" fmla="*/ 236 w 580"/>
                <a:gd name="T9" fmla="*/ 335 h 892"/>
                <a:gd name="T10" fmla="*/ 238 w 580"/>
                <a:gd name="T11" fmla="*/ 331 h 892"/>
                <a:gd name="T12" fmla="*/ 241 w 580"/>
                <a:gd name="T13" fmla="*/ 328 h 892"/>
                <a:gd name="T14" fmla="*/ 245 w 580"/>
                <a:gd name="T15" fmla="*/ 325 h 892"/>
                <a:gd name="T16" fmla="*/ 253 w 580"/>
                <a:gd name="T17" fmla="*/ 318 h 892"/>
                <a:gd name="T18" fmla="*/ 262 w 580"/>
                <a:gd name="T19" fmla="*/ 315 h 892"/>
                <a:gd name="T20" fmla="*/ 272 w 580"/>
                <a:gd name="T21" fmla="*/ 312 h 892"/>
                <a:gd name="T22" fmla="*/ 282 w 580"/>
                <a:gd name="T23" fmla="*/ 311 h 892"/>
                <a:gd name="T24" fmla="*/ 291 w 580"/>
                <a:gd name="T25" fmla="*/ 310 h 892"/>
                <a:gd name="T26" fmla="*/ 291 w 580"/>
                <a:gd name="T27" fmla="*/ 310 h 892"/>
                <a:gd name="T28" fmla="*/ 299 w 580"/>
                <a:gd name="T29" fmla="*/ 311 h 892"/>
                <a:gd name="T30" fmla="*/ 308 w 580"/>
                <a:gd name="T31" fmla="*/ 313 h 892"/>
                <a:gd name="T32" fmla="*/ 318 w 580"/>
                <a:gd name="T33" fmla="*/ 316 h 892"/>
                <a:gd name="T34" fmla="*/ 327 w 580"/>
                <a:gd name="T35" fmla="*/ 320 h 892"/>
                <a:gd name="T36" fmla="*/ 335 w 580"/>
                <a:gd name="T37" fmla="*/ 327 h 892"/>
                <a:gd name="T38" fmla="*/ 342 w 580"/>
                <a:gd name="T39" fmla="*/ 333 h 892"/>
                <a:gd name="T40" fmla="*/ 344 w 580"/>
                <a:gd name="T41" fmla="*/ 337 h 892"/>
                <a:gd name="T42" fmla="*/ 346 w 580"/>
                <a:gd name="T43" fmla="*/ 341 h 892"/>
                <a:gd name="T44" fmla="*/ 348 w 580"/>
                <a:gd name="T45" fmla="*/ 345 h 892"/>
                <a:gd name="T46" fmla="*/ 348 w 580"/>
                <a:gd name="T47" fmla="*/ 349 h 892"/>
                <a:gd name="T48" fmla="*/ 348 w 580"/>
                <a:gd name="T49" fmla="*/ 892 h 892"/>
                <a:gd name="T50" fmla="*/ 580 w 580"/>
                <a:gd name="T51" fmla="*/ 892 h 892"/>
                <a:gd name="T52" fmla="*/ 580 w 580"/>
                <a:gd name="T53" fmla="*/ 0 h 892"/>
                <a:gd name="T54" fmla="*/ 0 w 580"/>
                <a:gd name="T55" fmla="*/ 0 h 892"/>
                <a:gd name="T56" fmla="*/ 0 w 580"/>
                <a:gd name="T57" fmla="*/ 892 h 892"/>
                <a:gd name="T58" fmla="*/ 232 w 580"/>
                <a:gd name="T59" fmla="*/ 892 h 892"/>
                <a:gd name="T60" fmla="*/ 232 w 580"/>
                <a:gd name="T61" fmla="*/ 34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0" h="892">
                  <a:moveTo>
                    <a:pt x="232" y="349"/>
                  </a:moveTo>
                  <a:lnTo>
                    <a:pt x="232" y="349"/>
                  </a:lnTo>
                  <a:lnTo>
                    <a:pt x="233" y="344"/>
                  </a:lnTo>
                  <a:lnTo>
                    <a:pt x="234" y="339"/>
                  </a:lnTo>
                  <a:lnTo>
                    <a:pt x="236" y="335"/>
                  </a:lnTo>
                  <a:lnTo>
                    <a:pt x="238" y="331"/>
                  </a:lnTo>
                  <a:lnTo>
                    <a:pt x="241" y="328"/>
                  </a:lnTo>
                  <a:lnTo>
                    <a:pt x="245" y="325"/>
                  </a:lnTo>
                  <a:lnTo>
                    <a:pt x="253" y="318"/>
                  </a:lnTo>
                  <a:lnTo>
                    <a:pt x="262" y="315"/>
                  </a:lnTo>
                  <a:lnTo>
                    <a:pt x="272" y="312"/>
                  </a:lnTo>
                  <a:lnTo>
                    <a:pt x="282" y="311"/>
                  </a:lnTo>
                  <a:lnTo>
                    <a:pt x="291" y="310"/>
                  </a:lnTo>
                  <a:lnTo>
                    <a:pt x="291" y="310"/>
                  </a:lnTo>
                  <a:lnTo>
                    <a:pt x="299" y="311"/>
                  </a:lnTo>
                  <a:lnTo>
                    <a:pt x="308" y="313"/>
                  </a:lnTo>
                  <a:lnTo>
                    <a:pt x="318" y="316"/>
                  </a:lnTo>
                  <a:lnTo>
                    <a:pt x="327" y="320"/>
                  </a:lnTo>
                  <a:lnTo>
                    <a:pt x="335" y="327"/>
                  </a:lnTo>
                  <a:lnTo>
                    <a:pt x="342" y="333"/>
                  </a:lnTo>
                  <a:lnTo>
                    <a:pt x="344" y="337"/>
                  </a:lnTo>
                  <a:lnTo>
                    <a:pt x="346" y="341"/>
                  </a:lnTo>
                  <a:lnTo>
                    <a:pt x="348" y="345"/>
                  </a:lnTo>
                  <a:lnTo>
                    <a:pt x="348" y="349"/>
                  </a:lnTo>
                  <a:lnTo>
                    <a:pt x="348" y="892"/>
                  </a:lnTo>
                  <a:lnTo>
                    <a:pt x="580" y="892"/>
                  </a:lnTo>
                  <a:lnTo>
                    <a:pt x="580" y="0"/>
                  </a:lnTo>
                  <a:lnTo>
                    <a:pt x="0" y="0"/>
                  </a:lnTo>
                  <a:lnTo>
                    <a:pt x="0" y="892"/>
                  </a:lnTo>
                  <a:lnTo>
                    <a:pt x="232" y="892"/>
                  </a:lnTo>
                  <a:lnTo>
                    <a:pt x="232" y="34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17" name="Gruppieren 516"/>
          <p:cNvGrpSpPr/>
          <p:nvPr/>
        </p:nvGrpSpPr>
        <p:grpSpPr>
          <a:xfrm>
            <a:off x="5809870" y="3952969"/>
            <a:ext cx="389764" cy="389764"/>
            <a:chOff x="6205538" y="5219700"/>
            <a:chExt cx="354013" cy="354013"/>
          </a:xfrm>
        </p:grpSpPr>
        <p:sp>
          <p:nvSpPr>
            <p:cNvPr id="518" name="Rectangle 307"/>
            <p:cNvSpPr>
              <a:spLocks noChangeArrowheads="1"/>
            </p:cNvSpPr>
            <p:nvPr/>
          </p:nvSpPr>
          <p:spPr bwMode="auto">
            <a:xfrm>
              <a:off x="6205538" y="5373688"/>
              <a:ext cx="200025" cy="200025"/>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9" name="Freeform 308"/>
            <p:cNvSpPr>
              <a:spLocks/>
            </p:cNvSpPr>
            <p:nvPr/>
          </p:nvSpPr>
          <p:spPr bwMode="auto">
            <a:xfrm>
              <a:off x="6405563" y="5297488"/>
              <a:ext cx="153988" cy="276225"/>
            </a:xfrm>
            <a:custGeom>
              <a:avLst/>
              <a:gdLst>
                <a:gd name="T0" fmla="*/ 388 w 388"/>
                <a:gd name="T1" fmla="*/ 194 h 698"/>
                <a:gd name="T2" fmla="*/ 194 w 388"/>
                <a:gd name="T3" fmla="*/ 0 h 698"/>
                <a:gd name="T4" fmla="*/ 0 w 388"/>
                <a:gd name="T5" fmla="*/ 194 h 698"/>
                <a:gd name="T6" fmla="*/ 0 w 388"/>
                <a:gd name="T7" fmla="*/ 698 h 698"/>
                <a:gd name="T8" fmla="*/ 388 w 388"/>
                <a:gd name="T9" fmla="*/ 698 h 698"/>
                <a:gd name="T10" fmla="*/ 388 w 388"/>
                <a:gd name="T11" fmla="*/ 194 h 698"/>
              </a:gdLst>
              <a:ahLst/>
              <a:cxnLst>
                <a:cxn ang="0">
                  <a:pos x="T0" y="T1"/>
                </a:cxn>
                <a:cxn ang="0">
                  <a:pos x="T2" y="T3"/>
                </a:cxn>
                <a:cxn ang="0">
                  <a:pos x="T4" y="T5"/>
                </a:cxn>
                <a:cxn ang="0">
                  <a:pos x="T6" y="T7"/>
                </a:cxn>
                <a:cxn ang="0">
                  <a:pos x="T8" y="T9"/>
                </a:cxn>
                <a:cxn ang="0">
                  <a:pos x="T10" y="T11"/>
                </a:cxn>
              </a:cxnLst>
              <a:rect l="0" t="0" r="r" b="b"/>
              <a:pathLst>
                <a:path w="388" h="698">
                  <a:moveTo>
                    <a:pt x="388" y="194"/>
                  </a:moveTo>
                  <a:lnTo>
                    <a:pt x="194" y="0"/>
                  </a:lnTo>
                  <a:lnTo>
                    <a:pt x="0" y="194"/>
                  </a:lnTo>
                  <a:lnTo>
                    <a:pt x="0" y="698"/>
                  </a:lnTo>
                  <a:lnTo>
                    <a:pt x="388" y="698"/>
                  </a:lnTo>
                  <a:lnTo>
                    <a:pt x="388" y="194"/>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0" name="Freeform 309"/>
            <p:cNvSpPr>
              <a:spLocks/>
            </p:cNvSpPr>
            <p:nvPr/>
          </p:nvSpPr>
          <p:spPr bwMode="auto">
            <a:xfrm>
              <a:off x="6205538" y="5297488"/>
              <a:ext cx="276225" cy="76200"/>
            </a:xfrm>
            <a:custGeom>
              <a:avLst/>
              <a:gdLst>
                <a:gd name="T0" fmla="*/ 0 w 697"/>
                <a:gd name="T1" fmla="*/ 194 h 194"/>
                <a:gd name="T2" fmla="*/ 193 w 697"/>
                <a:gd name="T3" fmla="*/ 0 h 194"/>
                <a:gd name="T4" fmla="*/ 697 w 697"/>
                <a:gd name="T5" fmla="*/ 0 h 194"/>
              </a:gdLst>
              <a:ahLst/>
              <a:cxnLst>
                <a:cxn ang="0">
                  <a:pos x="T0" y="T1"/>
                </a:cxn>
                <a:cxn ang="0">
                  <a:pos x="T2" y="T3"/>
                </a:cxn>
                <a:cxn ang="0">
                  <a:pos x="T4" y="T5"/>
                </a:cxn>
              </a:cxnLst>
              <a:rect l="0" t="0" r="r" b="b"/>
              <a:pathLst>
                <a:path w="697" h="194">
                  <a:moveTo>
                    <a:pt x="0" y="194"/>
                  </a:moveTo>
                  <a:lnTo>
                    <a:pt x="193" y="0"/>
                  </a:lnTo>
                  <a:lnTo>
                    <a:pt x="697"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1" name="Freeform 310"/>
            <p:cNvSpPr>
              <a:spLocks/>
            </p:cNvSpPr>
            <p:nvPr/>
          </p:nvSpPr>
          <p:spPr bwMode="auto">
            <a:xfrm>
              <a:off x="6281738" y="5219700"/>
              <a:ext cx="200025" cy="77787"/>
            </a:xfrm>
            <a:custGeom>
              <a:avLst/>
              <a:gdLst>
                <a:gd name="T0" fmla="*/ 504 w 504"/>
                <a:gd name="T1" fmla="*/ 193 h 193"/>
                <a:gd name="T2" fmla="*/ 504 w 504"/>
                <a:gd name="T3" fmla="*/ 193 h 193"/>
                <a:gd name="T4" fmla="*/ 504 w 504"/>
                <a:gd name="T5" fmla="*/ 96 h 193"/>
                <a:gd name="T6" fmla="*/ 504 w 504"/>
                <a:gd name="T7" fmla="*/ 96 h 193"/>
                <a:gd name="T8" fmla="*/ 504 w 504"/>
                <a:gd name="T9" fmla="*/ 87 h 193"/>
                <a:gd name="T10" fmla="*/ 502 w 504"/>
                <a:gd name="T11" fmla="*/ 77 h 193"/>
                <a:gd name="T12" fmla="*/ 499 w 504"/>
                <a:gd name="T13" fmla="*/ 68 h 193"/>
                <a:gd name="T14" fmla="*/ 495 w 504"/>
                <a:gd name="T15" fmla="*/ 58 h 193"/>
                <a:gd name="T16" fmla="*/ 491 w 504"/>
                <a:gd name="T17" fmla="*/ 50 h 193"/>
                <a:gd name="T18" fmla="*/ 485 w 504"/>
                <a:gd name="T19" fmla="*/ 42 h 193"/>
                <a:gd name="T20" fmla="*/ 478 w 504"/>
                <a:gd name="T21" fmla="*/ 35 h 193"/>
                <a:gd name="T22" fmla="*/ 470 w 504"/>
                <a:gd name="T23" fmla="*/ 28 h 193"/>
                <a:gd name="T24" fmla="*/ 462 w 504"/>
                <a:gd name="T25" fmla="*/ 22 h 193"/>
                <a:gd name="T26" fmla="*/ 453 w 504"/>
                <a:gd name="T27" fmla="*/ 16 h 193"/>
                <a:gd name="T28" fmla="*/ 443 w 504"/>
                <a:gd name="T29" fmla="*/ 11 h 193"/>
                <a:gd name="T30" fmla="*/ 433 w 504"/>
                <a:gd name="T31" fmla="*/ 7 h 193"/>
                <a:gd name="T32" fmla="*/ 423 w 504"/>
                <a:gd name="T33" fmla="*/ 4 h 193"/>
                <a:gd name="T34" fmla="*/ 412 w 504"/>
                <a:gd name="T35" fmla="*/ 2 h 193"/>
                <a:gd name="T36" fmla="*/ 400 w 504"/>
                <a:gd name="T37" fmla="*/ 0 h 193"/>
                <a:gd name="T38" fmla="*/ 388 w 504"/>
                <a:gd name="T39" fmla="*/ 0 h 193"/>
                <a:gd name="T40" fmla="*/ 117 w 504"/>
                <a:gd name="T41" fmla="*/ 0 h 193"/>
                <a:gd name="T42" fmla="*/ 117 w 504"/>
                <a:gd name="T43" fmla="*/ 0 h 193"/>
                <a:gd name="T44" fmla="*/ 105 w 504"/>
                <a:gd name="T45" fmla="*/ 0 h 193"/>
                <a:gd name="T46" fmla="*/ 94 w 504"/>
                <a:gd name="T47" fmla="*/ 2 h 193"/>
                <a:gd name="T48" fmla="*/ 82 w 504"/>
                <a:gd name="T49" fmla="*/ 4 h 193"/>
                <a:gd name="T50" fmla="*/ 71 w 504"/>
                <a:gd name="T51" fmla="*/ 7 h 193"/>
                <a:gd name="T52" fmla="*/ 61 w 504"/>
                <a:gd name="T53" fmla="*/ 11 h 193"/>
                <a:gd name="T54" fmla="*/ 52 w 504"/>
                <a:gd name="T55" fmla="*/ 16 h 193"/>
                <a:gd name="T56" fmla="*/ 43 w 504"/>
                <a:gd name="T57" fmla="*/ 22 h 193"/>
                <a:gd name="T58" fmla="*/ 35 w 504"/>
                <a:gd name="T59" fmla="*/ 28 h 193"/>
                <a:gd name="T60" fmla="*/ 27 w 504"/>
                <a:gd name="T61" fmla="*/ 35 h 193"/>
                <a:gd name="T62" fmla="*/ 21 w 504"/>
                <a:gd name="T63" fmla="*/ 42 h 193"/>
                <a:gd name="T64" fmla="*/ 15 w 504"/>
                <a:gd name="T65" fmla="*/ 50 h 193"/>
                <a:gd name="T66" fmla="*/ 9 w 504"/>
                <a:gd name="T67" fmla="*/ 58 h 193"/>
                <a:gd name="T68" fmla="*/ 5 w 504"/>
                <a:gd name="T69" fmla="*/ 68 h 193"/>
                <a:gd name="T70" fmla="*/ 2 w 504"/>
                <a:gd name="T71" fmla="*/ 77 h 193"/>
                <a:gd name="T72" fmla="*/ 1 w 504"/>
                <a:gd name="T73" fmla="*/ 87 h 193"/>
                <a:gd name="T74" fmla="*/ 0 w 504"/>
                <a:gd name="T75" fmla="*/ 96 h 193"/>
                <a:gd name="T76" fmla="*/ 0 w 504"/>
                <a:gd name="T77" fmla="*/ 96 h 193"/>
                <a:gd name="T78" fmla="*/ 0 w 504"/>
                <a:gd name="T79"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4" h="193">
                  <a:moveTo>
                    <a:pt x="504" y="193"/>
                  </a:moveTo>
                  <a:lnTo>
                    <a:pt x="504" y="193"/>
                  </a:lnTo>
                  <a:lnTo>
                    <a:pt x="504" y="96"/>
                  </a:lnTo>
                  <a:lnTo>
                    <a:pt x="504" y="96"/>
                  </a:lnTo>
                  <a:lnTo>
                    <a:pt x="504" y="87"/>
                  </a:lnTo>
                  <a:lnTo>
                    <a:pt x="502" y="77"/>
                  </a:lnTo>
                  <a:lnTo>
                    <a:pt x="499" y="68"/>
                  </a:lnTo>
                  <a:lnTo>
                    <a:pt x="495" y="58"/>
                  </a:lnTo>
                  <a:lnTo>
                    <a:pt x="491" y="50"/>
                  </a:lnTo>
                  <a:lnTo>
                    <a:pt x="485" y="42"/>
                  </a:lnTo>
                  <a:lnTo>
                    <a:pt x="478" y="35"/>
                  </a:lnTo>
                  <a:lnTo>
                    <a:pt x="470" y="28"/>
                  </a:lnTo>
                  <a:lnTo>
                    <a:pt x="462" y="22"/>
                  </a:lnTo>
                  <a:lnTo>
                    <a:pt x="453" y="16"/>
                  </a:lnTo>
                  <a:lnTo>
                    <a:pt x="443" y="11"/>
                  </a:lnTo>
                  <a:lnTo>
                    <a:pt x="433" y="7"/>
                  </a:lnTo>
                  <a:lnTo>
                    <a:pt x="423" y="4"/>
                  </a:lnTo>
                  <a:lnTo>
                    <a:pt x="412" y="2"/>
                  </a:lnTo>
                  <a:lnTo>
                    <a:pt x="400" y="0"/>
                  </a:lnTo>
                  <a:lnTo>
                    <a:pt x="388" y="0"/>
                  </a:lnTo>
                  <a:lnTo>
                    <a:pt x="117" y="0"/>
                  </a:lnTo>
                  <a:lnTo>
                    <a:pt x="117" y="0"/>
                  </a:lnTo>
                  <a:lnTo>
                    <a:pt x="105" y="0"/>
                  </a:lnTo>
                  <a:lnTo>
                    <a:pt x="94" y="2"/>
                  </a:lnTo>
                  <a:lnTo>
                    <a:pt x="82" y="4"/>
                  </a:lnTo>
                  <a:lnTo>
                    <a:pt x="71" y="7"/>
                  </a:lnTo>
                  <a:lnTo>
                    <a:pt x="61" y="11"/>
                  </a:lnTo>
                  <a:lnTo>
                    <a:pt x="52" y="16"/>
                  </a:lnTo>
                  <a:lnTo>
                    <a:pt x="43" y="22"/>
                  </a:lnTo>
                  <a:lnTo>
                    <a:pt x="35" y="28"/>
                  </a:lnTo>
                  <a:lnTo>
                    <a:pt x="27" y="35"/>
                  </a:lnTo>
                  <a:lnTo>
                    <a:pt x="21" y="42"/>
                  </a:lnTo>
                  <a:lnTo>
                    <a:pt x="15" y="50"/>
                  </a:lnTo>
                  <a:lnTo>
                    <a:pt x="9" y="58"/>
                  </a:lnTo>
                  <a:lnTo>
                    <a:pt x="5" y="68"/>
                  </a:lnTo>
                  <a:lnTo>
                    <a:pt x="2" y="77"/>
                  </a:lnTo>
                  <a:lnTo>
                    <a:pt x="1" y="87"/>
                  </a:lnTo>
                  <a:lnTo>
                    <a:pt x="0" y="96"/>
                  </a:lnTo>
                  <a:lnTo>
                    <a:pt x="0" y="96"/>
                  </a:lnTo>
                  <a:lnTo>
                    <a:pt x="0" y="193"/>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2" name="Rectangle 311"/>
            <p:cNvSpPr>
              <a:spLocks noChangeArrowheads="1"/>
            </p:cNvSpPr>
            <p:nvPr/>
          </p:nvSpPr>
          <p:spPr bwMode="auto">
            <a:xfrm>
              <a:off x="6235700" y="5419725"/>
              <a:ext cx="123825" cy="61912"/>
            </a:xfrm>
            <a:prstGeom prst="rect">
              <a:avLst/>
            </a:prstGeom>
            <a:noFill/>
            <a:ln w="1588">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3" name="Line 312"/>
            <p:cNvSpPr>
              <a:spLocks noChangeShapeType="1"/>
            </p:cNvSpPr>
            <p:nvPr/>
          </p:nvSpPr>
          <p:spPr bwMode="auto">
            <a:xfrm>
              <a:off x="6405563" y="5373688"/>
              <a:ext cx="153988"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24" name="Gruppieren 523"/>
          <p:cNvGrpSpPr/>
          <p:nvPr/>
        </p:nvGrpSpPr>
        <p:grpSpPr>
          <a:xfrm>
            <a:off x="5326616" y="3952968"/>
            <a:ext cx="328908" cy="398622"/>
            <a:chOff x="5451475" y="5173663"/>
            <a:chExt cx="292100" cy="354012"/>
          </a:xfrm>
        </p:grpSpPr>
        <p:sp>
          <p:nvSpPr>
            <p:cNvPr id="525" name="Freeform 313"/>
            <p:cNvSpPr>
              <a:spLocks/>
            </p:cNvSpPr>
            <p:nvPr/>
          </p:nvSpPr>
          <p:spPr bwMode="auto">
            <a:xfrm>
              <a:off x="5451475" y="5265738"/>
              <a:ext cx="292100" cy="261937"/>
            </a:xfrm>
            <a:custGeom>
              <a:avLst/>
              <a:gdLst>
                <a:gd name="T0" fmla="*/ 378 w 737"/>
                <a:gd name="T1" fmla="*/ 620 h 659"/>
                <a:gd name="T2" fmla="*/ 397 w 737"/>
                <a:gd name="T3" fmla="*/ 626 h 659"/>
                <a:gd name="T4" fmla="*/ 414 w 737"/>
                <a:gd name="T5" fmla="*/ 639 h 659"/>
                <a:gd name="T6" fmla="*/ 433 w 737"/>
                <a:gd name="T7" fmla="*/ 650 h 659"/>
                <a:gd name="T8" fmla="*/ 467 w 737"/>
                <a:gd name="T9" fmla="*/ 657 h 659"/>
                <a:gd name="T10" fmla="*/ 504 w 737"/>
                <a:gd name="T11" fmla="*/ 659 h 659"/>
                <a:gd name="T12" fmla="*/ 536 w 737"/>
                <a:gd name="T13" fmla="*/ 653 h 659"/>
                <a:gd name="T14" fmla="*/ 568 w 737"/>
                <a:gd name="T15" fmla="*/ 636 h 659"/>
                <a:gd name="T16" fmla="*/ 600 w 737"/>
                <a:gd name="T17" fmla="*/ 610 h 659"/>
                <a:gd name="T18" fmla="*/ 628 w 737"/>
                <a:gd name="T19" fmla="*/ 577 h 659"/>
                <a:gd name="T20" fmla="*/ 680 w 737"/>
                <a:gd name="T21" fmla="*/ 494 h 659"/>
                <a:gd name="T22" fmla="*/ 716 w 737"/>
                <a:gd name="T23" fmla="*/ 397 h 659"/>
                <a:gd name="T24" fmla="*/ 735 w 737"/>
                <a:gd name="T25" fmla="*/ 301 h 659"/>
                <a:gd name="T26" fmla="*/ 737 w 737"/>
                <a:gd name="T27" fmla="*/ 271 h 659"/>
                <a:gd name="T28" fmla="*/ 727 w 737"/>
                <a:gd name="T29" fmla="*/ 189 h 659"/>
                <a:gd name="T30" fmla="*/ 699 w 737"/>
                <a:gd name="T31" fmla="*/ 117 h 659"/>
                <a:gd name="T32" fmla="*/ 659 w 737"/>
                <a:gd name="T33" fmla="*/ 60 h 659"/>
                <a:gd name="T34" fmla="*/ 606 w 737"/>
                <a:gd name="T35" fmla="*/ 20 h 659"/>
                <a:gd name="T36" fmla="*/ 576 w 737"/>
                <a:gd name="T37" fmla="*/ 8 h 659"/>
                <a:gd name="T38" fmla="*/ 545 w 737"/>
                <a:gd name="T39" fmla="*/ 1 h 659"/>
                <a:gd name="T40" fmla="*/ 523 w 737"/>
                <a:gd name="T41" fmla="*/ 0 h 659"/>
                <a:gd name="T42" fmla="*/ 469 w 737"/>
                <a:gd name="T43" fmla="*/ 3 h 659"/>
                <a:gd name="T44" fmla="*/ 434 w 737"/>
                <a:gd name="T45" fmla="*/ 12 h 659"/>
                <a:gd name="T46" fmla="*/ 403 w 737"/>
                <a:gd name="T47" fmla="*/ 27 h 659"/>
                <a:gd name="T48" fmla="*/ 381 w 737"/>
                <a:gd name="T49" fmla="*/ 37 h 659"/>
                <a:gd name="T50" fmla="*/ 368 w 737"/>
                <a:gd name="T51" fmla="*/ 39 h 659"/>
                <a:gd name="T52" fmla="*/ 350 w 737"/>
                <a:gd name="T53" fmla="*/ 35 h 659"/>
                <a:gd name="T54" fmla="*/ 320 w 737"/>
                <a:gd name="T55" fmla="*/ 19 h 659"/>
                <a:gd name="T56" fmla="*/ 293 w 737"/>
                <a:gd name="T57" fmla="*/ 8 h 659"/>
                <a:gd name="T58" fmla="*/ 251 w 737"/>
                <a:gd name="T59" fmla="*/ 1 h 659"/>
                <a:gd name="T60" fmla="*/ 213 w 737"/>
                <a:gd name="T61" fmla="*/ 0 h 659"/>
                <a:gd name="T62" fmla="*/ 181 w 737"/>
                <a:gd name="T63" fmla="*/ 2 h 659"/>
                <a:gd name="T64" fmla="*/ 150 w 737"/>
                <a:gd name="T65" fmla="*/ 11 h 659"/>
                <a:gd name="T66" fmla="*/ 113 w 737"/>
                <a:gd name="T67" fmla="*/ 32 h 659"/>
                <a:gd name="T68" fmla="*/ 63 w 737"/>
                <a:gd name="T69" fmla="*/ 77 h 659"/>
                <a:gd name="T70" fmla="*/ 26 w 737"/>
                <a:gd name="T71" fmla="*/ 139 h 659"/>
                <a:gd name="T72" fmla="*/ 4 w 737"/>
                <a:gd name="T73" fmla="*/ 215 h 659"/>
                <a:gd name="T74" fmla="*/ 0 w 737"/>
                <a:gd name="T75" fmla="*/ 271 h 659"/>
                <a:gd name="T76" fmla="*/ 5 w 737"/>
                <a:gd name="T77" fmla="*/ 332 h 659"/>
                <a:gd name="T78" fmla="*/ 30 w 737"/>
                <a:gd name="T79" fmla="*/ 430 h 659"/>
                <a:gd name="T80" fmla="*/ 73 w 737"/>
                <a:gd name="T81" fmla="*/ 523 h 659"/>
                <a:gd name="T82" fmla="*/ 118 w 737"/>
                <a:gd name="T83" fmla="*/ 589 h 659"/>
                <a:gd name="T84" fmla="*/ 147 w 737"/>
                <a:gd name="T85" fmla="*/ 620 h 659"/>
                <a:gd name="T86" fmla="*/ 178 w 737"/>
                <a:gd name="T87" fmla="*/ 643 h 659"/>
                <a:gd name="T88" fmla="*/ 211 w 737"/>
                <a:gd name="T89" fmla="*/ 656 h 659"/>
                <a:gd name="T90" fmla="*/ 232 w 737"/>
                <a:gd name="T91" fmla="*/ 659 h 659"/>
                <a:gd name="T92" fmla="*/ 283 w 737"/>
                <a:gd name="T93" fmla="*/ 655 h 659"/>
                <a:gd name="T94" fmla="*/ 311 w 737"/>
                <a:gd name="T95" fmla="*/ 647 h 659"/>
                <a:gd name="T96" fmla="*/ 330 w 737"/>
                <a:gd name="T97" fmla="*/ 632 h 659"/>
                <a:gd name="T98" fmla="*/ 344 w 737"/>
                <a:gd name="T99" fmla="*/ 623 h 659"/>
                <a:gd name="T100" fmla="*/ 368 w 737"/>
                <a:gd name="T101" fmla="*/ 62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37" h="659">
                  <a:moveTo>
                    <a:pt x="368" y="620"/>
                  </a:moveTo>
                  <a:lnTo>
                    <a:pt x="368" y="620"/>
                  </a:lnTo>
                  <a:lnTo>
                    <a:pt x="378" y="620"/>
                  </a:lnTo>
                  <a:lnTo>
                    <a:pt x="386" y="621"/>
                  </a:lnTo>
                  <a:lnTo>
                    <a:pt x="392" y="623"/>
                  </a:lnTo>
                  <a:lnTo>
                    <a:pt x="397" y="626"/>
                  </a:lnTo>
                  <a:lnTo>
                    <a:pt x="402" y="629"/>
                  </a:lnTo>
                  <a:lnTo>
                    <a:pt x="406" y="632"/>
                  </a:lnTo>
                  <a:lnTo>
                    <a:pt x="414" y="639"/>
                  </a:lnTo>
                  <a:lnTo>
                    <a:pt x="420" y="643"/>
                  </a:lnTo>
                  <a:lnTo>
                    <a:pt x="426" y="647"/>
                  </a:lnTo>
                  <a:lnTo>
                    <a:pt x="433" y="650"/>
                  </a:lnTo>
                  <a:lnTo>
                    <a:pt x="442" y="653"/>
                  </a:lnTo>
                  <a:lnTo>
                    <a:pt x="453" y="655"/>
                  </a:lnTo>
                  <a:lnTo>
                    <a:pt x="467" y="657"/>
                  </a:lnTo>
                  <a:lnTo>
                    <a:pt x="483" y="659"/>
                  </a:lnTo>
                  <a:lnTo>
                    <a:pt x="504" y="659"/>
                  </a:lnTo>
                  <a:lnTo>
                    <a:pt x="504" y="659"/>
                  </a:lnTo>
                  <a:lnTo>
                    <a:pt x="515" y="658"/>
                  </a:lnTo>
                  <a:lnTo>
                    <a:pt x="526" y="656"/>
                  </a:lnTo>
                  <a:lnTo>
                    <a:pt x="536" y="653"/>
                  </a:lnTo>
                  <a:lnTo>
                    <a:pt x="547" y="649"/>
                  </a:lnTo>
                  <a:lnTo>
                    <a:pt x="558" y="643"/>
                  </a:lnTo>
                  <a:lnTo>
                    <a:pt x="568" y="636"/>
                  </a:lnTo>
                  <a:lnTo>
                    <a:pt x="579" y="628"/>
                  </a:lnTo>
                  <a:lnTo>
                    <a:pt x="590" y="620"/>
                  </a:lnTo>
                  <a:lnTo>
                    <a:pt x="600" y="610"/>
                  </a:lnTo>
                  <a:lnTo>
                    <a:pt x="609" y="600"/>
                  </a:lnTo>
                  <a:lnTo>
                    <a:pt x="619" y="589"/>
                  </a:lnTo>
                  <a:lnTo>
                    <a:pt x="628" y="577"/>
                  </a:lnTo>
                  <a:lnTo>
                    <a:pt x="646" y="551"/>
                  </a:lnTo>
                  <a:lnTo>
                    <a:pt x="664" y="523"/>
                  </a:lnTo>
                  <a:lnTo>
                    <a:pt x="680" y="494"/>
                  </a:lnTo>
                  <a:lnTo>
                    <a:pt x="693" y="462"/>
                  </a:lnTo>
                  <a:lnTo>
                    <a:pt x="706" y="430"/>
                  </a:lnTo>
                  <a:lnTo>
                    <a:pt x="716" y="397"/>
                  </a:lnTo>
                  <a:lnTo>
                    <a:pt x="724" y="364"/>
                  </a:lnTo>
                  <a:lnTo>
                    <a:pt x="732" y="332"/>
                  </a:lnTo>
                  <a:lnTo>
                    <a:pt x="735" y="301"/>
                  </a:lnTo>
                  <a:lnTo>
                    <a:pt x="736" y="286"/>
                  </a:lnTo>
                  <a:lnTo>
                    <a:pt x="737" y="271"/>
                  </a:lnTo>
                  <a:lnTo>
                    <a:pt x="737" y="271"/>
                  </a:lnTo>
                  <a:lnTo>
                    <a:pt x="736" y="242"/>
                  </a:lnTo>
                  <a:lnTo>
                    <a:pt x="732" y="215"/>
                  </a:lnTo>
                  <a:lnTo>
                    <a:pt x="727" y="189"/>
                  </a:lnTo>
                  <a:lnTo>
                    <a:pt x="719" y="163"/>
                  </a:lnTo>
                  <a:lnTo>
                    <a:pt x="710" y="139"/>
                  </a:lnTo>
                  <a:lnTo>
                    <a:pt x="699" y="117"/>
                  </a:lnTo>
                  <a:lnTo>
                    <a:pt x="687" y="96"/>
                  </a:lnTo>
                  <a:lnTo>
                    <a:pt x="674" y="77"/>
                  </a:lnTo>
                  <a:lnTo>
                    <a:pt x="659" y="60"/>
                  </a:lnTo>
                  <a:lnTo>
                    <a:pt x="641" y="45"/>
                  </a:lnTo>
                  <a:lnTo>
                    <a:pt x="624" y="32"/>
                  </a:lnTo>
                  <a:lnTo>
                    <a:pt x="606" y="20"/>
                  </a:lnTo>
                  <a:lnTo>
                    <a:pt x="596" y="15"/>
                  </a:lnTo>
                  <a:lnTo>
                    <a:pt x="586" y="11"/>
                  </a:lnTo>
                  <a:lnTo>
                    <a:pt x="576" y="8"/>
                  </a:lnTo>
                  <a:lnTo>
                    <a:pt x="565" y="5"/>
                  </a:lnTo>
                  <a:lnTo>
                    <a:pt x="555" y="2"/>
                  </a:lnTo>
                  <a:lnTo>
                    <a:pt x="545" y="1"/>
                  </a:lnTo>
                  <a:lnTo>
                    <a:pt x="534" y="0"/>
                  </a:lnTo>
                  <a:lnTo>
                    <a:pt x="523" y="0"/>
                  </a:lnTo>
                  <a:lnTo>
                    <a:pt x="523" y="0"/>
                  </a:lnTo>
                  <a:lnTo>
                    <a:pt x="503" y="0"/>
                  </a:lnTo>
                  <a:lnTo>
                    <a:pt x="484" y="1"/>
                  </a:lnTo>
                  <a:lnTo>
                    <a:pt x="469" y="3"/>
                  </a:lnTo>
                  <a:lnTo>
                    <a:pt x="455" y="5"/>
                  </a:lnTo>
                  <a:lnTo>
                    <a:pt x="444" y="8"/>
                  </a:lnTo>
                  <a:lnTo>
                    <a:pt x="434" y="12"/>
                  </a:lnTo>
                  <a:lnTo>
                    <a:pt x="425" y="15"/>
                  </a:lnTo>
                  <a:lnTo>
                    <a:pt x="416" y="19"/>
                  </a:lnTo>
                  <a:lnTo>
                    <a:pt x="403" y="27"/>
                  </a:lnTo>
                  <a:lnTo>
                    <a:pt x="392" y="33"/>
                  </a:lnTo>
                  <a:lnTo>
                    <a:pt x="387" y="35"/>
                  </a:lnTo>
                  <a:lnTo>
                    <a:pt x="381" y="37"/>
                  </a:lnTo>
                  <a:lnTo>
                    <a:pt x="375" y="38"/>
                  </a:lnTo>
                  <a:lnTo>
                    <a:pt x="368" y="39"/>
                  </a:lnTo>
                  <a:lnTo>
                    <a:pt x="368" y="39"/>
                  </a:lnTo>
                  <a:lnTo>
                    <a:pt x="362" y="38"/>
                  </a:lnTo>
                  <a:lnTo>
                    <a:pt x="355" y="37"/>
                  </a:lnTo>
                  <a:lnTo>
                    <a:pt x="350" y="35"/>
                  </a:lnTo>
                  <a:lnTo>
                    <a:pt x="344" y="33"/>
                  </a:lnTo>
                  <a:lnTo>
                    <a:pt x="332" y="27"/>
                  </a:lnTo>
                  <a:lnTo>
                    <a:pt x="320" y="19"/>
                  </a:lnTo>
                  <a:lnTo>
                    <a:pt x="312" y="15"/>
                  </a:lnTo>
                  <a:lnTo>
                    <a:pt x="303" y="12"/>
                  </a:lnTo>
                  <a:lnTo>
                    <a:pt x="293" y="8"/>
                  </a:lnTo>
                  <a:lnTo>
                    <a:pt x="281" y="5"/>
                  </a:lnTo>
                  <a:lnTo>
                    <a:pt x="268" y="3"/>
                  </a:lnTo>
                  <a:lnTo>
                    <a:pt x="251" y="1"/>
                  </a:lnTo>
                  <a:lnTo>
                    <a:pt x="234" y="0"/>
                  </a:lnTo>
                  <a:lnTo>
                    <a:pt x="213" y="0"/>
                  </a:lnTo>
                  <a:lnTo>
                    <a:pt x="213" y="0"/>
                  </a:lnTo>
                  <a:lnTo>
                    <a:pt x="203" y="0"/>
                  </a:lnTo>
                  <a:lnTo>
                    <a:pt x="192" y="1"/>
                  </a:lnTo>
                  <a:lnTo>
                    <a:pt x="181" y="2"/>
                  </a:lnTo>
                  <a:lnTo>
                    <a:pt x="170" y="5"/>
                  </a:lnTo>
                  <a:lnTo>
                    <a:pt x="160" y="8"/>
                  </a:lnTo>
                  <a:lnTo>
                    <a:pt x="150" y="11"/>
                  </a:lnTo>
                  <a:lnTo>
                    <a:pt x="141" y="15"/>
                  </a:lnTo>
                  <a:lnTo>
                    <a:pt x="131" y="20"/>
                  </a:lnTo>
                  <a:lnTo>
                    <a:pt x="113" y="32"/>
                  </a:lnTo>
                  <a:lnTo>
                    <a:pt x="94" y="45"/>
                  </a:lnTo>
                  <a:lnTo>
                    <a:pt x="78" y="60"/>
                  </a:lnTo>
                  <a:lnTo>
                    <a:pt x="63" y="77"/>
                  </a:lnTo>
                  <a:lnTo>
                    <a:pt x="49" y="96"/>
                  </a:lnTo>
                  <a:lnTo>
                    <a:pt x="37" y="117"/>
                  </a:lnTo>
                  <a:lnTo>
                    <a:pt x="26" y="139"/>
                  </a:lnTo>
                  <a:lnTo>
                    <a:pt x="17" y="163"/>
                  </a:lnTo>
                  <a:lnTo>
                    <a:pt x="9" y="189"/>
                  </a:lnTo>
                  <a:lnTo>
                    <a:pt x="4" y="215"/>
                  </a:lnTo>
                  <a:lnTo>
                    <a:pt x="1" y="242"/>
                  </a:lnTo>
                  <a:lnTo>
                    <a:pt x="0" y="271"/>
                  </a:lnTo>
                  <a:lnTo>
                    <a:pt x="0" y="271"/>
                  </a:lnTo>
                  <a:lnTo>
                    <a:pt x="0" y="286"/>
                  </a:lnTo>
                  <a:lnTo>
                    <a:pt x="1" y="301"/>
                  </a:lnTo>
                  <a:lnTo>
                    <a:pt x="5" y="332"/>
                  </a:lnTo>
                  <a:lnTo>
                    <a:pt x="11" y="364"/>
                  </a:lnTo>
                  <a:lnTo>
                    <a:pt x="20" y="397"/>
                  </a:lnTo>
                  <a:lnTo>
                    <a:pt x="30" y="430"/>
                  </a:lnTo>
                  <a:lnTo>
                    <a:pt x="43" y="462"/>
                  </a:lnTo>
                  <a:lnTo>
                    <a:pt x="57" y="494"/>
                  </a:lnTo>
                  <a:lnTo>
                    <a:pt x="73" y="523"/>
                  </a:lnTo>
                  <a:lnTo>
                    <a:pt x="89" y="551"/>
                  </a:lnTo>
                  <a:lnTo>
                    <a:pt x="107" y="577"/>
                  </a:lnTo>
                  <a:lnTo>
                    <a:pt x="118" y="589"/>
                  </a:lnTo>
                  <a:lnTo>
                    <a:pt x="127" y="600"/>
                  </a:lnTo>
                  <a:lnTo>
                    <a:pt x="137" y="610"/>
                  </a:lnTo>
                  <a:lnTo>
                    <a:pt x="147" y="620"/>
                  </a:lnTo>
                  <a:lnTo>
                    <a:pt x="157" y="628"/>
                  </a:lnTo>
                  <a:lnTo>
                    <a:pt x="168" y="636"/>
                  </a:lnTo>
                  <a:lnTo>
                    <a:pt x="178" y="643"/>
                  </a:lnTo>
                  <a:lnTo>
                    <a:pt x="190" y="649"/>
                  </a:lnTo>
                  <a:lnTo>
                    <a:pt x="200" y="653"/>
                  </a:lnTo>
                  <a:lnTo>
                    <a:pt x="211" y="656"/>
                  </a:lnTo>
                  <a:lnTo>
                    <a:pt x="222" y="658"/>
                  </a:lnTo>
                  <a:lnTo>
                    <a:pt x="232" y="659"/>
                  </a:lnTo>
                  <a:lnTo>
                    <a:pt x="232" y="659"/>
                  </a:lnTo>
                  <a:lnTo>
                    <a:pt x="252" y="659"/>
                  </a:lnTo>
                  <a:lnTo>
                    <a:pt x="270" y="657"/>
                  </a:lnTo>
                  <a:lnTo>
                    <a:pt x="283" y="655"/>
                  </a:lnTo>
                  <a:lnTo>
                    <a:pt x="295" y="653"/>
                  </a:lnTo>
                  <a:lnTo>
                    <a:pt x="304" y="650"/>
                  </a:lnTo>
                  <a:lnTo>
                    <a:pt x="311" y="647"/>
                  </a:lnTo>
                  <a:lnTo>
                    <a:pt x="317" y="643"/>
                  </a:lnTo>
                  <a:lnTo>
                    <a:pt x="322" y="639"/>
                  </a:lnTo>
                  <a:lnTo>
                    <a:pt x="330" y="632"/>
                  </a:lnTo>
                  <a:lnTo>
                    <a:pt x="334" y="629"/>
                  </a:lnTo>
                  <a:lnTo>
                    <a:pt x="338" y="626"/>
                  </a:lnTo>
                  <a:lnTo>
                    <a:pt x="344" y="623"/>
                  </a:lnTo>
                  <a:lnTo>
                    <a:pt x="351" y="621"/>
                  </a:lnTo>
                  <a:lnTo>
                    <a:pt x="359" y="620"/>
                  </a:lnTo>
                  <a:lnTo>
                    <a:pt x="368" y="620"/>
                  </a:lnTo>
                  <a:lnTo>
                    <a:pt x="368" y="62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6" name="Freeform 314"/>
            <p:cNvSpPr>
              <a:spLocks/>
            </p:cNvSpPr>
            <p:nvPr/>
          </p:nvSpPr>
          <p:spPr bwMode="auto">
            <a:xfrm>
              <a:off x="5535613" y="5219700"/>
              <a:ext cx="61913" cy="61912"/>
            </a:xfrm>
            <a:custGeom>
              <a:avLst/>
              <a:gdLst>
                <a:gd name="T0" fmla="*/ 155 w 155"/>
                <a:gd name="T1" fmla="*/ 155 h 155"/>
                <a:gd name="T2" fmla="*/ 155 w 155"/>
                <a:gd name="T3" fmla="*/ 77 h 155"/>
                <a:gd name="T4" fmla="*/ 155 w 155"/>
                <a:gd name="T5" fmla="*/ 77 h 155"/>
                <a:gd name="T6" fmla="*/ 155 w 155"/>
                <a:gd name="T7" fmla="*/ 69 h 155"/>
                <a:gd name="T8" fmla="*/ 154 w 155"/>
                <a:gd name="T9" fmla="*/ 61 h 155"/>
                <a:gd name="T10" fmla="*/ 152 w 155"/>
                <a:gd name="T11" fmla="*/ 54 h 155"/>
                <a:gd name="T12" fmla="*/ 149 w 155"/>
                <a:gd name="T13" fmla="*/ 47 h 155"/>
                <a:gd name="T14" fmla="*/ 146 w 155"/>
                <a:gd name="T15" fmla="*/ 40 h 155"/>
                <a:gd name="T16" fmla="*/ 142 w 155"/>
                <a:gd name="T17" fmla="*/ 34 h 155"/>
                <a:gd name="T18" fmla="*/ 138 w 155"/>
                <a:gd name="T19" fmla="*/ 28 h 155"/>
                <a:gd name="T20" fmla="*/ 133 w 155"/>
                <a:gd name="T21" fmla="*/ 22 h 155"/>
                <a:gd name="T22" fmla="*/ 126 w 155"/>
                <a:gd name="T23" fmla="*/ 17 h 155"/>
                <a:gd name="T24" fmla="*/ 121 w 155"/>
                <a:gd name="T25" fmla="*/ 13 h 155"/>
                <a:gd name="T26" fmla="*/ 114 w 155"/>
                <a:gd name="T27" fmla="*/ 9 h 155"/>
                <a:gd name="T28" fmla="*/ 108 w 155"/>
                <a:gd name="T29" fmla="*/ 6 h 155"/>
                <a:gd name="T30" fmla="*/ 101 w 155"/>
                <a:gd name="T31" fmla="*/ 3 h 155"/>
                <a:gd name="T32" fmla="*/ 93 w 155"/>
                <a:gd name="T33" fmla="*/ 1 h 155"/>
                <a:gd name="T34" fmla="*/ 86 w 155"/>
                <a:gd name="T35" fmla="*/ 0 h 155"/>
                <a:gd name="T36" fmla="*/ 78 w 155"/>
                <a:gd name="T37" fmla="*/ 0 h 155"/>
                <a:gd name="T38" fmla="*/ 0 w 155"/>
                <a:gd name="T3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5" h="155">
                  <a:moveTo>
                    <a:pt x="155" y="155"/>
                  </a:moveTo>
                  <a:lnTo>
                    <a:pt x="155" y="77"/>
                  </a:lnTo>
                  <a:lnTo>
                    <a:pt x="155" y="77"/>
                  </a:lnTo>
                  <a:lnTo>
                    <a:pt x="155" y="69"/>
                  </a:lnTo>
                  <a:lnTo>
                    <a:pt x="154" y="61"/>
                  </a:lnTo>
                  <a:lnTo>
                    <a:pt x="152" y="54"/>
                  </a:lnTo>
                  <a:lnTo>
                    <a:pt x="149" y="47"/>
                  </a:lnTo>
                  <a:lnTo>
                    <a:pt x="146" y="40"/>
                  </a:lnTo>
                  <a:lnTo>
                    <a:pt x="142" y="34"/>
                  </a:lnTo>
                  <a:lnTo>
                    <a:pt x="138" y="28"/>
                  </a:lnTo>
                  <a:lnTo>
                    <a:pt x="133" y="22"/>
                  </a:lnTo>
                  <a:lnTo>
                    <a:pt x="126" y="17"/>
                  </a:lnTo>
                  <a:lnTo>
                    <a:pt x="121" y="13"/>
                  </a:lnTo>
                  <a:lnTo>
                    <a:pt x="114" y="9"/>
                  </a:lnTo>
                  <a:lnTo>
                    <a:pt x="108" y="6"/>
                  </a:lnTo>
                  <a:lnTo>
                    <a:pt x="101" y="3"/>
                  </a:lnTo>
                  <a:lnTo>
                    <a:pt x="93" y="1"/>
                  </a:lnTo>
                  <a:lnTo>
                    <a:pt x="86" y="0"/>
                  </a:lnTo>
                  <a:lnTo>
                    <a:pt x="78" y="0"/>
                  </a:lnTo>
                  <a:lnTo>
                    <a:pt x="0" y="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7" name="Freeform 315"/>
            <p:cNvSpPr>
              <a:spLocks/>
            </p:cNvSpPr>
            <p:nvPr/>
          </p:nvSpPr>
          <p:spPr bwMode="auto">
            <a:xfrm>
              <a:off x="5627688" y="5173663"/>
              <a:ext cx="69850" cy="69850"/>
            </a:xfrm>
            <a:custGeom>
              <a:avLst/>
              <a:gdLst>
                <a:gd name="T0" fmla="*/ 0 w 174"/>
                <a:gd name="T1" fmla="*/ 174 h 174"/>
                <a:gd name="T2" fmla="*/ 0 w 174"/>
                <a:gd name="T3" fmla="*/ 174 h 174"/>
                <a:gd name="T4" fmla="*/ 17 w 174"/>
                <a:gd name="T5" fmla="*/ 173 h 174"/>
                <a:gd name="T6" fmla="*/ 35 w 174"/>
                <a:gd name="T7" fmla="*/ 171 h 174"/>
                <a:gd name="T8" fmla="*/ 52 w 174"/>
                <a:gd name="T9" fmla="*/ 166 h 174"/>
                <a:gd name="T10" fmla="*/ 68 w 174"/>
                <a:gd name="T11" fmla="*/ 161 h 174"/>
                <a:gd name="T12" fmla="*/ 83 w 174"/>
                <a:gd name="T13" fmla="*/ 153 h 174"/>
                <a:gd name="T14" fmla="*/ 97 w 174"/>
                <a:gd name="T15" fmla="*/ 145 h 174"/>
                <a:gd name="T16" fmla="*/ 110 w 174"/>
                <a:gd name="T17" fmla="*/ 135 h 174"/>
                <a:gd name="T18" fmla="*/ 123 w 174"/>
                <a:gd name="T19" fmla="*/ 124 h 174"/>
                <a:gd name="T20" fmla="*/ 135 w 174"/>
                <a:gd name="T21" fmla="*/ 111 h 174"/>
                <a:gd name="T22" fmla="*/ 145 w 174"/>
                <a:gd name="T23" fmla="*/ 97 h 174"/>
                <a:gd name="T24" fmla="*/ 153 w 174"/>
                <a:gd name="T25" fmla="*/ 83 h 174"/>
                <a:gd name="T26" fmla="*/ 160 w 174"/>
                <a:gd name="T27" fmla="*/ 68 h 174"/>
                <a:gd name="T28" fmla="*/ 166 w 174"/>
                <a:gd name="T29" fmla="*/ 52 h 174"/>
                <a:gd name="T30" fmla="*/ 171 w 174"/>
                <a:gd name="T31" fmla="*/ 36 h 174"/>
                <a:gd name="T32" fmla="*/ 173 w 174"/>
                <a:gd name="T33" fmla="*/ 18 h 174"/>
                <a:gd name="T34" fmla="*/ 174 w 174"/>
                <a:gd name="T35" fmla="*/ 0 h 174"/>
                <a:gd name="T36" fmla="*/ 174 w 174"/>
                <a:gd name="T37" fmla="*/ 0 h 174"/>
                <a:gd name="T38" fmla="*/ 156 w 174"/>
                <a:gd name="T39" fmla="*/ 1 h 174"/>
                <a:gd name="T40" fmla="*/ 139 w 174"/>
                <a:gd name="T41" fmla="*/ 3 h 174"/>
                <a:gd name="T42" fmla="*/ 122 w 174"/>
                <a:gd name="T43" fmla="*/ 8 h 174"/>
                <a:gd name="T44" fmla="*/ 106 w 174"/>
                <a:gd name="T45" fmla="*/ 13 h 174"/>
                <a:gd name="T46" fmla="*/ 91 w 174"/>
                <a:gd name="T47" fmla="*/ 21 h 174"/>
                <a:gd name="T48" fmla="*/ 77 w 174"/>
                <a:gd name="T49" fmla="*/ 30 h 174"/>
                <a:gd name="T50" fmla="*/ 64 w 174"/>
                <a:gd name="T51" fmla="*/ 40 h 174"/>
                <a:gd name="T52" fmla="*/ 51 w 174"/>
                <a:gd name="T53" fmla="*/ 51 h 174"/>
                <a:gd name="T54" fmla="*/ 39 w 174"/>
                <a:gd name="T55" fmla="*/ 64 h 174"/>
                <a:gd name="T56" fmla="*/ 29 w 174"/>
                <a:gd name="T57" fmla="*/ 77 h 174"/>
                <a:gd name="T58" fmla="*/ 21 w 174"/>
                <a:gd name="T59" fmla="*/ 91 h 174"/>
                <a:gd name="T60" fmla="*/ 13 w 174"/>
                <a:gd name="T61" fmla="*/ 107 h 174"/>
                <a:gd name="T62" fmla="*/ 8 w 174"/>
                <a:gd name="T63" fmla="*/ 123 h 174"/>
                <a:gd name="T64" fmla="*/ 3 w 174"/>
                <a:gd name="T65" fmla="*/ 139 h 174"/>
                <a:gd name="T66" fmla="*/ 1 w 174"/>
                <a:gd name="T67" fmla="*/ 157 h 174"/>
                <a:gd name="T68" fmla="*/ 0 w 174"/>
                <a:gd name="T69" fmla="*/ 174 h 174"/>
                <a:gd name="T70" fmla="*/ 0 w 174"/>
                <a:gd name="T71"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4" h="174">
                  <a:moveTo>
                    <a:pt x="0" y="174"/>
                  </a:moveTo>
                  <a:lnTo>
                    <a:pt x="0" y="174"/>
                  </a:lnTo>
                  <a:lnTo>
                    <a:pt x="17" y="173"/>
                  </a:lnTo>
                  <a:lnTo>
                    <a:pt x="35" y="171"/>
                  </a:lnTo>
                  <a:lnTo>
                    <a:pt x="52" y="166"/>
                  </a:lnTo>
                  <a:lnTo>
                    <a:pt x="68" y="161"/>
                  </a:lnTo>
                  <a:lnTo>
                    <a:pt x="83" y="153"/>
                  </a:lnTo>
                  <a:lnTo>
                    <a:pt x="97" y="145"/>
                  </a:lnTo>
                  <a:lnTo>
                    <a:pt x="110" y="135"/>
                  </a:lnTo>
                  <a:lnTo>
                    <a:pt x="123" y="124"/>
                  </a:lnTo>
                  <a:lnTo>
                    <a:pt x="135" y="111"/>
                  </a:lnTo>
                  <a:lnTo>
                    <a:pt x="145" y="97"/>
                  </a:lnTo>
                  <a:lnTo>
                    <a:pt x="153" y="83"/>
                  </a:lnTo>
                  <a:lnTo>
                    <a:pt x="160" y="68"/>
                  </a:lnTo>
                  <a:lnTo>
                    <a:pt x="166" y="52"/>
                  </a:lnTo>
                  <a:lnTo>
                    <a:pt x="171" y="36"/>
                  </a:lnTo>
                  <a:lnTo>
                    <a:pt x="173" y="18"/>
                  </a:lnTo>
                  <a:lnTo>
                    <a:pt x="174" y="0"/>
                  </a:lnTo>
                  <a:lnTo>
                    <a:pt x="174" y="0"/>
                  </a:lnTo>
                  <a:lnTo>
                    <a:pt x="156" y="1"/>
                  </a:lnTo>
                  <a:lnTo>
                    <a:pt x="139" y="3"/>
                  </a:lnTo>
                  <a:lnTo>
                    <a:pt x="122" y="8"/>
                  </a:lnTo>
                  <a:lnTo>
                    <a:pt x="106" y="13"/>
                  </a:lnTo>
                  <a:lnTo>
                    <a:pt x="91" y="21"/>
                  </a:lnTo>
                  <a:lnTo>
                    <a:pt x="77" y="30"/>
                  </a:lnTo>
                  <a:lnTo>
                    <a:pt x="64" y="40"/>
                  </a:lnTo>
                  <a:lnTo>
                    <a:pt x="51" y="51"/>
                  </a:lnTo>
                  <a:lnTo>
                    <a:pt x="39" y="64"/>
                  </a:lnTo>
                  <a:lnTo>
                    <a:pt x="29" y="77"/>
                  </a:lnTo>
                  <a:lnTo>
                    <a:pt x="21" y="91"/>
                  </a:lnTo>
                  <a:lnTo>
                    <a:pt x="13" y="107"/>
                  </a:lnTo>
                  <a:lnTo>
                    <a:pt x="8" y="123"/>
                  </a:lnTo>
                  <a:lnTo>
                    <a:pt x="3" y="139"/>
                  </a:lnTo>
                  <a:lnTo>
                    <a:pt x="1" y="157"/>
                  </a:lnTo>
                  <a:lnTo>
                    <a:pt x="0" y="174"/>
                  </a:lnTo>
                  <a:lnTo>
                    <a:pt x="0" y="174"/>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28" name="Gruppieren 527"/>
          <p:cNvGrpSpPr/>
          <p:nvPr/>
        </p:nvGrpSpPr>
        <p:grpSpPr>
          <a:xfrm>
            <a:off x="7182290" y="3952968"/>
            <a:ext cx="364991" cy="364990"/>
            <a:chOff x="7182290" y="4183244"/>
            <a:chExt cx="352425" cy="352424"/>
          </a:xfrm>
        </p:grpSpPr>
        <p:sp>
          <p:nvSpPr>
            <p:cNvPr id="529" name="Freeform 316"/>
            <p:cNvSpPr>
              <a:spLocks/>
            </p:cNvSpPr>
            <p:nvPr/>
          </p:nvSpPr>
          <p:spPr bwMode="auto">
            <a:xfrm>
              <a:off x="7182290" y="4183244"/>
              <a:ext cx="352425" cy="168275"/>
            </a:xfrm>
            <a:custGeom>
              <a:avLst/>
              <a:gdLst>
                <a:gd name="T0" fmla="*/ 0 w 892"/>
                <a:gd name="T1" fmla="*/ 426 h 426"/>
                <a:gd name="T2" fmla="*/ 486 w 892"/>
                <a:gd name="T3" fmla="*/ 0 h 426"/>
                <a:gd name="T4" fmla="*/ 486 w 892"/>
                <a:gd name="T5" fmla="*/ 0 h 426"/>
                <a:gd name="T6" fmla="*/ 502 w 892"/>
                <a:gd name="T7" fmla="*/ 0 h 426"/>
                <a:gd name="T8" fmla="*/ 519 w 892"/>
                <a:gd name="T9" fmla="*/ 1 h 426"/>
                <a:gd name="T10" fmla="*/ 535 w 892"/>
                <a:gd name="T11" fmla="*/ 3 h 426"/>
                <a:gd name="T12" fmla="*/ 553 w 892"/>
                <a:gd name="T13" fmla="*/ 5 h 426"/>
                <a:gd name="T14" fmla="*/ 571 w 892"/>
                <a:gd name="T15" fmla="*/ 8 h 426"/>
                <a:gd name="T16" fmla="*/ 588 w 892"/>
                <a:gd name="T17" fmla="*/ 11 h 426"/>
                <a:gd name="T18" fmla="*/ 605 w 892"/>
                <a:gd name="T19" fmla="*/ 16 h 426"/>
                <a:gd name="T20" fmla="*/ 622 w 892"/>
                <a:gd name="T21" fmla="*/ 21 h 426"/>
                <a:gd name="T22" fmla="*/ 640 w 892"/>
                <a:gd name="T23" fmla="*/ 26 h 426"/>
                <a:gd name="T24" fmla="*/ 657 w 892"/>
                <a:gd name="T25" fmla="*/ 33 h 426"/>
                <a:gd name="T26" fmla="*/ 674 w 892"/>
                <a:gd name="T27" fmla="*/ 40 h 426"/>
                <a:gd name="T28" fmla="*/ 690 w 892"/>
                <a:gd name="T29" fmla="*/ 47 h 426"/>
                <a:gd name="T30" fmla="*/ 708 w 892"/>
                <a:gd name="T31" fmla="*/ 55 h 426"/>
                <a:gd name="T32" fmla="*/ 724 w 892"/>
                <a:gd name="T33" fmla="*/ 63 h 426"/>
                <a:gd name="T34" fmla="*/ 739 w 892"/>
                <a:gd name="T35" fmla="*/ 72 h 426"/>
                <a:gd name="T36" fmla="*/ 754 w 892"/>
                <a:gd name="T37" fmla="*/ 82 h 426"/>
                <a:gd name="T38" fmla="*/ 769 w 892"/>
                <a:gd name="T39" fmla="*/ 92 h 426"/>
                <a:gd name="T40" fmla="*/ 784 w 892"/>
                <a:gd name="T41" fmla="*/ 103 h 426"/>
                <a:gd name="T42" fmla="*/ 797 w 892"/>
                <a:gd name="T43" fmla="*/ 115 h 426"/>
                <a:gd name="T44" fmla="*/ 810 w 892"/>
                <a:gd name="T45" fmla="*/ 127 h 426"/>
                <a:gd name="T46" fmla="*/ 822 w 892"/>
                <a:gd name="T47" fmla="*/ 139 h 426"/>
                <a:gd name="T48" fmla="*/ 833 w 892"/>
                <a:gd name="T49" fmla="*/ 152 h 426"/>
                <a:gd name="T50" fmla="*/ 843 w 892"/>
                <a:gd name="T51" fmla="*/ 165 h 426"/>
                <a:gd name="T52" fmla="*/ 853 w 892"/>
                <a:gd name="T53" fmla="*/ 179 h 426"/>
                <a:gd name="T54" fmla="*/ 862 w 892"/>
                <a:gd name="T55" fmla="*/ 195 h 426"/>
                <a:gd name="T56" fmla="*/ 870 w 892"/>
                <a:gd name="T57" fmla="*/ 209 h 426"/>
                <a:gd name="T58" fmla="*/ 877 w 892"/>
                <a:gd name="T59" fmla="*/ 225 h 426"/>
                <a:gd name="T60" fmla="*/ 882 w 892"/>
                <a:gd name="T61" fmla="*/ 241 h 426"/>
                <a:gd name="T62" fmla="*/ 887 w 892"/>
                <a:gd name="T63" fmla="*/ 257 h 426"/>
                <a:gd name="T64" fmla="*/ 890 w 892"/>
                <a:gd name="T65" fmla="*/ 275 h 426"/>
                <a:gd name="T66" fmla="*/ 892 w 892"/>
                <a:gd name="T67" fmla="*/ 292 h 426"/>
                <a:gd name="T68" fmla="*/ 892 w 892"/>
                <a:gd name="T69" fmla="*/ 31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2" h="426">
                  <a:moveTo>
                    <a:pt x="0" y="426"/>
                  </a:moveTo>
                  <a:lnTo>
                    <a:pt x="486" y="0"/>
                  </a:lnTo>
                  <a:lnTo>
                    <a:pt x="486" y="0"/>
                  </a:lnTo>
                  <a:lnTo>
                    <a:pt x="502" y="0"/>
                  </a:lnTo>
                  <a:lnTo>
                    <a:pt x="519" y="1"/>
                  </a:lnTo>
                  <a:lnTo>
                    <a:pt x="535" y="3"/>
                  </a:lnTo>
                  <a:lnTo>
                    <a:pt x="553" y="5"/>
                  </a:lnTo>
                  <a:lnTo>
                    <a:pt x="571" y="8"/>
                  </a:lnTo>
                  <a:lnTo>
                    <a:pt x="588" y="11"/>
                  </a:lnTo>
                  <a:lnTo>
                    <a:pt x="605" y="16"/>
                  </a:lnTo>
                  <a:lnTo>
                    <a:pt x="622" y="21"/>
                  </a:lnTo>
                  <a:lnTo>
                    <a:pt x="640" y="26"/>
                  </a:lnTo>
                  <a:lnTo>
                    <a:pt x="657" y="33"/>
                  </a:lnTo>
                  <a:lnTo>
                    <a:pt x="674" y="40"/>
                  </a:lnTo>
                  <a:lnTo>
                    <a:pt x="690" y="47"/>
                  </a:lnTo>
                  <a:lnTo>
                    <a:pt x="708" y="55"/>
                  </a:lnTo>
                  <a:lnTo>
                    <a:pt x="724" y="63"/>
                  </a:lnTo>
                  <a:lnTo>
                    <a:pt x="739" y="72"/>
                  </a:lnTo>
                  <a:lnTo>
                    <a:pt x="754" y="82"/>
                  </a:lnTo>
                  <a:lnTo>
                    <a:pt x="769" y="92"/>
                  </a:lnTo>
                  <a:lnTo>
                    <a:pt x="784" y="103"/>
                  </a:lnTo>
                  <a:lnTo>
                    <a:pt x="797" y="115"/>
                  </a:lnTo>
                  <a:lnTo>
                    <a:pt x="810" y="127"/>
                  </a:lnTo>
                  <a:lnTo>
                    <a:pt x="822" y="139"/>
                  </a:lnTo>
                  <a:lnTo>
                    <a:pt x="833" y="152"/>
                  </a:lnTo>
                  <a:lnTo>
                    <a:pt x="843" y="165"/>
                  </a:lnTo>
                  <a:lnTo>
                    <a:pt x="853" y="179"/>
                  </a:lnTo>
                  <a:lnTo>
                    <a:pt x="862" y="195"/>
                  </a:lnTo>
                  <a:lnTo>
                    <a:pt x="870" y="209"/>
                  </a:lnTo>
                  <a:lnTo>
                    <a:pt x="877" y="225"/>
                  </a:lnTo>
                  <a:lnTo>
                    <a:pt x="882" y="241"/>
                  </a:lnTo>
                  <a:lnTo>
                    <a:pt x="887" y="257"/>
                  </a:lnTo>
                  <a:lnTo>
                    <a:pt x="890" y="275"/>
                  </a:lnTo>
                  <a:lnTo>
                    <a:pt x="892" y="292"/>
                  </a:lnTo>
                  <a:lnTo>
                    <a:pt x="892" y="310"/>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0" name="Freeform 317"/>
            <p:cNvSpPr>
              <a:spLocks/>
            </p:cNvSpPr>
            <p:nvPr/>
          </p:nvSpPr>
          <p:spPr bwMode="auto">
            <a:xfrm>
              <a:off x="7458515" y="4343581"/>
              <a:ext cx="46038" cy="46037"/>
            </a:xfrm>
            <a:custGeom>
              <a:avLst/>
              <a:gdLst>
                <a:gd name="T0" fmla="*/ 117 w 117"/>
                <a:gd name="T1" fmla="*/ 59 h 117"/>
                <a:gd name="T2" fmla="*/ 117 w 117"/>
                <a:gd name="T3" fmla="*/ 59 h 117"/>
                <a:gd name="T4" fmla="*/ 116 w 117"/>
                <a:gd name="T5" fmla="*/ 70 h 117"/>
                <a:gd name="T6" fmla="*/ 112 w 117"/>
                <a:gd name="T7" fmla="*/ 81 h 117"/>
                <a:gd name="T8" fmla="*/ 107 w 117"/>
                <a:gd name="T9" fmla="*/ 92 h 117"/>
                <a:gd name="T10" fmla="*/ 100 w 117"/>
                <a:gd name="T11" fmla="*/ 100 h 117"/>
                <a:gd name="T12" fmla="*/ 92 w 117"/>
                <a:gd name="T13" fmla="*/ 107 h 117"/>
                <a:gd name="T14" fmla="*/ 82 w 117"/>
                <a:gd name="T15" fmla="*/ 113 h 117"/>
                <a:gd name="T16" fmla="*/ 70 w 117"/>
                <a:gd name="T17" fmla="*/ 116 h 117"/>
                <a:gd name="T18" fmla="*/ 59 w 117"/>
                <a:gd name="T19" fmla="*/ 117 h 117"/>
                <a:gd name="T20" fmla="*/ 59 w 117"/>
                <a:gd name="T21" fmla="*/ 117 h 117"/>
                <a:gd name="T22" fmla="*/ 47 w 117"/>
                <a:gd name="T23" fmla="*/ 116 h 117"/>
                <a:gd name="T24" fmla="*/ 36 w 117"/>
                <a:gd name="T25" fmla="*/ 113 h 117"/>
                <a:gd name="T26" fmla="*/ 26 w 117"/>
                <a:gd name="T27" fmla="*/ 107 h 117"/>
                <a:gd name="T28" fmla="*/ 18 w 117"/>
                <a:gd name="T29" fmla="*/ 100 h 117"/>
                <a:gd name="T30" fmla="*/ 11 w 117"/>
                <a:gd name="T31" fmla="*/ 92 h 117"/>
                <a:gd name="T32" fmla="*/ 6 w 117"/>
                <a:gd name="T33" fmla="*/ 81 h 117"/>
                <a:gd name="T34" fmla="*/ 1 w 117"/>
                <a:gd name="T35" fmla="*/ 70 h 117"/>
                <a:gd name="T36" fmla="*/ 0 w 117"/>
                <a:gd name="T37" fmla="*/ 59 h 117"/>
                <a:gd name="T38" fmla="*/ 0 w 117"/>
                <a:gd name="T39" fmla="*/ 59 h 117"/>
                <a:gd name="T40" fmla="*/ 1 w 117"/>
                <a:gd name="T41" fmla="*/ 47 h 117"/>
                <a:gd name="T42" fmla="*/ 6 w 117"/>
                <a:gd name="T43" fmla="*/ 36 h 117"/>
                <a:gd name="T44" fmla="*/ 11 w 117"/>
                <a:gd name="T45" fmla="*/ 27 h 117"/>
                <a:gd name="T46" fmla="*/ 18 w 117"/>
                <a:gd name="T47" fmla="*/ 18 h 117"/>
                <a:gd name="T48" fmla="*/ 26 w 117"/>
                <a:gd name="T49" fmla="*/ 11 h 117"/>
                <a:gd name="T50" fmla="*/ 36 w 117"/>
                <a:gd name="T51" fmla="*/ 5 h 117"/>
                <a:gd name="T52" fmla="*/ 47 w 117"/>
                <a:gd name="T53" fmla="*/ 1 h 117"/>
                <a:gd name="T54" fmla="*/ 59 w 117"/>
                <a:gd name="T55" fmla="*/ 0 h 117"/>
                <a:gd name="T56" fmla="*/ 59 w 117"/>
                <a:gd name="T57" fmla="*/ 0 h 117"/>
                <a:gd name="T58" fmla="*/ 70 w 117"/>
                <a:gd name="T59" fmla="*/ 1 h 117"/>
                <a:gd name="T60" fmla="*/ 82 w 117"/>
                <a:gd name="T61" fmla="*/ 5 h 117"/>
                <a:gd name="T62" fmla="*/ 92 w 117"/>
                <a:gd name="T63" fmla="*/ 11 h 117"/>
                <a:gd name="T64" fmla="*/ 100 w 117"/>
                <a:gd name="T65" fmla="*/ 18 h 117"/>
                <a:gd name="T66" fmla="*/ 107 w 117"/>
                <a:gd name="T67" fmla="*/ 27 h 117"/>
                <a:gd name="T68" fmla="*/ 112 w 117"/>
                <a:gd name="T69" fmla="*/ 36 h 117"/>
                <a:gd name="T70" fmla="*/ 116 w 117"/>
                <a:gd name="T71" fmla="*/ 47 h 117"/>
                <a:gd name="T72" fmla="*/ 117 w 117"/>
                <a:gd name="T73" fmla="*/ 59 h 117"/>
                <a:gd name="T74" fmla="*/ 117 w 117"/>
                <a:gd name="T75"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 h="117">
                  <a:moveTo>
                    <a:pt x="117" y="59"/>
                  </a:moveTo>
                  <a:lnTo>
                    <a:pt x="117" y="59"/>
                  </a:lnTo>
                  <a:lnTo>
                    <a:pt x="116" y="70"/>
                  </a:lnTo>
                  <a:lnTo>
                    <a:pt x="112" y="81"/>
                  </a:lnTo>
                  <a:lnTo>
                    <a:pt x="107" y="92"/>
                  </a:lnTo>
                  <a:lnTo>
                    <a:pt x="100" y="100"/>
                  </a:lnTo>
                  <a:lnTo>
                    <a:pt x="92" y="107"/>
                  </a:lnTo>
                  <a:lnTo>
                    <a:pt x="82" y="113"/>
                  </a:lnTo>
                  <a:lnTo>
                    <a:pt x="70" y="116"/>
                  </a:lnTo>
                  <a:lnTo>
                    <a:pt x="59" y="117"/>
                  </a:lnTo>
                  <a:lnTo>
                    <a:pt x="59" y="117"/>
                  </a:lnTo>
                  <a:lnTo>
                    <a:pt x="47" y="116"/>
                  </a:lnTo>
                  <a:lnTo>
                    <a:pt x="36" y="113"/>
                  </a:lnTo>
                  <a:lnTo>
                    <a:pt x="26" y="107"/>
                  </a:lnTo>
                  <a:lnTo>
                    <a:pt x="18" y="100"/>
                  </a:lnTo>
                  <a:lnTo>
                    <a:pt x="11" y="92"/>
                  </a:lnTo>
                  <a:lnTo>
                    <a:pt x="6" y="81"/>
                  </a:lnTo>
                  <a:lnTo>
                    <a:pt x="1" y="70"/>
                  </a:lnTo>
                  <a:lnTo>
                    <a:pt x="0" y="59"/>
                  </a:lnTo>
                  <a:lnTo>
                    <a:pt x="0" y="59"/>
                  </a:lnTo>
                  <a:lnTo>
                    <a:pt x="1" y="47"/>
                  </a:lnTo>
                  <a:lnTo>
                    <a:pt x="6" y="36"/>
                  </a:lnTo>
                  <a:lnTo>
                    <a:pt x="11" y="27"/>
                  </a:lnTo>
                  <a:lnTo>
                    <a:pt x="18" y="18"/>
                  </a:lnTo>
                  <a:lnTo>
                    <a:pt x="26" y="11"/>
                  </a:lnTo>
                  <a:lnTo>
                    <a:pt x="36" y="5"/>
                  </a:lnTo>
                  <a:lnTo>
                    <a:pt x="47" y="1"/>
                  </a:lnTo>
                  <a:lnTo>
                    <a:pt x="59" y="0"/>
                  </a:lnTo>
                  <a:lnTo>
                    <a:pt x="59" y="0"/>
                  </a:lnTo>
                  <a:lnTo>
                    <a:pt x="70" y="1"/>
                  </a:lnTo>
                  <a:lnTo>
                    <a:pt x="82" y="5"/>
                  </a:lnTo>
                  <a:lnTo>
                    <a:pt x="92" y="11"/>
                  </a:lnTo>
                  <a:lnTo>
                    <a:pt x="100" y="18"/>
                  </a:lnTo>
                  <a:lnTo>
                    <a:pt x="107" y="27"/>
                  </a:lnTo>
                  <a:lnTo>
                    <a:pt x="112" y="36"/>
                  </a:lnTo>
                  <a:lnTo>
                    <a:pt x="116" y="47"/>
                  </a:lnTo>
                  <a:lnTo>
                    <a:pt x="117" y="59"/>
                  </a:lnTo>
                  <a:lnTo>
                    <a:pt x="117" y="5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1" name="Freeform 318"/>
            <p:cNvSpPr>
              <a:spLocks/>
            </p:cNvSpPr>
            <p:nvPr/>
          </p:nvSpPr>
          <p:spPr bwMode="auto">
            <a:xfrm>
              <a:off x="7250552" y="4375331"/>
              <a:ext cx="31750" cy="30162"/>
            </a:xfrm>
            <a:custGeom>
              <a:avLst/>
              <a:gdLst>
                <a:gd name="T0" fmla="*/ 77 w 77"/>
                <a:gd name="T1" fmla="*/ 39 h 77"/>
                <a:gd name="T2" fmla="*/ 77 w 77"/>
                <a:gd name="T3" fmla="*/ 39 h 77"/>
                <a:gd name="T4" fmla="*/ 76 w 77"/>
                <a:gd name="T5" fmla="*/ 47 h 77"/>
                <a:gd name="T6" fmla="*/ 74 w 77"/>
                <a:gd name="T7" fmla="*/ 54 h 77"/>
                <a:gd name="T8" fmla="*/ 71 w 77"/>
                <a:gd name="T9" fmla="*/ 60 h 77"/>
                <a:gd name="T10" fmla="*/ 65 w 77"/>
                <a:gd name="T11" fmla="*/ 66 h 77"/>
                <a:gd name="T12" fmla="*/ 59 w 77"/>
                <a:gd name="T13" fmla="*/ 71 h 77"/>
                <a:gd name="T14" fmla="*/ 53 w 77"/>
                <a:gd name="T15" fmla="*/ 74 h 77"/>
                <a:gd name="T16" fmla="*/ 46 w 77"/>
                <a:gd name="T17" fmla="*/ 77 h 77"/>
                <a:gd name="T18" fmla="*/ 38 w 77"/>
                <a:gd name="T19" fmla="*/ 77 h 77"/>
                <a:gd name="T20" fmla="*/ 38 w 77"/>
                <a:gd name="T21" fmla="*/ 77 h 77"/>
                <a:gd name="T22" fmla="*/ 30 w 77"/>
                <a:gd name="T23" fmla="*/ 77 h 77"/>
                <a:gd name="T24" fmla="*/ 23 w 77"/>
                <a:gd name="T25" fmla="*/ 74 h 77"/>
                <a:gd name="T26" fmla="*/ 16 w 77"/>
                <a:gd name="T27" fmla="*/ 71 h 77"/>
                <a:gd name="T28" fmla="*/ 11 w 77"/>
                <a:gd name="T29" fmla="*/ 66 h 77"/>
                <a:gd name="T30" fmla="*/ 6 w 77"/>
                <a:gd name="T31" fmla="*/ 60 h 77"/>
                <a:gd name="T32" fmla="*/ 3 w 77"/>
                <a:gd name="T33" fmla="*/ 54 h 77"/>
                <a:gd name="T34" fmla="*/ 0 w 77"/>
                <a:gd name="T35" fmla="*/ 47 h 77"/>
                <a:gd name="T36" fmla="*/ 0 w 77"/>
                <a:gd name="T37" fmla="*/ 39 h 77"/>
                <a:gd name="T38" fmla="*/ 0 w 77"/>
                <a:gd name="T39" fmla="*/ 39 h 77"/>
                <a:gd name="T40" fmla="*/ 0 w 77"/>
                <a:gd name="T41" fmla="*/ 31 h 77"/>
                <a:gd name="T42" fmla="*/ 3 w 77"/>
                <a:gd name="T43" fmla="*/ 24 h 77"/>
                <a:gd name="T44" fmla="*/ 6 w 77"/>
                <a:gd name="T45" fmla="*/ 18 h 77"/>
                <a:gd name="T46" fmla="*/ 11 w 77"/>
                <a:gd name="T47" fmla="*/ 12 h 77"/>
                <a:gd name="T48" fmla="*/ 16 w 77"/>
                <a:gd name="T49" fmla="*/ 7 h 77"/>
                <a:gd name="T50" fmla="*/ 23 w 77"/>
                <a:gd name="T51" fmla="*/ 3 h 77"/>
                <a:gd name="T52" fmla="*/ 30 w 77"/>
                <a:gd name="T53" fmla="*/ 1 h 77"/>
                <a:gd name="T54" fmla="*/ 38 w 77"/>
                <a:gd name="T55" fmla="*/ 0 h 77"/>
                <a:gd name="T56" fmla="*/ 38 w 77"/>
                <a:gd name="T57" fmla="*/ 0 h 77"/>
                <a:gd name="T58" fmla="*/ 46 w 77"/>
                <a:gd name="T59" fmla="*/ 1 h 77"/>
                <a:gd name="T60" fmla="*/ 53 w 77"/>
                <a:gd name="T61" fmla="*/ 3 h 77"/>
                <a:gd name="T62" fmla="*/ 59 w 77"/>
                <a:gd name="T63" fmla="*/ 7 h 77"/>
                <a:gd name="T64" fmla="*/ 65 w 77"/>
                <a:gd name="T65" fmla="*/ 12 h 77"/>
                <a:gd name="T66" fmla="*/ 71 w 77"/>
                <a:gd name="T67" fmla="*/ 18 h 77"/>
                <a:gd name="T68" fmla="*/ 74 w 77"/>
                <a:gd name="T69" fmla="*/ 24 h 77"/>
                <a:gd name="T70" fmla="*/ 76 w 77"/>
                <a:gd name="T71" fmla="*/ 31 h 77"/>
                <a:gd name="T72" fmla="*/ 77 w 77"/>
                <a:gd name="T73" fmla="*/ 39 h 77"/>
                <a:gd name="T74" fmla="*/ 77 w 77"/>
                <a:gd name="T75" fmla="*/ 3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77">
                  <a:moveTo>
                    <a:pt x="77" y="39"/>
                  </a:moveTo>
                  <a:lnTo>
                    <a:pt x="77" y="39"/>
                  </a:lnTo>
                  <a:lnTo>
                    <a:pt x="76" y="47"/>
                  </a:lnTo>
                  <a:lnTo>
                    <a:pt x="74" y="54"/>
                  </a:lnTo>
                  <a:lnTo>
                    <a:pt x="71" y="60"/>
                  </a:lnTo>
                  <a:lnTo>
                    <a:pt x="65" y="66"/>
                  </a:lnTo>
                  <a:lnTo>
                    <a:pt x="59" y="71"/>
                  </a:lnTo>
                  <a:lnTo>
                    <a:pt x="53" y="74"/>
                  </a:lnTo>
                  <a:lnTo>
                    <a:pt x="46" y="77"/>
                  </a:lnTo>
                  <a:lnTo>
                    <a:pt x="38" y="77"/>
                  </a:lnTo>
                  <a:lnTo>
                    <a:pt x="38" y="77"/>
                  </a:lnTo>
                  <a:lnTo>
                    <a:pt x="30" y="77"/>
                  </a:lnTo>
                  <a:lnTo>
                    <a:pt x="23" y="74"/>
                  </a:lnTo>
                  <a:lnTo>
                    <a:pt x="16" y="71"/>
                  </a:lnTo>
                  <a:lnTo>
                    <a:pt x="11" y="66"/>
                  </a:lnTo>
                  <a:lnTo>
                    <a:pt x="6" y="60"/>
                  </a:lnTo>
                  <a:lnTo>
                    <a:pt x="3" y="54"/>
                  </a:lnTo>
                  <a:lnTo>
                    <a:pt x="0" y="47"/>
                  </a:lnTo>
                  <a:lnTo>
                    <a:pt x="0" y="39"/>
                  </a:lnTo>
                  <a:lnTo>
                    <a:pt x="0" y="39"/>
                  </a:lnTo>
                  <a:lnTo>
                    <a:pt x="0" y="31"/>
                  </a:lnTo>
                  <a:lnTo>
                    <a:pt x="3" y="24"/>
                  </a:lnTo>
                  <a:lnTo>
                    <a:pt x="6" y="18"/>
                  </a:lnTo>
                  <a:lnTo>
                    <a:pt x="11" y="12"/>
                  </a:lnTo>
                  <a:lnTo>
                    <a:pt x="16" y="7"/>
                  </a:lnTo>
                  <a:lnTo>
                    <a:pt x="23" y="3"/>
                  </a:lnTo>
                  <a:lnTo>
                    <a:pt x="30" y="1"/>
                  </a:lnTo>
                  <a:lnTo>
                    <a:pt x="38" y="0"/>
                  </a:lnTo>
                  <a:lnTo>
                    <a:pt x="38" y="0"/>
                  </a:lnTo>
                  <a:lnTo>
                    <a:pt x="46" y="1"/>
                  </a:lnTo>
                  <a:lnTo>
                    <a:pt x="53" y="3"/>
                  </a:lnTo>
                  <a:lnTo>
                    <a:pt x="59" y="7"/>
                  </a:lnTo>
                  <a:lnTo>
                    <a:pt x="65" y="12"/>
                  </a:lnTo>
                  <a:lnTo>
                    <a:pt x="71" y="18"/>
                  </a:lnTo>
                  <a:lnTo>
                    <a:pt x="74" y="24"/>
                  </a:lnTo>
                  <a:lnTo>
                    <a:pt x="76" y="31"/>
                  </a:lnTo>
                  <a:lnTo>
                    <a:pt x="77" y="39"/>
                  </a:lnTo>
                  <a:lnTo>
                    <a:pt x="77" y="3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2" name="Freeform 319"/>
            <p:cNvSpPr>
              <a:spLocks/>
            </p:cNvSpPr>
            <p:nvPr/>
          </p:nvSpPr>
          <p:spPr bwMode="auto">
            <a:xfrm>
              <a:off x="7442640" y="4429306"/>
              <a:ext cx="15875" cy="14287"/>
            </a:xfrm>
            <a:custGeom>
              <a:avLst/>
              <a:gdLst>
                <a:gd name="T0" fmla="*/ 38 w 38"/>
                <a:gd name="T1" fmla="*/ 19 h 39"/>
                <a:gd name="T2" fmla="*/ 38 w 38"/>
                <a:gd name="T3" fmla="*/ 19 h 39"/>
                <a:gd name="T4" fmla="*/ 38 w 38"/>
                <a:gd name="T5" fmla="*/ 23 h 39"/>
                <a:gd name="T6" fmla="*/ 37 w 38"/>
                <a:gd name="T7" fmla="*/ 27 h 39"/>
                <a:gd name="T8" fmla="*/ 35 w 38"/>
                <a:gd name="T9" fmla="*/ 31 h 39"/>
                <a:gd name="T10" fmla="*/ 33 w 38"/>
                <a:gd name="T11" fmla="*/ 33 h 39"/>
                <a:gd name="T12" fmla="*/ 30 w 38"/>
                <a:gd name="T13" fmla="*/ 36 h 39"/>
                <a:gd name="T14" fmla="*/ 26 w 38"/>
                <a:gd name="T15" fmla="*/ 38 h 39"/>
                <a:gd name="T16" fmla="*/ 23 w 38"/>
                <a:gd name="T17" fmla="*/ 39 h 39"/>
                <a:gd name="T18" fmla="*/ 19 w 38"/>
                <a:gd name="T19" fmla="*/ 39 h 39"/>
                <a:gd name="T20" fmla="*/ 19 w 38"/>
                <a:gd name="T21" fmla="*/ 39 h 39"/>
                <a:gd name="T22" fmla="*/ 15 w 38"/>
                <a:gd name="T23" fmla="*/ 39 h 39"/>
                <a:gd name="T24" fmla="*/ 12 w 38"/>
                <a:gd name="T25" fmla="*/ 38 h 39"/>
                <a:gd name="T26" fmla="*/ 8 w 38"/>
                <a:gd name="T27" fmla="*/ 36 h 39"/>
                <a:gd name="T28" fmla="*/ 5 w 38"/>
                <a:gd name="T29" fmla="*/ 33 h 39"/>
                <a:gd name="T30" fmla="*/ 3 w 38"/>
                <a:gd name="T31" fmla="*/ 31 h 39"/>
                <a:gd name="T32" fmla="*/ 1 w 38"/>
                <a:gd name="T33" fmla="*/ 27 h 39"/>
                <a:gd name="T34" fmla="*/ 0 w 38"/>
                <a:gd name="T35" fmla="*/ 23 h 39"/>
                <a:gd name="T36" fmla="*/ 0 w 38"/>
                <a:gd name="T37" fmla="*/ 19 h 39"/>
                <a:gd name="T38" fmla="*/ 0 w 38"/>
                <a:gd name="T39" fmla="*/ 19 h 39"/>
                <a:gd name="T40" fmla="*/ 0 w 38"/>
                <a:gd name="T41" fmla="*/ 15 h 39"/>
                <a:gd name="T42" fmla="*/ 1 w 38"/>
                <a:gd name="T43" fmla="*/ 11 h 39"/>
                <a:gd name="T44" fmla="*/ 3 w 38"/>
                <a:gd name="T45" fmla="*/ 8 h 39"/>
                <a:gd name="T46" fmla="*/ 5 w 38"/>
                <a:gd name="T47" fmla="*/ 5 h 39"/>
                <a:gd name="T48" fmla="*/ 8 w 38"/>
                <a:gd name="T49" fmla="*/ 3 h 39"/>
                <a:gd name="T50" fmla="*/ 12 w 38"/>
                <a:gd name="T51" fmla="*/ 1 h 39"/>
                <a:gd name="T52" fmla="*/ 15 w 38"/>
                <a:gd name="T53" fmla="*/ 0 h 39"/>
                <a:gd name="T54" fmla="*/ 19 w 38"/>
                <a:gd name="T55" fmla="*/ 0 h 39"/>
                <a:gd name="T56" fmla="*/ 19 w 38"/>
                <a:gd name="T57" fmla="*/ 0 h 39"/>
                <a:gd name="T58" fmla="*/ 23 w 38"/>
                <a:gd name="T59" fmla="*/ 0 h 39"/>
                <a:gd name="T60" fmla="*/ 26 w 38"/>
                <a:gd name="T61" fmla="*/ 1 h 39"/>
                <a:gd name="T62" fmla="*/ 30 w 38"/>
                <a:gd name="T63" fmla="*/ 3 h 39"/>
                <a:gd name="T64" fmla="*/ 33 w 38"/>
                <a:gd name="T65" fmla="*/ 5 h 39"/>
                <a:gd name="T66" fmla="*/ 35 w 38"/>
                <a:gd name="T67" fmla="*/ 8 h 39"/>
                <a:gd name="T68" fmla="*/ 37 w 38"/>
                <a:gd name="T69" fmla="*/ 11 h 39"/>
                <a:gd name="T70" fmla="*/ 38 w 38"/>
                <a:gd name="T71" fmla="*/ 15 h 39"/>
                <a:gd name="T72" fmla="*/ 38 w 38"/>
                <a:gd name="T73" fmla="*/ 19 h 39"/>
                <a:gd name="T74" fmla="*/ 38 w 38"/>
                <a:gd name="T7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9">
                  <a:moveTo>
                    <a:pt x="38" y="19"/>
                  </a:moveTo>
                  <a:lnTo>
                    <a:pt x="38" y="19"/>
                  </a:lnTo>
                  <a:lnTo>
                    <a:pt x="38" y="23"/>
                  </a:lnTo>
                  <a:lnTo>
                    <a:pt x="37" y="27"/>
                  </a:lnTo>
                  <a:lnTo>
                    <a:pt x="35" y="31"/>
                  </a:lnTo>
                  <a:lnTo>
                    <a:pt x="33" y="33"/>
                  </a:lnTo>
                  <a:lnTo>
                    <a:pt x="30" y="36"/>
                  </a:lnTo>
                  <a:lnTo>
                    <a:pt x="26" y="38"/>
                  </a:lnTo>
                  <a:lnTo>
                    <a:pt x="23" y="39"/>
                  </a:lnTo>
                  <a:lnTo>
                    <a:pt x="19" y="39"/>
                  </a:lnTo>
                  <a:lnTo>
                    <a:pt x="19" y="39"/>
                  </a:lnTo>
                  <a:lnTo>
                    <a:pt x="15" y="39"/>
                  </a:lnTo>
                  <a:lnTo>
                    <a:pt x="12" y="38"/>
                  </a:lnTo>
                  <a:lnTo>
                    <a:pt x="8" y="36"/>
                  </a:lnTo>
                  <a:lnTo>
                    <a:pt x="5" y="33"/>
                  </a:lnTo>
                  <a:lnTo>
                    <a:pt x="3" y="31"/>
                  </a:lnTo>
                  <a:lnTo>
                    <a:pt x="1" y="27"/>
                  </a:lnTo>
                  <a:lnTo>
                    <a:pt x="0" y="23"/>
                  </a:lnTo>
                  <a:lnTo>
                    <a:pt x="0" y="19"/>
                  </a:lnTo>
                  <a:lnTo>
                    <a:pt x="0" y="19"/>
                  </a:lnTo>
                  <a:lnTo>
                    <a:pt x="0" y="15"/>
                  </a:lnTo>
                  <a:lnTo>
                    <a:pt x="1" y="11"/>
                  </a:lnTo>
                  <a:lnTo>
                    <a:pt x="3" y="8"/>
                  </a:lnTo>
                  <a:lnTo>
                    <a:pt x="5" y="5"/>
                  </a:lnTo>
                  <a:lnTo>
                    <a:pt x="8" y="3"/>
                  </a:lnTo>
                  <a:lnTo>
                    <a:pt x="12" y="1"/>
                  </a:lnTo>
                  <a:lnTo>
                    <a:pt x="15" y="0"/>
                  </a:lnTo>
                  <a:lnTo>
                    <a:pt x="19" y="0"/>
                  </a:lnTo>
                  <a:lnTo>
                    <a:pt x="19" y="0"/>
                  </a:lnTo>
                  <a:lnTo>
                    <a:pt x="23" y="0"/>
                  </a:lnTo>
                  <a:lnTo>
                    <a:pt x="26" y="1"/>
                  </a:lnTo>
                  <a:lnTo>
                    <a:pt x="30" y="3"/>
                  </a:lnTo>
                  <a:lnTo>
                    <a:pt x="33" y="5"/>
                  </a:lnTo>
                  <a:lnTo>
                    <a:pt x="35" y="8"/>
                  </a:lnTo>
                  <a:lnTo>
                    <a:pt x="37" y="11"/>
                  </a:lnTo>
                  <a:lnTo>
                    <a:pt x="38" y="15"/>
                  </a:lnTo>
                  <a:lnTo>
                    <a:pt x="38" y="19"/>
                  </a:lnTo>
                  <a:lnTo>
                    <a:pt x="38" y="1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3" name="Freeform 320"/>
            <p:cNvSpPr>
              <a:spLocks/>
            </p:cNvSpPr>
            <p:nvPr/>
          </p:nvSpPr>
          <p:spPr bwMode="auto">
            <a:xfrm>
              <a:off x="7382315" y="4375331"/>
              <a:ext cx="14288" cy="14287"/>
            </a:xfrm>
            <a:custGeom>
              <a:avLst/>
              <a:gdLst>
                <a:gd name="T0" fmla="*/ 19 w 38"/>
                <a:gd name="T1" fmla="*/ 0 h 39"/>
                <a:gd name="T2" fmla="*/ 19 w 38"/>
                <a:gd name="T3" fmla="*/ 0 h 39"/>
                <a:gd name="T4" fmla="*/ 15 w 38"/>
                <a:gd name="T5" fmla="*/ 0 h 39"/>
                <a:gd name="T6" fmla="*/ 12 w 38"/>
                <a:gd name="T7" fmla="*/ 1 h 39"/>
                <a:gd name="T8" fmla="*/ 8 w 38"/>
                <a:gd name="T9" fmla="*/ 3 h 39"/>
                <a:gd name="T10" fmla="*/ 5 w 38"/>
                <a:gd name="T11" fmla="*/ 6 h 39"/>
                <a:gd name="T12" fmla="*/ 3 w 38"/>
                <a:gd name="T13" fmla="*/ 9 h 39"/>
                <a:gd name="T14" fmla="*/ 1 w 38"/>
                <a:gd name="T15" fmla="*/ 13 h 39"/>
                <a:gd name="T16" fmla="*/ 0 w 38"/>
                <a:gd name="T17" fmla="*/ 16 h 39"/>
                <a:gd name="T18" fmla="*/ 0 w 38"/>
                <a:gd name="T19" fmla="*/ 20 h 39"/>
                <a:gd name="T20" fmla="*/ 0 w 38"/>
                <a:gd name="T21" fmla="*/ 20 h 39"/>
                <a:gd name="T22" fmla="*/ 0 w 38"/>
                <a:gd name="T23" fmla="*/ 24 h 39"/>
                <a:gd name="T24" fmla="*/ 1 w 38"/>
                <a:gd name="T25" fmla="*/ 27 h 39"/>
                <a:gd name="T26" fmla="*/ 3 w 38"/>
                <a:gd name="T27" fmla="*/ 31 h 39"/>
                <a:gd name="T28" fmla="*/ 5 w 38"/>
                <a:gd name="T29" fmla="*/ 34 h 39"/>
                <a:gd name="T30" fmla="*/ 8 w 38"/>
                <a:gd name="T31" fmla="*/ 36 h 39"/>
                <a:gd name="T32" fmla="*/ 12 w 38"/>
                <a:gd name="T33" fmla="*/ 38 h 39"/>
                <a:gd name="T34" fmla="*/ 15 w 38"/>
                <a:gd name="T35" fmla="*/ 39 h 39"/>
                <a:gd name="T36" fmla="*/ 19 w 38"/>
                <a:gd name="T37" fmla="*/ 39 h 39"/>
                <a:gd name="T38" fmla="*/ 19 w 38"/>
                <a:gd name="T39" fmla="*/ 39 h 39"/>
                <a:gd name="T40" fmla="*/ 23 w 38"/>
                <a:gd name="T41" fmla="*/ 39 h 39"/>
                <a:gd name="T42" fmla="*/ 26 w 38"/>
                <a:gd name="T43" fmla="*/ 38 h 39"/>
                <a:gd name="T44" fmla="*/ 30 w 38"/>
                <a:gd name="T45" fmla="*/ 36 h 39"/>
                <a:gd name="T46" fmla="*/ 32 w 38"/>
                <a:gd name="T47" fmla="*/ 34 h 39"/>
                <a:gd name="T48" fmla="*/ 35 w 38"/>
                <a:gd name="T49" fmla="*/ 31 h 39"/>
                <a:gd name="T50" fmla="*/ 37 w 38"/>
                <a:gd name="T51" fmla="*/ 27 h 39"/>
                <a:gd name="T52" fmla="*/ 38 w 38"/>
                <a:gd name="T53" fmla="*/ 24 h 39"/>
                <a:gd name="T54" fmla="*/ 38 w 38"/>
                <a:gd name="T55" fmla="*/ 20 h 39"/>
                <a:gd name="T56" fmla="*/ 38 w 38"/>
                <a:gd name="T57" fmla="*/ 20 h 39"/>
                <a:gd name="T58" fmla="*/ 38 w 38"/>
                <a:gd name="T59" fmla="*/ 16 h 39"/>
                <a:gd name="T60" fmla="*/ 37 w 38"/>
                <a:gd name="T61" fmla="*/ 13 h 39"/>
                <a:gd name="T62" fmla="*/ 35 w 38"/>
                <a:gd name="T63" fmla="*/ 9 h 39"/>
                <a:gd name="T64" fmla="*/ 32 w 38"/>
                <a:gd name="T65" fmla="*/ 6 h 39"/>
                <a:gd name="T66" fmla="*/ 30 w 38"/>
                <a:gd name="T67" fmla="*/ 3 h 39"/>
                <a:gd name="T68" fmla="*/ 26 w 38"/>
                <a:gd name="T69" fmla="*/ 1 h 39"/>
                <a:gd name="T70" fmla="*/ 23 w 38"/>
                <a:gd name="T71" fmla="*/ 0 h 39"/>
                <a:gd name="T72" fmla="*/ 19 w 38"/>
                <a:gd name="T73" fmla="*/ 0 h 39"/>
                <a:gd name="T74" fmla="*/ 19 w 38"/>
                <a:gd name="T7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9">
                  <a:moveTo>
                    <a:pt x="19" y="0"/>
                  </a:moveTo>
                  <a:lnTo>
                    <a:pt x="19" y="0"/>
                  </a:lnTo>
                  <a:lnTo>
                    <a:pt x="15" y="0"/>
                  </a:lnTo>
                  <a:lnTo>
                    <a:pt x="12" y="1"/>
                  </a:lnTo>
                  <a:lnTo>
                    <a:pt x="8" y="3"/>
                  </a:lnTo>
                  <a:lnTo>
                    <a:pt x="5" y="6"/>
                  </a:lnTo>
                  <a:lnTo>
                    <a:pt x="3" y="9"/>
                  </a:lnTo>
                  <a:lnTo>
                    <a:pt x="1" y="13"/>
                  </a:lnTo>
                  <a:lnTo>
                    <a:pt x="0" y="16"/>
                  </a:lnTo>
                  <a:lnTo>
                    <a:pt x="0" y="20"/>
                  </a:lnTo>
                  <a:lnTo>
                    <a:pt x="0" y="20"/>
                  </a:lnTo>
                  <a:lnTo>
                    <a:pt x="0" y="24"/>
                  </a:lnTo>
                  <a:lnTo>
                    <a:pt x="1" y="27"/>
                  </a:lnTo>
                  <a:lnTo>
                    <a:pt x="3" y="31"/>
                  </a:lnTo>
                  <a:lnTo>
                    <a:pt x="5" y="34"/>
                  </a:lnTo>
                  <a:lnTo>
                    <a:pt x="8" y="36"/>
                  </a:lnTo>
                  <a:lnTo>
                    <a:pt x="12" y="38"/>
                  </a:lnTo>
                  <a:lnTo>
                    <a:pt x="15" y="39"/>
                  </a:lnTo>
                  <a:lnTo>
                    <a:pt x="19" y="39"/>
                  </a:lnTo>
                  <a:lnTo>
                    <a:pt x="19" y="39"/>
                  </a:lnTo>
                  <a:lnTo>
                    <a:pt x="23" y="39"/>
                  </a:lnTo>
                  <a:lnTo>
                    <a:pt x="26" y="38"/>
                  </a:lnTo>
                  <a:lnTo>
                    <a:pt x="30" y="36"/>
                  </a:lnTo>
                  <a:lnTo>
                    <a:pt x="32" y="34"/>
                  </a:lnTo>
                  <a:lnTo>
                    <a:pt x="35" y="31"/>
                  </a:lnTo>
                  <a:lnTo>
                    <a:pt x="37" y="27"/>
                  </a:lnTo>
                  <a:lnTo>
                    <a:pt x="38" y="24"/>
                  </a:lnTo>
                  <a:lnTo>
                    <a:pt x="38" y="20"/>
                  </a:lnTo>
                  <a:lnTo>
                    <a:pt x="38" y="20"/>
                  </a:lnTo>
                  <a:lnTo>
                    <a:pt x="38" y="16"/>
                  </a:lnTo>
                  <a:lnTo>
                    <a:pt x="37" y="13"/>
                  </a:lnTo>
                  <a:lnTo>
                    <a:pt x="35" y="9"/>
                  </a:lnTo>
                  <a:lnTo>
                    <a:pt x="32" y="6"/>
                  </a:lnTo>
                  <a:lnTo>
                    <a:pt x="30" y="3"/>
                  </a:lnTo>
                  <a:lnTo>
                    <a:pt x="26" y="1"/>
                  </a:lnTo>
                  <a:lnTo>
                    <a:pt x="23" y="0"/>
                  </a:lnTo>
                  <a:lnTo>
                    <a:pt x="19" y="0"/>
                  </a:lnTo>
                  <a:lnTo>
                    <a:pt x="19"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4" name="Freeform 321"/>
            <p:cNvSpPr>
              <a:spLocks/>
            </p:cNvSpPr>
            <p:nvPr/>
          </p:nvSpPr>
          <p:spPr bwMode="auto">
            <a:xfrm>
              <a:off x="7312465" y="4421369"/>
              <a:ext cx="61913" cy="60325"/>
            </a:xfrm>
            <a:custGeom>
              <a:avLst/>
              <a:gdLst>
                <a:gd name="T0" fmla="*/ 155 w 155"/>
                <a:gd name="T1" fmla="*/ 77 h 155"/>
                <a:gd name="T2" fmla="*/ 153 w 155"/>
                <a:gd name="T3" fmla="*/ 93 h 155"/>
                <a:gd name="T4" fmla="*/ 149 w 155"/>
                <a:gd name="T5" fmla="*/ 107 h 155"/>
                <a:gd name="T6" fmla="*/ 142 w 155"/>
                <a:gd name="T7" fmla="*/ 121 h 155"/>
                <a:gd name="T8" fmla="*/ 131 w 155"/>
                <a:gd name="T9" fmla="*/ 132 h 155"/>
                <a:gd name="T10" fmla="*/ 120 w 155"/>
                <a:gd name="T11" fmla="*/ 142 h 155"/>
                <a:gd name="T12" fmla="*/ 107 w 155"/>
                <a:gd name="T13" fmla="*/ 149 h 155"/>
                <a:gd name="T14" fmla="*/ 93 w 155"/>
                <a:gd name="T15" fmla="*/ 153 h 155"/>
                <a:gd name="T16" fmla="*/ 77 w 155"/>
                <a:gd name="T17" fmla="*/ 155 h 155"/>
                <a:gd name="T18" fmla="*/ 69 w 155"/>
                <a:gd name="T19" fmla="*/ 154 h 155"/>
                <a:gd name="T20" fmla="*/ 53 w 155"/>
                <a:gd name="T21" fmla="*/ 151 h 155"/>
                <a:gd name="T22" fmla="*/ 40 w 155"/>
                <a:gd name="T23" fmla="*/ 145 h 155"/>
                <a:gd name="T24" fmla="*/ 28 w 155"/>
                <a:gd name="T25" fmla="*/ 137 h 155"/>
                <a:gd name="T26" fmla="*/ 17 w 155"/>
                <a:gd name="T27" fmla="*/ 127 h 155"/>
                <a:gd name="T28" fmla="*/ 9 w 155"/>
                <a:gd name="T29" fmla="*/ 114 h 155"/>
                <a:gd name="T30" fmla="*/ 3 w 155"/>
                <a:gd name="T31" fmla="*/ 100 h 155"/>
                <a:gd name="T32" fmla="*/ 0 w 155"/>
                <a:gd name="T33" fmla="*/ 85 h 155"/>
                <a:gd name="T34" fmla="*/ 0 w 155"/>
                <a:gd name="T35" fmla="*/ 77 h 155"/>
                <a:gd name="T36" fmla="*/ 1 w 155"/>
                <a:gd name="T37" fmla="*/ 62 h 155"/>
                <a:gd name="T38" fmla="*/ 6 w 155"/>
                <a:gd name="T39" fmla="*/ 47 h 155"/>
                <a:gd name="T40" fmla="*/ 13 w 155"/>
                <a:gd name="T41" fmla="*/ 33 h 155"/>
                <a:gd name="T42" fmla="*/ 22 w 155"/>
                <a:gd name="T43" fmla="*/ 22 h 155"/>
                <a:gd name="T44" fmla="*/ 33 w 155"/>
                <a:gd name="T45" fmla="*/ 13 h 155"/>
                <a:gd name="T46" fmla="*/ 46 w 155"/>
                <a:gd name="T47" fmla="*/ 6 h 155"/>
                <a:gd name="T48" fmla="*/ 61 w 155"/>
                <a:gd name="T49" fmla="*/ 1 h 155"/>
                <a:gd name="T50" fmla="*/ 77 w 155"/>
                <a:gd name="T51" fmla="*/ 0 h 155"/>
                <a:gd name="T52" fmla="*/ 85 w 155"/>
                <a:gd name="T53" fmla="*/ 0 h 155"/>
                <a:gd name="T54" fmla="*/ 100 w 155"/>
                <a:gd name="T55" fmla="*/ 3 h 155"/>
                <a:gd name="T56" fmla="*/ 114 w 155"/>
                <a:gd name="T57" fmla="*/ 9 h 155"/>
                <a:gd name="T58" fmla="*/ 126 w 155"/>
                <a:gd name="T59" fmla="*/ 17 h 155"/>
                <a:gd name="T60" fmla="*/ 136 w 155"/>
                <a:gd name="T61" fmla="*/ 27 h 155"/>
                <a:gd name="T62" fmla="*/ 145 w 155"/>
                <a:gd name="T63" fmla="*/ 40 h 155"/>
                <a:gd name="T64" fmla="*/ 151 w 155"/>
                <a:gd name="T65" fmla="*/ 54 h 155"/>
                <a:gd name="T66" fmla="*/ 154 w 155"/>
                <a:gd name="T67" fmla="*/ 69 h 155"/>
                <a:gd name="T68" fmla="*/ 155 w 155"/>
                <a:gd name="T69" fmla="*/ 7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55">
                  <a:moveTo>
                    <a:pt x="155" y="77"/>
                  </a:moveTo>
                  <a:lnTo>
                    <a:pt x="155" y="77"/>
                  </a:lnTo>
                  <a:lnTo>
                    <a:pt x="154" y="85"/>
                  </a:lnTo>
                  <a:lnTo>
                    <a:pt x="153" y="93"/>
                  </a:lnTo>
                  <a:lnTo>
                    <a:pt x="151" y="100"/>
                  </a:lnTo>
                  <a:lnTo>
                    <a:pt x="149" y="107"/>
                  </a:lnTo>
                  <a:lnTo>
                    <a:pt x="145" y="114"/>
                  </a:lnTo>
                  <a:lnTo>
                    <a:pt x="142" y="121"/>
                  </a:lnTo>
                  <a:lnTo>
                    <a:pt x="136" y="127"/>
                  </a:lnTo>
                  <a:lnTo>
                    <a:pt x="131" y="132"/>
                  </a:lnTo>
                  <a:lnTo>
                    <a:pt x="126" y="137"/>
                  </a:lnTo>
                  <a:lnTo>
                    <a:pt x="120" y="142"/>
                  </a:lnTo>
                  <a:lnTo>
                    <a:pt x="114" y="145"/>
                  </a:lnTo>
                  <a:lnTo>
                    <a:pt x="107" y="149"/>
                  </a:lnTo>
                  <a:lnTo>
                    <a:pt x="100" y="151"/>
                  </a:lnTo>
                  <a:lnTo>
                    <a:pt x="93" y="153"/>
                  </a:lnTo>
                  <a:lnTo>
                    <a:pt x="85" y="154"/>
                  </a:lnTo>
                  <a:lnTo>
                    <a:pt x="77" y="155"/>
                  </a:lnTo>
                  <a:lnTo>
                    <a:pt x="77" y="155"/>
                  </a:lnTo>
                  <a:lnTo>
                    <a:pt x="69" y="154"/>
                  </a:lnTo>
                  <a:lnTo>
                    <a:pt x="61" y="153"/>
                  </a:lnTo>
                  <a:lnTo>
                    <a:pt x="53" y="151"/>
                  </a:lnTo>
                  <a:lnTo>
                    <a:pt x="46" y="149"/>
                  </a:lnTo>
                  <a:lnTo>
                    <a:pt x="40" y="145"/>
                  </a:lnTo>
                  <a:lnTo>
                    <a:pt x="33" y="142"/>
                  </a:lnTo>
                  <a:lnTo>
                    <a:pt x="28" y="137"/>
                  </a:lnTo>
                  <a:lnTo>
                    <a:pt x="22" y="132"/>
                  </a:lnTo>
                  <a:lnTo>
                    <a:pt x="17" y="127"/>
                  </a:lnTo>
                  <a:lnTo>
                    <a:pt x="13" y="121"/>
                  </a:lnTo>
                  <a:lnTo>
                    <a:pt x="9" y="114"/>
                  </a:lnTo>
                  <a:lnTo>
                    <a:pt x="6" y="107"/>
                  </a:lnTo>
                  <a:lnTo>
                    <a:pt x="3" y="100"/>
                  </a:lnTo>
                  <a:lnTo>
                    <a:pt x="1" y="93"/>
                  </a:lnTo>
                  <a:lnTo>
                    <a:pt x="0" y="85"/>
                  </a:lnTo>
                  <a:lnTo>
                    <a:pt x="0" y="77"/>
                  </a:lnTo>
                  <a:lnTo>
                    <a:pt x="0" y="77"/>
                  </a:lnTo>
                  <a:lnTo>
                    <a:pt x="0" y="69"/>
                  </a:lnTo>
                  <a:lnTo>
                    <a:pt x="1" y="62"/>
                  </a:lnTo>
                  <a:lnTo>
                    <a:pt x="3" y="54"/>
                  </a:lnTo>
                  <a:lnTo>
                    <a:pt x="6" y="47"/>
                  </a:lnTo>
                  <a:lnTo>
                    <a:pt x="9" y="40"/>
                  </a:lnTo>
                  <a:lnTo>
                    <a:pt x="13" y="33"/>
                  </a:lnTo>
                  <a:lnTo>
                    <a:pt x="17" y="27"/>
                  </a:lnTo>
                  <a:lnTo>
                    <a:pt x="22" y="22"/>
                  </a:lnTo>
                  <a:lnTo>
                    <a:pt x="28" y="17"/>
                  </a:lnTo>
                  <a:lnTo>
                    <a:pt x="33" y="13"/>
                  </a:lnTo>
                  <a:lnTo>
                    <a:pt x="40" y="9"/>
                  </a:lnTo>
                  <a:lnTo>
                    <a:pt x="46" y="6"/>
                  </a:lnTo>
                  <a:lnTo>
                    <a:pt x="53" y="3"/>
                  </a:lnTo>
                  <a:lnTo>
                    <a:pt x="61" y="1"/>
                  </a:lnTo>
                  <a:lnTo>
                    <a:pt x="69" y="0"/>
                  </a:lnTo>
                  <a:lnTo>
                    <a:pt x="77" y="0"/>
                  </a:lnTo>
                  <a:lnTo>
                    <a:pt x="77" y="0"/>
                  </a:lnTo>
                  <a:lnTo>
                    <a:pt x="85" y="0"/>
                  </a:lnTo>
                  <a:lnTo>
                    <a:pt x="93" y="1"/>
                  </a:lnTo>
                  <a:lnTo>
                    <a:pt x="100" y="3"/>
                  </a:lnTo>
                  <a:lnTo>
                    <a:pt x="107" y="6"/>
                  </a:lnTo>
                  <a:lnTo>
                    <a:pt x="114" y="9"/>
                  </a:lnTo>
                  <a:lnTo>
                    <a:pt x="120" y="13"/>
                  </a:lnTo>
                  <a:lnTo>
                    <a:pt x="126" y="17"/>
                  </a:lnTo>
                  <a:lnTo>
                    <a:pt x="131" y="22"/>
                  </a:lnTo>
                  <a:lnTo>
                    <a:pt x="136" y="27"/>
                  </a:lnTo>
                  <a:lnTo>
                    <a:pt x="142" y="33"/>
                  </a:lnTo>
                  <a:lnTo>
                    <a:pt x="145" y="40"/>
                  </a:lnTo>
                  <a:lnTo>
                    <a:pt x="149" y="47"/>
                  </a:lnTo>
                  <a:lnTo>
                    <a:pt x="151" y="54"/>
                  </a:lnTo>
                  <a:lnTo>
                    <a:pt x="153" y="62"/>
                  </a:lnTo>
                  <a:lnTo>
                    <a:pt x="154" y="69"/>
                  </a:lnTo>
                  <a:lnTo>
                    <a:pt x="155" y="77"/>
                  </a:lnTo>
                  <a:lnTo>
                    <a:pt x="155" y="77"/>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5" name="Freeform 322"/>
            <p:cNvSpPr>
              <a:spLocks/>
            </p:cNvSpPr>
            <p:nvPr/>
          </p:nvSpPr>
          <p:spPr bwMode="auto">
            <a:xfrm>
              <a:off x="7182290" y="4305481"/>
              <a:ext cx="352425" cy="230187"/>
            </a:xfrm>
            <a:custGeom>
              <a:avLst/>
              <a:gdLst>
                <a:gd name="T0" fmla="*/ 0 w 892"/>
                <a:gd name="T1" fmla="*/ 116 h 582"/>
                <a:gd name="T2" fmla="*/ 0 w 892"/>
                <a:gd name="T3" fmla="*/ 349 h 582"/>
                <a:gd name="T4" fmla="*/ 0 w 892"/>
                <a:gd name="T5" fmla="*/ 349 h 582"/>
                <a:gd name="T6" fmla="*/ 8 w 892"/>
                <a:gd name="T7" fmla="*/ 349 h 582"/>
                <a:gd name="T8" fmla="*/ 17 w 892"/>
                <a:gd name="T9" fmla="*/ 351 h 582"/>
                <a:gd name="T10" fmla="*/ 24 w 892"/>
                <a:gd name="T11" fmla="*/ 352 h 582"/>
                <a:gd name="T12" fmla="*/ 31 w 892"/>
                <a:gd name="T13" fmla="*/ 355 h 582"/>
                <a:gd name="T14" fmla="*/ 38 w 892"/>
                <a:gd name="T15" fmla="*/ 358 h 582"/>
                <a:gd name="T16" fmla="*/ 44 w 892"/>
                <a:gd name="T17" fmla="*/ 362 h 582"/>
                <a:gd name="T18" fmla="*/ 50 w 892"/>
                <a:gd name="T19" fmla="*/ 366 h 582"/>
                <a:gd name="T20" fmla="*/ 56 w 892"/>
                <a:gd name="T21" fmla="*/ 371 h 582"/>
                <a:gd name="T22" fmla="*/ 61 w 892"/>
                <a:gd name="T23" fmla="*/ 377 h 582"/>
                <a:gd name="T24" fmla="*/ 65 w 892"/>
                <a:gd name="T25" fmla="*/ 383 h 582"/>
                <a:gd name="T26" fmla="*/ 69 w 892"/>
                <a:gd name="T27" fmla="*/ 389 h 582"/>
                <a:gd name="T28" fmla="*/ 72 w 892"/>
                <a:gd name="T29" fmla="*/ 396 h 582"/>
                <a:gd name="T30" fmla="*/ 75 w 892"/>
                <a:gd name="T31" fmla="*/ 403 h 582"/>
                <a:gd name="T32" fmla="*/ 76 w 892"/>
                <a:gd name="T33" fmla="*/ 410 h 582"/>
                <a:gd name="T34" fmla="*/ 78 w 892"/>
                <a:gd name="T35" fmla="*/ 419 h 582"/>
                <a:gd name="T36" fmla="*/ 78 w 892"/>
                <a:gd name="T37" fmla="*/ 427 h 582"/>
                <a:gd name="T38" fmla="*/ 78 w 892"/>
                <a:gd name="T39" fmla="*/ 427 h 582"/>
                <a:gd name="T40" fmla="*/ 78 w 892"/>
                <a:gd name="T41" fmla="*/ 434 h 582"/>
                <a:gd name="T42" fmla="*/ 76 w 892"/>
                <a:gd name="T43" fmla="*/ 442 h 582"/>
                <a:gd name="T44" fmla="*/ 75 w 892"/>
                <a:gd name="T45" fmla="*/ 449 h 582"/>
                <a:gd name="T46" fmla="*/ 72 w 892"/>
                <a:gd name="T47" fmla="*/ 456 h 582"/>
                <a:gd name="T48" fmla="*/ 69 w 892"/>
                <a:gd name="T49" fmla="*/ 463 h 582"/>
                <a:gd name="T50" fmla="*/ 65 w 892"/>
                <a:gd name="T51" fmla="*/ 469 h 582"/>
                <a:gd name="T52" fmla="*/ 61 w 892"/>
                <a:gd name="T53" fmla="*/ 475 h 582"/>
                <a:gd name="T54" fmla="*/ 56 w 892"/>
                <a:gd name="T55" fmla="*/ 481 h 582"/>
                <a:gd name="T56" fmla="*/ 50 w 892"/>
                <a:gd name="T57" fmla="*/ 486 h 582"/>
                <a:gd name="T58" fmla="*/ 44 w 892"/>
                <a:gd name="T59" fmla="*/ 491 h 582"/>
                <a:gd name="T60" fmla="*/ 38 w 892"/>
                <a:gd name="T61" fmla="*/ 495 h 582"/>
                <a:gd name="T62" fmla="*/ 31 w 892"/>
                <a:gd name="T63" fmla="*/ 498 h 582"/>
                <a:gd name="T64" fmla="*/ 24 w 892"/>
                <a:gd name="T65" fmla="*/ 501 h 582"/>
                <a:gd name="T66" fmla="*/ 17 w 892"/>
                <a:gd name="T67" fmla="*/ 503 h 582"/>
                <a:gd name="T68" fmla="*/ 8 w 892"/>
                <a:gd name="T69" fmla="*/ 504 h 582"/>
                <a:gd name="T70" fmla="*/ 0 w 892"/>
                <a:gd name="T71" fmla="*/ 504 h 582"/>
                <a:gd name="T72" fmla="*/ 0 w 892"/>
                <a:gd name="T73" fmla="*/ 582 h 582"/>
                <a:gd name="T74" fmla="*/ 892 w 892"/>
                <a:gd name="T75" fmla="*/ 465 h 582"/>
                <a:gd name="T76" fmla="*/ 892 w 892"/>
                <a:gd name="T77" fmla="*/ 0 h 582"/>
                <a:gd name="T78" fmla="*/ 0 w 892"/>
                <a:gd name="T79" fmla="*/ 116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92" h="582">
                  <a:moveTo>
                    <a:pt x="0" y="116"/>
                  </a:moveTo>
                  <a:lnTo>
                    <a:pt x="0" y="349"/>
                  </a:lnTo>
                  <a:lnTo>
                    <a:pt x="0" y="349"/>
                  </a:lnTo>
                  <a:lnTo>
                    <a:pt x="8" y="349"/>
                  </a:lnTo>
                  <a:lnTo>
                    <a:pt x="17" y="351"/>
                  </a:lnTo>
                  <a:lnTo>
                    <a:pt x="24" y="352"/>
                  </a:lnTo>
                  <a:lnTo>
                    <a:pt x="31" y="355"/>
                  </a:lnTo>
                  <a:lnTo>
                    <a:pt x="38" y="358"/>
                  </a:lnTo>
                  <a:lnTo>
                    <a:pt x="44" y="362"/>
                  </a:lnTo>
                  <a:lnTo>
                    <a:pt x="50" y="366"/>
                  </a:lnTo>
                  <a:lnTo>
                    <a:pt x="56" y="371"/>
                  </a:lnTo>
                  <a:lnTo>
                    <a:pt x="61" y="377"/>
                  </a:lnTo>
                  <a:lnTo>
                    <a:pt x="65" y="383"/>
                  </a:lnTo>
                  <a:lnTo>
                    <a:pt x="69" y="389"/>
                  </a:lnTo>
                  <a:lnTo>
                    <a:pt x="72" y="396"/>
                  </a:lnTo>
                  <a:lnTo>
                    <a:pt x="75" y="403"/>
                  </a:lnTo>
                  <a:lnTo>
                    <a:pt x="76" y="410"/>
                  </a:lnTo>
                  <a:lnTo>
                    <a:pt x="78" y="419"/>
                  </a:lnTo>
                  <a:lnTo>
                    <a:pt x="78" y="427"/>
                  </a:lnTo>
                  <a:lnTo>
                    <a:pt x="78" y="427"/>
                  </a:lnTo>
                  <a:lnTo>
                    <a:pt x="78" y="434"/>
                  </a:lnTo>
                  <a:lnTo>
                    <a:pt x="76" y="442"/>
                  </a:lnTo>
                  <a:lnTo>
                    <a:pt x="75" y="449"/>
                  </a:lnTo>
                  <a:lnTo>
                    <a:pt x="72" y="456"/>
                  </a:lnTo>
                  <a:lnTo>
                    <a:pt x="69" y="463"/>
                  </a:lnTo>
                  <a:lnTo>
                    <a:pt x="65" y="469"/>
                  </a:lnTo>
                  <a:lnTo>
                    <a:pt x="61" y="475"/>
                  </a:lnTo>
                  <a:lnTo>
                    <a:pt x="56" y="481"/>
                  </a:lnTo>
                  <a:lnTo>
                    <a:pt x="50" y="486"/>
                  </a:lnTo>
                  <a:lnTo>
                    <a:pt x="44" y="491"/>
                  </a:lnTo>
                  <a:lnTo>
                    <a:pt x="38" y="495"/>
                  </a:lnTo>
                  <a:lnTo>
                    <a:pt x="31" y="498"/>
                  </a:lnTo>
                  <a:lnTo>
                    <a:pt x="24" y="501"/>
                  </a:lnTo>
                  <a:lnTo>
                    <a:pt x="17" y="503"/>
                  </a:lnTo>
                  <a:lnTo>
                    <a:pt x="8" y="504"/>
                  </a:lnTo>
                  <a:lnTo>
                    <a:pt x="0" y="504"/>
                  </a:lnTo>
                  <a:lnTo>
                    <a:pt x="0" y="582"/>
                  </a:lnTo>
                  <a:lnTo>
                    <a:pt x="892" y="465"/>
                  </a:lnTo>
                  <a:lnTo>
                    <a:pt x="892" y="0"/>
                  </a:lnTo>
                  <a:lnTo>
                    <a:pt x="0" y="116"/>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36" name="Gruppieren 535"/>
          <p:cNvGrpSpPr/>
          <p:nvPr/>
        </p:nvGrpSpPr>
        <p:grpSpPr>
          <a:xfrm>
            <a:off x="6372122" y="3952968"/>
            <a:ext cx="133851" cy="386107"/>
            <a:chOff x="7043738" y="5218113"/>
            <a:chExt cx="123825" cy="357187"/>
          </a:xfrm>
        </p:grpSpPr>
        <p:sp>
          <p:nvSpPr>
            <p:cNvPr id="537" name="Freeform 323"/>
            <p:cNvSpPr>
              <a:spLocks/>
            </p:cNvSpPr>
            <p:nvPr/>
          </p:nvSpPr>
          <p:spPr bwMode="auto">
            <a:xfrm>
              <a:off x="7043738" y="5218113"/>
              <a:ext cx="123825" cy="357187"/>
            </a:xfrm>
            <a:custGeom>
              <a:avLst/>
              <a:gdLst>
                <a:gd name="T0" fmla="*/ 214 w 310"/>
                <a:gd name="T1" fmla="*/ 155 h 900"/>
                <a:gd name="T2" fmla="*/ 214 w 310"/>
                <a:gd name="T3" fmla="*/ 155 h 900"/>
                <a:gd name="T4" fmla="*/ 214 w 310"/>
                <a:gd name="T5" fmla="*/ 0 h 900"/>
                <a:gd name="T6" fmla="*/ 98 w 310"/>
                <a:gd name="T7" fmla="*/ 0 h 900"/>
                <a:gd name="T8" fmla="*/ 98 w 310"/>
                <a:gd name="T9" fmla="*/ 0 h 900"/>
                <a:gd name="T10" fmla="*/ 98 w 310"/>
                <a:gd name="T11" fmla="*/ 155 h 900"/>
                <a:gd name="T12" fmla="*/ 98 w 310"/>
                <a:gd name="T13" fmla="*/ 155 h 900"/>
                <a:gd name="T14" fmla="*/ 97 w 310"/>
                <a:gd name="T15" fmla="*/ 163 h 900"/>
                <a:gd name="T16" fmla="*/ 94 w 310"/>
                <a:gd name="T17" fmla="*/ 172 h 900"/>
                <a:gd name="T18" fmla="*/ 88 w 310"/>
                <a:gd name="T19" fmla="*/ 182 h 900"/>
                <a:gd name="T20" fmla="*/ 82 w 310"/>
                <a:gd name="T21" fmla="*/ 193 h 900"/>
                <a:gd name="T22" fmla="*/ 66 w 310"/>
                <a:gd name="T23" fmla="*/ 218 h 900"/>
                <a:gd name="T24" fmla="*/ 49 w 310"/>
                <a:gd name="T25" fmla="*/ 247 h 900"/>
                <a:gd name="T26" fmla="*/ 31 w 310"/>
                <a:gd name="T27" fmla="*/ 276 h 900"/>
                <a:gd name="T28" fmla="*/ 23 w 310"/>
                <a:gd name="T29" fmla="*/ 291 h 900"/>
                <a:gd name="T30" fmla="*/ 16 w 310"/>
                <a:gd name="T31" fmla="*/ 308 h 900"/>
                <a:gd name="T32" fmla="*/ 9 w 310"/>
                <a:gd name="T33" fmla="*/ 323 h 900"/>
                <a:gd name="T34" fmla="*/ 4 w 310"/>
                <a:gd name="T35" fmla="*/ 338 h 900"/>
                <a:gd name="T36" fmla="*/ 1 w 310"/>
                <a:gd name="T37" fmla="*/ 353 h 900"/>
                <a:gd name="T38" fmla="*/ 0 w 310"/>
                <a:gd name="T39" fmla="*/ 367 h 900"/>
                <a:gd name="T40" fmla="*/ 0 w 310"/>
                <a:gd name="T41" fmla="*/ 367 h 900"/>
                <a:gd name="T42" fmla="*/ 0 w 310"/>
                <a:gd name="T43" fmla="*/ 872 h 900"/>
                <a:gd name="T44" fmla="*/ 0 w 310"/>
                <a:gd name="T45" fmla="*/ 872 h 900"/>
                <a:gd name="T46" fmla="*/ 1 w 310"/>
                <a:gd name="T47" fmla="*/ 875 h 900"/>
                <a:gd name="T48" fmla="*/ 4 w 310"/>
                <a:gd name="T49" fmla="*/ 879 h 900"/>
                <a:gd name="T50" fmla="*/ 8 w 310"/>
                <a:gd name="T51" fmla="*/ 882 h 900"/>
                <a:gd name="T52" fmla="*/ 13 w 310"/>
                <a:gd name="T53" fmla="*/ 884 h 900"/>
                <a:gd name="T54" fmla="*/ 21 w 310"/>
                <a:gd name="T55" fmla="*/ 887 h 900"/>
                <a:gd name="T56" fmla="*/ 29 w 310"/>
                <a:gd name="T57" fmla="*/ 889 h 900"/>
                <a:gd name="T58" fmla="*/ 49 w 310"/>
                <a:gd name="T59" fmla="*/ 893 h 900"/>
                <a:gd name="T60" fmla="*/ 72 w 310"/>
                <a:gd name="T61" fmla="*/ 896 h 900"/>
                <a:gd name="T62" fmla="*/ 99 w 310"/>
                <a:gd name="T63" fmla="*/ 899 h 900"/>
                <a:gd name="T64" fmla="*/ 127 w 310"/>
                <a:gd name="T65" fmla="*/ 900 h 900"/>
                <a:gd name="T66" fmla="*/ 155 w 310"/>
                <a:gd name="T67" fmla="*/ 900 h 900"/>
                <a:gd name="T68" fmla="*/ 185 w 310"/>
                <a:gd name="T69" fmla="*/ 900 h 900"/>
                <a:gd name="T70" fmla="*/ 212 w 310"/>
                <a:gd name="T71" fmla="*/ 899 h 900"/>
                <a:gd name="T72" fmla="*/ 238 w 310"/>
                <a:gd name="T73" fmla="*/ 896 h 900"/>
                <a:gd name="T74" fmla="*/ 262 w 310"/>
                <a:gd name="T75" fmla="*/ 893 h 900"/>
                <a:gd name="T76" fmla="*/ 282 w 310"/>
                <a:gd name="T77" fmla="*/ 889 h 900"/>
                <a:gd name="T78" fmla="*/ 290 w 310"/>
                <a:gd name="T79" fmla="*/ 887 h 900"/>
                <a:gd name="T80" fmla="*/ 297 w 310"/>
                <a:gd name="T81" fmla="*/ 884 h 900"/>
                <a:gd name="T82" fmla="*/ 303 w 310"/>
                <a:gd name="T83" fmla="*/ 882 h 900"/>
                <a:gd name="T84" fmla="*/ 307 w 310"/>
                <a:gd name="T85" fmla="*/ 879 h 900"/>
                <a:gd name="T86" fmla="*/ 309 w 310"/>
                <a:gd name="T87" fmla="*/ 875 h 900"/>
                <a:gd name="T88" fmla="*/ 310 w 310"/>
                <a:gd name="T89" fmla="*/ 872 h 900"/>
                <a:gd name="T90" fmla="*/ 310 w 310"/>
                <a:gd name="T91" fmla="*/ 872 h 900"/>
                <a:gd name="T92" fmla="*/ 310 w 310"/>
                <a:gd name="T93" fmla="*/ 367 h 900"/>
                <a:gd name="T94" fmla="*/ 310 w 310"/>
                <a:gd name="T95" fmla="*/ 367 h 900"/>
                <a:gd name="T96" fmla="*/ 309 w 310"/>
                <a:gd name="T97" fmla="*/ 353 h 900"/>
                <a:gd name="T98" fmla="*/ 306 w 310"/>
                <a:gd name="T99" fmla="*/ 338 h 900"/>
                <a:gd name="T100" fmla="*/ 301 w 310"/>
                <a:gd name="T101" fmla="*/ 323 h 900"/>
                <a:gd name="T102" fmla="*/ 295 w 310"/>
                <a:gd name="T103" fmla="*/ 308 h 900"/>
                <a:gd name="T104" fmla="*/ 288 w 310"/>
                <a:gd name="T105" fmla="*/ 291 h 900"/>
                <a:gd name="T106" fmla="*/ 280 w 310"/>
                <a:gd name="T107" fmla="*/ 276 h 900"/>
                <a:gd name="T108" fmla="*/ 262 w 310"/>
                <a:gd name="T109" fmla="*/ 247 h 900"/>
                <a:gd name="T110" fmla="*/ 245 w 310"/>
                <a:gd name="T111" fmla="*/ 218 h 900"/>
                <a:gd name="T112" fmla="*/ 228 w 310"/>
                <a:gd name="T113" fmla="*/ 193 h 900"/>
                <a:gd name="T114" fmla="*/ 222 w 310"/>
                <a:gd name="T115" fmla="*/ 182 h 900"/>
                <a:gd name="T116" fmla="*/ 218 w 310"/>
                <a:gd name="T117" fmla="*/ 172 h 900"/>
                <a:gd name="T118" fmla="*/ 215 w 310"/>
                <a:gd name="T119" fmla="*/ 163 h 900"/>
                <a:gd name="T120" fmla="*/ 214 w 310"/>
                <a:gd name="T121" fmla="*/ 155 h 900"/>
                <a:gd name="T122" fmla="*/ 214 w 310"/>
                <a:gd name="T123" fmla="*/ 155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0" h="900">
                  <a:moveTo>
                    <a:pt x="214" y="155"/>
                  </a:moveTo>
                  <a:lnTo>
                    <a:pt x="214" y="155"/>
                  </a:lnTo>
                  <a:lnTo>
                    <a:pt x="214" y="0"/>
                  </a:lnTo>
                  <a:lnTo>
                    <a:pt x="98" y="0"/>
                  </a:lnTo>
                  <a:lnTo>
                    <a:pt x="98" y="0"/>
                  </a:lnTo>
                  <a:lnTo>
                    <a:pt x="98" y="155"/>
                  </a:lnTo>
                  <a:lnTo>
                    <a:pt x="98" y="155"/>
                  </a:lnTo>
                  <a:lnTo>
                    <a:pt x="97" y="163"/>
                  </a:lnTo>
                  <a:lnTo>
                    <a:pt x="94" y="172"/>
                  </a:lnTo>
                  <a:lnTo>
                    <a:pt x="88" y="182"/>
                  </a:lnTo>
                  <a:lnTo>
                    <a:pt x="82" y="193"/>
                  </a:lnTo>
                  <a:lnTo>
                    <a:pt x="66" y="218"/>
                  </a:lnTo>
                  <a:lnTo>
                    <a:pt x="49" y="247"/>
                  </a:lnTo>
                  <a:lnTo>
                    <a:pt x="31" y="276"/>
                  </a:lnTo>
                  <a:lnTo>
                    <a:pt x="23" y="291"/>
                  </a:lnTo>
                  <a:lnTo>
                    <a:pt x="16" y="308"/>
                  </a:lnTo>
                  <a:lnTo>
                    <a:pt x="9" y="323"/>
                  </a:lnTo>
                  <a:lnTo>
                    <a:pt x="4" y="338"/>
                  </a:lnTo>
                  <a:lnTo>
                    <a:pt x="1" y="353"/>
                  </a:lnTo>
                  <a:lnTo>
                    <a:pt x="0" y="367"/>
                  </a:lnTo>
                  <a:lnTo>
                    <a:pt x="0" y="367"/>
                  </a:lnTo>
                  <a:lnTo>
                    <a:pt x="0" y="872"/>
                  </a:lnTo>
                  <a:lnTo>
                    <a:pt x="0" y="872"/>
                  </a:lnTo>
                  <a:lnTo>
                    <a:pt x="1" y="875"/>
                  </a:lnTo>
                  <a:lnTo>
                    <a:pt x="4" y="879"/>
                  </a:lnTo>
                  <a:lnTo>
                    <a:pt x="8" y="882"/>
                  </a:lnTo>
                  <a:lnTo>
                    <a:pt x="13" y="884"/>
                  </a:lnTo>
                  <a:lnTo>
                    <a:pt x="21" y="887"/>
                  </a:lnTo>
                  <a:lnTo>
                    <a:pt x="29" y="889"/>
                  </a:lnTo>
                  <a:lnTo>
                    <a:pt x="49" y="893"/>
                  </a:lnTo>
                  <a:lnTo>
                    <a:pt x="72" y="896"/>
                  </a:lnTo>
                  <a:lnTo>
                    <a:pt x="99" y="899"/>
                  </a:lnTo>
                  <a:lnTo>
                    <a:pt x="127" y="900"/>
                  </a:lnTo>
                  <a:lnTo>
                    <a:pt x="155" y="900"/>
                  </a:lnTo>
                  <a:lnTo>
                    <a:pt x="185" y="900"/>
                  </a:lnTo>
                  <a:lnTo>
                    <a:pt x="212" y="899"/>
                  </a:lnTo>
                  <a:lnTo>
                    <a:pt x="238" y="896"/>
                  </a:lnTo>
                  <a:lnTo>
                    <a:pt x="262" y="893"/>
                  </a:lnTo>
                  <a:lnTo>
                    <a:pt x="282" y="889"/>
                  </a:lnTo>
                  <a:lnTo>
                    <a:pt x="290" y="887"/>
                  </a:lnTo>
                  <a:lnTo>
                    <a:pt x="297" y="884"/>
                  </a:lnTo>
                  <a:lnTo>
                    <a:pt x="303" y="882"/>
                  </a:lnTo>
                  <a:lnTo>
                    <a:pt x="307" y="879"/>
                  </a:lnTo>
                  <a:lnTo>
                    <a:pt x="309" y="875"/>
                  </a:lnTo>
                  <a:lnTo>
                    <a:pt x="310" y="872"/>
                  </a:lnTo>
                  <a:lnTo>
                    <a:pt x="310" y="872"/>
                  </a:lnTo>
                  <a:lnTo>
                    <a:pt x="310" y="367"/>
                  </a:lnTo>
                  <a:lnTo>
                    <a:pt x="310" y="367"/>
                  </a:lnTo>
                  <a:lnTo>
                    <a:pt x="309" y="353"/>
                  </a:lnTo>
                  <a:lnTo>
                    <a:pt x="306" y="338"/>
                  </a:lnTo>
                  <a:lnTo>
                    <a:pt x="301" y="323"/>
                  </a:lnTo>
                  <a:lnTo>
                    <a:pt x="295" y="308"/>
                  </a:lnTo>
                  <a:lnTo>
                    <a:pt x="288" y="291"/>
                  </a:lnTo>
                  <a:lnTo>
                    <a:pt x="280" y="276"/>
                  </a:lnTo>
                  <a:lnTo>
                    <a:pt x="262" y="247"/>
                  </a:lnTo>
                  <a:lnTo>
                    <a:pt x="245" y="218"/>
                  </a:lnTo>
                  <a:lnTo>
                    <a:pt x="228" y="193"/>
                  </a:lnTo>
                  <a:lnTo>
                    <a:pt x="222" y="182"/>
                  </a:lnTo>
                  <a:lnTo>
                    <a:pt x="218" y="172"/>
                  </a:lnTo>
                  <a:lnTo>
                    <a:pt x="215" y="163"/>
                  </a:lnTo>
                  <a:lnTo>
                    <a:pt x="214" y="155"/>
                  </a:lnTo>
                  <a:lnTo>
                    <a:pt x="214" y="155"/>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8" name="Line 324"/>
            <p:cNvSpPr>
              <a:spLocks noChangeShapeType="1"/>
            </p:cNvSpPr>
            <p:nvPr/>
          </p:nvSpPr>
          <p:spPr bwMode="auto">
            <a:xfrm>
              <a:off x="7081838" y="5248275"/>
              <a:ext cx="4762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39" name="Gruppieren 538"/>
          <p:cNvGrpSpPr/>
          <p:nvPr/>
        </p:nvGrpSpPr>
        <p:grpSpPr>
          <a:xfrm>
            <a:off x="6687235" y="3952969"/>
            <a:ext cx="294748" cy="376058"/>
            <a:chOff x="7651750" y="5243513"/>
            <a:chExt cx="276225" cy="352425"/>
          </a:xfrm>
        </p:grpSpPr>
        <p:sp>
          <p:nvSpPr>
            <p:cNvPr id="540" name="Freeform 325"/>
            <p:cNvSpPr>
              <a:spLocks/>
            </p:cNvSpPr>
            <p:nvPr/>
          </p:nvSpPr>
          <p:spPr bwMode="auto">
            <a:xfrm>
              <a:off x="7820025" y="5243513"/>
              <a:ext cx="98425" cy="138112"/>
            </a:xfrm>
            <a:custGeom>
              <a:avLst/>
              <a:gdLst>
                <a:gd name="T0" fmla="*/ 0 w 247"/>
                <a:gd name="T1" fmla="*/ 0 h 349"/>
                <a:gd name="T2" fmla="*/ 0 w 247"/>
                <a:gd name="T3" fmla="*/ 0 h 349"/>
                <a:gd name="T4" fmla="*/ 18 w 247"/>
                <a:gd name="T5" fmla="*/ 1 h 349"/>
                <a:gd name="T6" fmla="*/ 35 w 247"/>
                <a:gd name="T7" fmla="*/ 2 h 349"/>
                <a:gd name="T8" fmla="*/ 54 w 247"/>
                <a:gd name="T9" fmla="*/ 4 h 349"/>
                <a:gd name="T10" fmla="*/ 71 w 247"/>
                <a:gd name="T11" fmla="*/ 7 h 349"/>
                <a:gd name="T12" fmla="*/ 87 w 247"/>
                <a:gd name="T13" fmla="*/ 12 h 349"/>
                <a:gd name="T14" fmla="*/ 104 w 247"/>
                <a:gd name="T15" fmla="*/ 16 h 349"/>
                <a:gd name="T16" fmla="*/ 120 w 247"/>
                <a:gd name="T17" fmla="*/ 21 h 349"/>
                <a:gd name="T18" fmla="*/ 136 w 247"/>
                <a:gd name="T19" fmla="*/ 27 h 349"/>
                <a:gd name="T20" fmla="*/ 152 w 247"/>
                <a:gd name="T21" fmla="*/ 34 h 349"/>
                <a:gd name="T22" fmla="*/ 166 w 247"/>
                <a:gd name="T23" fmla="*/ 41 h 349"/>
                <a:gd name="T24" fmla="*/ 181 w 247"/>
                <a:gd name="T25" fmla="*/ 49 h 349"/>
                <a:gd name="T26" fmla="*/ 195 w 247"/>
                <a:gd name="T27" fmla="*/ 58 h 349"/>
                <a:gd name="T28" fmla="*/ 209 w 247"/>
                <a:gd name="T29" fmla="*/ 67 h 349"/>
                <a:gd name="T30" fmla="*/ 222 w 247"/>
                <a:gd name="T31" fmla="*/ 76 h 349"/>
                <a:gd name="T32" fmla="*/ 235 w 247"/>
                <a:gd name="T33" fmla="*/ 87 h 349"/>
                <a:gd name="T34" fmla="*/ 247 w 247"/>
                <a:gd name="T35" fmla="*/ 98 h 349"/>
                <a:gd name="T36" fmla="*/ 247 w 247"/>
                <a:gd name="T37" fmla="*/ 98 h 349"/>
                <a:gd name="T38" fmla="*/ 0 w 247"/>
                <a:gd name="T39" fmla="*/ 349 h 349"/>
                <a:gd name="T40" fmla="*/ 0 w 247"/>
                <a:gd name="T41"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349">
                  <a:moveTo>
                    <a:pt x="0" y="0"/>
                  </a:moveTo>
                  <a:lnTo>
                    <a:pt x="0" y="0"/>
                  </a:lnTo>
                  <a:lnTo>
                    <a:pt x="18" y="1"/>
                  </a:lnTo>
                  <a:lnTo>
                    <a:pt x="35" y="2"/>
                  </a:lnTo>
                  <a:lnTo>
                    <a:pt x="54" y="4"/>
                  </a:lnTo>
                  <a:lnTo>
                    <a:pt x="71" y="7"/>
                  </a:lnTo>
                  <a:lnTo>
                    <a:pt x="87" y="12"/>
                  </a:lnTo>
                  <a:lnTo>
                    <a:pt x="104" y="16"/>
                  </a:lnTo>
                  <a:lnTo>
                    <a:pt x="120" y="21"/>
                  </a:lnTo>
                  <a:lnTo>
                    <a:pt x="136" y="27"/>
                  </a:lnTo>
                  <a:lnTo>
                    <a:pt x="152" y="34"/>
                  </a:lnTo>
                  <a:lnTo>
                    <a:pt x="166" y="41"/>
                  </a:lnTo>
                  <a:lnTo>
                    <a:pt x="181" y="49"/>
                  </a:lnTo>
                  <a:lnTo>
                    <a:pt x="195" y="58"/>
                  </a:lnTo>
                  <a:lnTo>
                    <a:pt x="209" y="67"/>
                  </a:lnTo>
                  <a:lnTo>
                    <a:pt x="222" y="76"/>
                  </a:lnTo>
                  <a:lnTo>
                    <a:pt x="235" y="87"/>
                  </a:lnTo>
                  <a:lnTo>
                    <a:pt x="247" y="98"/>
                  </a:lnTo>
                  <a:lnTo>
                    <a:pt x="247" y="98"/>
                  </a:lnTo>
                  <a:lnTo>
                    <a:pt x="0" y="349"/>
                  </a:lnTo>
                  <a:lnTo>
                    <a:pt x="0" y="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41" name="Freeform 326"/>
            <p:cNvSpPr>
              <a:spLocks/>
            </p:cNvSpPr>
            <p:nvPr/>
          </p:nvSpPr>
          <p:spPr bwMode="auto">
            <a:xfrm>
              <a:off x="7651750" y="5319713"/>
              <a:ext cx="276225" cy="276225"/>
            </a:xfrm>
            <a:custGeom>
              <a:avLst/>
              <a:gdLst>
                <a:gd name="T0" fmla="*/ 350 w 698"/>
                <a:gd name="T1" fmla="*/ 349 h 698"/>
                <a:gd name="T2" fmla="*/ 350 w 698"/>
                <a:gd name="T3" fmla="*/ 0 h 698"/>
                <a:gd name="T4" fmla="*/ 314 w 698"/>
                <a:gd name="T5" fmla="*/ 2 h 698"/>
                <a:gd name="T6" fmla="*/ 279 w 698"/>
                <a:gd name="T7" fmla="*/ 7 h 698"/>
                <a:gd name="T8" fmla="*/ 245 w 698"/>
                <a:gd name="T9" fmla="*/ 16 h 698"/>
                <a:gd name="T10" fmla="*/ 214 w 698"/>
                <a:gd name="T11" fmla="*/ 27 h 698"/>
                <a:gd name="T12" fmla="*/ 184 w 698"/>
                <a:gd name="T13" fmla="*/ 42 h 698"/>
                <a:gd name="T14" fmla="*/ 154 w 698"/>
                <a:gd name="T15" fmla="*/ 60 h 698"/>
                <a:gd name="T16" fmla="*/ 128 w 698"/>
                <a:gd name="T17" fmla="*/ 80 h 698"/>
                <a:gd name="T18" fmla="*/ 103 w 698"/>
                <a:gd name="T19" fmla="*/ 102 h 698"/>
                <a:gd name="T20" fmla="*/ 80 w 698"/>
                <a:gd name="T21" fmla="*/ 128 h 698"/>
                <a:gd name="T22" fmla="*/ 60 w 698"/>
                <a:gd name="T23" fmla="*/ 154 h 698"/>
                <a:gd name="T24" fmla="*/ 43 w 698"/>
                <a:gd name="T25" fmla="*/ 183 h 698"/>
                <a:gd name="T26" fmla="*/ 28 w 698"/>
                <a:gd name="T27" fmla="*/ 214 h 698"/>
                <a:gd name="T28" fmla="*/ 16 w 698"/>
                <a:gd name="T29" fmla="*/ 245 h 698"/>
                <a:gd name="T30" fmla="*/ 7 w 698"/>
                <a:gd name="T31" fmla="*/ 279 h 698"/>
                <a:gd name="T32" fmla="*/ 2 w 698"/>
                <a:gd name="T33" fmla="*/ 314 h 698"/>
                <a:gd name="T34" fmla="*/ 0 w 698"/>
                <a:gd name="T35" fmla="*/ 349 h 698"/>
                <a:gd name="T36" fmla="*/ 1 w 698"/>
                <a:gd name="T37" fmla="*/ 367 h 698"/>
                <a:gd name="T38" fmla="*/ 4 w 698"/>
                <a:gd name="T39" fmla="*/ 402 h 698"/>
                <a:gd name="T40" fmla="*/ 11 w 698"/>
                <a:gd name="T41" fmla="*/ 437 h 698"/>
                <a:gd name="T42" fmla="*/ 22 w 698"/>
                <a:gd name="T43" fmla="*/ 469 h 698"/>
                <a:gd name="T44" fmla="*/ 35 w 698"/>
                <a:gd name="T45" fmla="*/ 500 h 698"/>
                <a:gd name="T46" fmla="*/ 51 w 698"/>
                <a:gd name="T47" fmla="*/ 530 h 698"/>
                <a:gd name="T48" fmla="*/ 70 w 698"/>
                <a:gd name="T49" fmla="*/ 558 h 698"/>
                <a:gd name="T50" fmla="*/ 91 w 698"/>
                <a:gd name="T51" fmla="*/ 583 h 698"/>
                <a:gd name="T52" fmla="*/ 115 w 698"/>
                <a:gd name="T53" fmla="*/ 608 h 698"/>
                <a:gd name="T54" fmla="*/ 141 w 698"/>
                <a:gd name="T55" fmla="*/ 629 h 698"/>
                <a:gd name="T56" fmla="*/ 168 w 698"/>
                <a:gd name="T57" fmla="*/ 647 h 698"/>
                <a:gd name="T58" fmla="*/ 198 w 698"/>
                <a:gd name="T59" fmla="*/ 664 h 698"/>
                <a:gd name="T60" fmla="*/ 229 w 698"/>
                <a:gd name="T61" fmla="*/ 677 h 698"/>
                <a:gd name="T62" fmla="*/ 263 w 698"/>
                <a:gd name="T63" fmla="*/ 687 h 698"/>
                <a:gd name="T64" fmla="*/ 296 w 698"/>
                <a:gd name="T65" fmla="*/ 694 h 698"/>
                <a:gd name="T66" fmla="*/ 332 w 698"/>
                <a:gd name="T67" fmla="*/ 698 h 698"/>
                <a:gd name="T68" fmla="*/ 350 w 698"/>
                <a:gd name="T69" fmla="*/ 698 h 698"/>
                <a:gd name="T70" fmla="*/ 385 w 698"/>
                <a:gd name="T71" fmla="*/ 696 h 698"/>
                <a:gd name="T72" fmla="*/ 420 w 698"/>
                <a:gd name="T73" fmla="*/ 691 h 698"/>
                <a:gd name="T74" fmla="*/ 453 w 698"/>
                <a:gd name="T75" fmla="*/ 683 h 698"/>
                <a:gd name="T76" fmla="*/ 486 w 698"/>
                <a:gd name="T77" fmla="*/ 671 h 698"/>
                <a:gd name="T78" fmla="*/ 516 w 698"/>
                <a:gd name="T79" fmla="*/ 656 h 698"/>
                <a:gd name="T80" fmla="*/ 544 w 698"/>
                <a:gd name="T81" fmla="*/ 638 h 698"/>
                <a:gd name="T82" fmla="*/ 572 w 698"/>
                <a:gd name="T83" fmla="*/ 618 h 698"/>
                <a:gd name="T84" fmla="*/ 596 w 698"/>
                <a:gd name="T85" fmla="*/ 596 h 698"/>
                <a:gd name="T86" fmla="*/ 618 w 698"/>
                <a:gd name="T87" fmla="*/ 571 h 698"/>
                <a:gd name="T88" fmla="*/ 639 w 698"/>
                <a:gd name="T89" fmla="*/ 544 h 698"/>
                <a:gd name="T90" fmla="*/ 656 w 698"/>
                <a:gd name="T91" fmla="*/ 516 h 698"/>
                <a:gd name="T92" fmla="*/ 671 w 698"/>
                <a:gd name="T93" fmla="*/ 485 h 698"/>
                <a:gd name="T94" fmla="*/ 683 w 698"/>
                <a:gd name="T95" fmla="*/ 453 h 698"/>
                <a:gd name="T96" fmla="*/ 691 w 698"/>
                <a:gd name="T97" fmla="*/ 419 h 698"/>
                <a:gd name="T98" fmla="*/ 696 w 698"/>
                <a:gd name="T99" fmla="*/ 385 h 698"/>
                <a:gd name="T100" fmla="*/ 698 w 698"/>
                <a:gd name="T101" fmla="*/ 349 h 698"/>
                <a:gd name="T102" fmla="*/ 698 w 698"/>
                <a:gd name="T103" fmla="*/ 331 h 698"/>
                <a:gd name="T104" fmla="*/ 694 w 698"/>
                <a:gd name="T105" fmla="*/ 296 h 698"/>
                <a:gd name="T106" fmla="*/ 687 w 698"/>
                <a:gd name="T107" fmla="*/ 262 h 698"/>
                <a:gd name="T108" fmla="*/ 677 w 698"/>
                <a:gd name="T109" fmla="*/ 229 h 698"/>
                <a:gd name="T110" fmla="*/ 664 w 698"/>
                <a:gd name="T111" fmla="*/ 197 h 698"/>
                <a:gd name="T112" fmla="*/ 648 w 698"/>
                <a:gd name="T113" fmla="*/ 168 h 698"/>
                <a:gd name="T114" fmla="*/ 629 w 698"/>
                <a:gd name="T115" fmla="*/ 141 h 698"/>
                <a:gd name="T116" fmla="*/ 608 w 698"/>
                <a:gd name="T117" fmla="*/ 114 h 698"/>
                <a:gd name="T118" fmla="*/ 596 w 698"/>
                <a:gd name="T119" fmla="*/ 102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8" h="698">
                  <a:moveTo>
                    <a:pt x="596" y="102"/>
                  </a:moveTo>
                  <a:lnTo>
                    <a:pt x="350" y="349"/>
                  </a:lnTo>
                  <a:lnTo>
                    <a:pt x="350" y="0"/>
                  </a:lnTo>
                  <a:lnTo>
                    <a:pt x="350" y="0"/>
                  </a:lnTo>
                  <a:lnTo>
                    <a:pt x="332" y="1"/>
                  </a:lnTo>
                  <a:lnTo>
                    <a:pt x="314" y="2"/>
                  </a:lnTo>
                  <a:lnTo>
                    <a:pt x="296" y="4"/>
                  </a:lnTo>
                  <a:lnTo>
                    <a:pt x="279" y="7"/>
                  </a:lnTo>
                  <a:lnTo>
                    <a:pt x="263" y="11"/>
                  </a:lnTo>
                  <a:lnTo>
                    <a:pt x="245" y="16"/>
                  </a:lnTo>
                  <a:lnTo>
                    <a:pt x="229" y="21"/>
                  </a:lnTo>
                  <a:lnTo>
                    <a:pt x="214" y="27"/>
                  </a:lnTo>
                  <a:lnTo>
                    <a:pt x="198" y="34"/>
                  </a:lnTo>
                  <a:lnTo>
                    <a:pt x="184" y="42"/>
                  </a:lnTo>
                  <a:lnTo>
                    <a:pt x="168" y="51"/>
                  </a:lnTo>
                  <a:lnTo>
                    <a:pt x="154" y="60"/>
                  </a:lnTo>
                  <a:lnTo>
                    <a:pt x="141" y="70"/>
                  </a:lnTo>
                  <a:lnTo>
                    <a:pt x="128" y="80"/>
                  </a:lnTo>
                  <a:lnTo>
                    <a:pt x="115" y="91"/>
                  </a:lnTo>
                  <a:lnTo>
                    <a:pt x="103" y="102"/>
                  </a:lnTo>
                  <a:lnTo>
                    <a:pt x="91" y="114"/>
                  </a:lnTo>
                  <a:lnTo>
                    <a:pt x="80" y="128"/>
                  </a:lnTo>
                  <a:lnTo>
                    <a:pt x="70" y="141"/>
                  </a:lnTo>
                  <a:lnTo>
                    <a:pt x="60" y="154"/>
                  </a:lnTo>
                  <a:lnTo>
                    <a:pt x="51" y="168"/>
                  </a:lnTo>
                  <a:lnTo>
                    <a:pt x="43" y="183"/>
                  </a:lnTo>
                  <a:lnTo>
                    <a:pt x="35" y="197"/>
                  </a:lnTo>
                  <a:lnTo>
                    <a:pt x="28" y="214"/>
                  </a:lnTo>
                  <a:lnTo>
                    <a:pt x="22" y="229"/>
                  </a:lnTo>
                  <a:lnTo>
                    <a:pt x="16" y="245"/>
                  </a:lnTo>
                  <a:lnTo>
                    <a:pt x="11" y="262"/>
                  </a:lnTo>
                  <a:lnTo>
                    <a:pt x="7" y="279"/>
                  </a:lnTo>
                  <a:lnTo>
                    <a:pt x="4" y="296"/>
                  </a:lnTo>
                  <a:lnTo>
                    <a:pt x="2" y="314"/>
                  </a:lnTo>
                  <a:lnTo>
                    <a:pt x="1" y="331"/>
                  </a:lnTo>
                  <a:lnTo>
                    <a:pt x="0" y="349"/>
                  </a:lnTo>
                  <a:lnTo>
                    <a:pt x="0" y="349"/>
                  </a:lnTo>
                  <a:lnTo>
                    <a:pt x="1" y="367"/>
                  </a:lnTo>
                  <a:lnTo>
                    <a:pt x="2" y="385"/>
                  </a:lnTo>
                  <a:lnTo>
                    <a:pt x="4" y="402"/>
                  </a:lnTo>
                  <a:lnTo>
                    <a:pt x="7" y="419"/>
                  </a:lnTo>
                  <a:lnTo>
                    <a:pt x="11" y="437"/>
                  </a:lnTo>
                  <a:lnTo>
                    <a:pt x="16" y="453"/>
                  </a:lnTo>
                  <a:lnTo>
                    <a:pt x="22" y="469"/>
                  </a:lnTo>
                  <a:lnTo>
                    <a:pt x="28" y="485"/>
                  </a:lnTo>
                  <a:lnTo>
                    <a:pt x="35" y="500"/>
                  </a:lnTo>
                  <a:lnTo>
                    <a:pt x="43" y="516"/>
                  </a:lnTo>
                  <a:lnTo>
                    <a:pt x="51" y="530"/>
                  </a:lnTo>
                  <a:lnTo>
                    <a:pt x="60" y="544"/>
                  </a:lnTo>
                  <a:lnTo>
                    <a:pt x="70" y="558"/>
                  </a:lnTo>
                  <a:lnTo>
                    <a:pt x="80" y="571"/>
                  </a:lnTo>
                  <a:lnTo>
                    <a:pt x="91" y="583"/>
                  </a:lnTo>
                  <a:lnTo>
                    <a:pt x="103" y="596"/>
                  </a:lnTo>
                  <a:lnTo>
                    <a:pt x="115" y="608"/>
                  </a:lnTo>
                  <a:lnTo>
                    <a:pt x="128" y="618"/>
                  </a:lnTo>
                  <a:lnTo>
                    <a:pt x="141" y="629"/>
                  </a:lnTo>
                  <a:lnTo>
                    <a:pt x="154" y="638"/>
                  </a:lnTo>
                  <a:lnTo>
                    <a:pt x="168" y="647"/>
                  </a:lnTo>
                  <a:lnTo>
                    <a:pt x="184" y="656"/>
                  </a:lnTo>
                  <a:lnTo>
                    <a:pt x="198" y="664"/>
                  </a:lnTo>
                  <a:lnTo>
                    <a:pt x="214" y="671"/>
                  </a:lnTo>
                  <a:lnTo>
                    <a:pt x="229" y="677"/>
                  </a:lnTo>
                  <a:lnTo>
                    <a:pt x="245" y="683"/>
                  </a:lnTo>
                  <a:lnTo>
                    <a:pt x="263" y="687"/>
                  </a:lnTo>
                  <a:lnTo>
                    <a:pt x="279" y="691"/>
                  </a:lnTo>
                  <a:lnTo>
                    <a:pt x="296" y="694"/>
                  </a:lnTo>
                  <a:lnTo>
                    <a:pt x="314" y="696"/>
                  </a:lnTo>
                  <a:lnTo>
                    <a:pt x="332" y="698"/>
                  </a:lnTo>
                  <a:lnTo>
                    <a:pt x="350" y="698"/>
                  </a:lnTo>
                  <a:lnTo>
                    <a:pt x="350" y="698"/>
                  </a:lnTo>
                  <a:lnTo>
                    <a:pt x="367" y="698"/>
                  </a:lnTo>
                  <a:lnTo>
                    <a:pt x="385" y="696"/>
                  </a:lnTo>
                  <a:lnTo>
                    <a:pt x="403" y="694"/>
                  </a:lnTo>
                  <a:lnTo>
                    <a:pt x="420" y="691"/>
                  </a:lnTo>
                  <a:lnTo>
                    <a:pt x="437" y="687"/>
                  </a:lnTo>
                  <a:lnTo>
                    <a:pt x="453" y="683"/>
                  </a:lnTo>
                  <a:lnTo>
                    <a:pt x="469" y="677"/>
                  </a:lnTo>
                  <a:lnTo>
                    <a:pt x="486" y="671"/>
                  </a:lnTo>
                  <a:lnTo>
                    <a:pt x="501" y="664"/>
                  </a:lnTo>
                  <a:lnTo>
                    <a:pt x="516" y="656"/>
                  </a:lnTo>
                  <a:lnTo>
                    <a:pt x="530" y="647"/>
                  </a:lnTo>
                  <a:lnTo>
                    <a:pt x="544" y="638"/>
                  </a:lnTo>
                  <a:lnTo>
                    <a:pt x="559" y="629"/>
                  </a:lnTo>
                  <a:lnTo>
                    <a:pt x="572" y="618"/>
                  </a:lnTo>
                  <a:lnTo>
                    <a:pt x="584" y="608"/>
                  </a:lnTo>
                  <a:lnTo>
                    <a:pt x="596" y="596"/>
                  </a:lnTo>
                  <a:lnTo>
                    <a:pt x="608" y="583"/>
                  </a:lnTo>
                  <a:lnTo>
                    <a:pt x="618" y="571"/>
                  </a:lnTo>
                  <a:lnTo>
                    <a:pt x="629" y="558"/>
                  </a:lnTo>
                  <a:lnTo>
                    <a:pt x="639" y="544"/>
                  </a:lnTo>
                  <a:lnTo>
                    <a:pt x="648" y="530"/>
                  </a:lnTo>
                  <a:lnTo>
                    <a:pt x="656" y="516"/>
                  </a:lnTo>
                  <a:lnTo>
                    <a:pt x="664" y="500"/>
                  </a:lnTo>
                  <a:lnTo>
                    <a:pt x="671" y="485"/>
                  </a:lnTo>
                  <a:lnTo>
                    <a:pt x="677" y="469"/>
                  </a:lnTo>
                  <a:lnTo>
                    <a:pt x="683" y="453"/>
                  </a:lnTo>
                  <a:lnTo>
                    <a:pt x="687" y="437"/>
                  </a:lnTo>
                  <a:lnTo>
                    <a:pt x="691" y="419"/>
                  </a:lnTo>
                  <a:lnTo>
                    <a:pt x="694" y="402"/>
                  </a:lnTo>
                  <a:lnTo>
                    <a:pt x="696" y="385"/>
                  </a:lnTo>
                  <a:lnTo>
                    <a:pt x="698" y="367"/>
                  </a:lnTo>
                  <a:lnTo>
                    <a:pt x="698" y="349"/>
                  </a:lnTo>
                  <a:lnTo>
                    <a:pt x="698" y="349"/>
                  </a:lnTo>
                  <a:lnTo>
                    <a:pt x="698" y="331"/>
                  </a:lnTo>
                  <a:lnTo>
                    <a:pt x="696" y="314"/>
                  </a:lnTo>
                  <a:lnTo>
                    <a:pt x="694" y="296"/>
                  </a:lnTo>
                  <a:lnTo>
                    <a:pt x="691" y="279"/>
                  </a:lnTo>
                  <a:lnTo>
                    <a:pt x="687" y="262"/>
                  </a:lnTo>
                  <a:lnTo>
                    <a:pt x="683" y="245"/>
                  </a:lnTo>
                  <a:lnTo>
                    <a:pt x="677" y="229"/>
                  </a:lnTo>
                  <a:lnTo>
                    <a:pt x="671" y="214"/>
                  </a:lnTo>
                  <a:lnTo>
                    <a:pt x="664" y="197"/>
                  </a:lnTo>
                  <a:lnTo>
                    <a:pt x="657" y="183"/>
                  </a:lnTo>
                  <a:lnTo>
                    <a:pt x="648" y="168"/>
                  </a:lnTo>
                  <a:lnTo>
                    <a:pt x="639" y="154"/>
                  </a:lnTo>
                  <a:lnTo>
                    <a:pt x="629" y="141"/>
                  </a:lnTo>
                  <a:lnTo>
                    <a:pt x="618" y="128"/>
                  </a:lnTo>
                  <a:lnTo>
                    <a:pt x="608" y="114"/>
                  </a:lnTo>
                  <a:lnTo>
                    <a:pt x="596" y="102"/>
                  </a:lnTo>
                  <a:lnTo>
                    <a:pt x="596" y="102"/>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42" name="Freeform 327"/>
            <p:cNvSpPr>
              <a:spLocks/>
            </p:cNvSpPr>
            <p:nvPr/>
          </p:nvSpPr>
          <p:spPr bwMode="auto">
            <a:xfrm>
              <a:off x="7681913" y="5349875"/>
              <a:ext cx="215900" cy="215900"/>
            </a:xfrm>
            <a:custGeom>
              <a:avLst/>
              <a:gdLst>
                <a:gd name="T0" fmla="*/ 272 w 543"/>
                <a:gd name="T1" fmla="*/ 271 h 543"/>
                <a:gd name="T2" fmla="*/ 272 w 543"/>
                <a:gd name="T3" fmla="*/ 0 h 543"/>
                <a:gd name="T4" fmla="*/ 243 w 543"/>
                <a:gd name="T5" fmla="*/ 1 h 543"/>
                <a:gd name="T6" fmla="*/ 217 w 543"/>
                <a:gd name="T7" fmla="*/ 5 h 543"/>
                <a:gd name="T8" fmla="*/ 191 w 543"/>
                <a:gd name="T9" fmla="*/ 12 h 543"/>
                <a:gd name="T10" fmla="*/ 165 w 543"/>
                <a:gd name="T11" fmla="*/ 21 h 543"/>
                <a:gd name="T12" fmla="*/ 142 w 543"/>
                <a:gd name="T13" fmla="*/ 32 h 543"/>
                <a:gd name="T14" fmla="*/ 120 w 543"/>
                <a:gd name="T15" fmla="*/ 47 h 543"/>
                <a:gd name="T16" fmla="*/ 99 w 543"/>
                <a:gd name="T17" fmla="*/ 62 h 543"/>
                <a:gd name="T18" fmla="*/ 79 w 543"/>
                <a:gd name="T19" fmla="*/ 79 h 543"/>
                <a:gd name="T20" fmla="*/ 62 w 543"/>
                <a:gd name="T21" fmla="*/ 98 h 543"/>
                <a:gd name="T22" fmla="*/ 47 w 543"/>
                <a:gd name="T23" fmla="*/ 119 h 543"/>
                <a:gd name="T24" fmla="*/ 33 w 543"/>
                <a:gd name="T25" fmla="*/ 142 h 543"/>
                <a:gd name="T26" fmla="*/ 22 w 543"/>
                <a:gd name="T27" fmla="*/ 166 h 543"/>
                <a:gd name="T28" fmla="*/ 12 w 543"/>
                <a:gd name="T29" fmla="*/ 190 h 543"/>
                <a:gd name="T30" fmla="*/ 5 w 543"/>
                <a:gd name="T31" fmla="*/ 217 h 543"/>
                <a:gd name="T32" fmla="*/ 1 w 543"/>
                <a:gd name="T33" fmla="*/ 243 h 543"/>
                <a:gd name="T34" fmla="*/ 0 w 543"/>
                <a:gd name="T35" fmla="*/ 271 h 543"/>
                <a:gd name="T36" fmla="*/ 0 w 543"/>
                <a:gd name="T37" fmla="*/ 286 h 543"/>
                <a:gd name="T38" fmla="*/ 3 w 543"/>
                <a:gd name="T39" fmla="*/ 313 h 543"/>
                <a:gd name="T40" fmla="*/ 8 w 543"/>
                <a:gd name="T41" fmla="*/ 339 h 543"/>
                <a:gd name="T42" fmla="*/ 16 w 543"/>
                <a:gd name="T43" fmla="*/ 365 h 543"/>
                <a:gd name="T44" fmla="*/ 27 w 543"/>
                <a:gd name="T45" fmla="*/ 389 h 543"/>
                <a:gd name="T46" fmla="*/ 40 w 543"/>
                <a:gd name="T47" fmla="*/ 412 h 543"/>
                <a:gd name="T48" fmla="*/ 54 w 543"/>
                <a:gd name="T49" fmla="*/ 434 h 543"/>
                <a:gd name="T50" fmla="*/ 70 w 543"/>
                <a:gd name="T51" fmla="*/ 454 h 543"/>
                <a:gd name="T52" fmla="*/ 89 w 543"/>
                <a:gd name="T53" fmla="*/ 472 h 543"/>
                <a:gd name="T54" fmla="*/ 109 w 543"/>
                <a:gd name="T55" fmla="*/ 488 h 543"/>
                <a:gd name="T56" fmla="*/ 131 w 543"/>
                <a:gd name="T57" fmla="*/ 503 h 543"/>
                <a:gd name="T58" fmla="*/ 154 w 543"/>
                <a:gd name="T59" fmla="*/ 516 h 543"/>
                <a:gd name="T60" fmla="*/ 179 w 543"/>
                <a:gd name="T61" fmla="*/ 526 h 543"/>
                <a:gd name="T62" fmla="*/ 204 w 543"/>
                <a:gd name="T63" fmla="*/ 534 h 543"/>
                <a:gd name="T64" fmla="*/ 230 w 543"/>
                <a:gd name="T65" fmla="*/ 540 h 543"/>
                <a:gd name="T66" fmla="*/ 258 w 543"/>
                <a:gd name="T67" fmla="*/ 542 h 543"/>
                <a:gd name="T68" fmla="*/ 272 w 543"/>
                <a:gd name="T69" fmla="*/ 543 h 543"/>
                <a:gd name="T70" fmla="*/ 299 w 543"/>
                <a:gd name="T71" fmla="*/ 541 h 543"/>
                <a:gd name="T72" fmla="*/ 327 w 543"/>
                <a:gd name="T73" fmla="*/ 537 h 543"/>
                <a:gd name="T74" fmla="*/ 352 w 543"/>
                <a:gd name="T75" fmla="*/ 531 h 543"/>
                <a:gd name="T76" fmla="*/ 377 w 543"/>
                <a:gd name="T77" fmla="*/ 522 h 543"/>
                <a:gd name="T78" fmla="*/ 401 w 543"/>
                <a:gd name="T79" fmla="*/ 510 h 543"/>
                <a:gd name="T80" fmla="*/ 423 w 543"/>
                <a:gd name="T81" fmla="*/ 496 h 543"/>
                <a:gd name="T82" fmla="*/ 444 w 543"/>
                <a:gd name="T83" fmla="*/ 480 h 543"/>
                <a:gd name="T84" fmla="*/ 463 w 543"/>
                <a:gd name="T85" fmla="*/ 463 h 543"/>
                <a:gd name="T86" fmla="*/ 481 w 543"/>
                <a:gd name="T87" fmla="*/ 444 h 543"/>
                <a:gd name="T88" fmla="*/ 497 w 543"/>
                <a:gd name="T89" fmla="*/ 423 h 543"/>
                <a:gd name="T90" fmla="*/ 510 w 543"/>
                <a:gd name="T91" fmla="*/ 400 h 543"/>
                <a:gd name="T92" fmla="*/ 521 w 543"/>
                <a:gd name="T93" fmla="*/ 377 h 543"/>
                <a:gd name="T94" fmla="*/ 530 w 543"/>
                <a:gd name="T95" fmla="*/ 351 h 543"/>
                <a:gd name="T96" fmla="*/ 537 w 543"/>
                <a:gd name="T97" fmla="*/ 326 h 543"/>
                <a:gd name="T98" fmla="*/ 541 w 543"/>
                <a:gd name="T99" fmla="*/ 299 h 543"/>
                <a:gd name="T100" fmla="*/ 543 w 543"/>
                <a:gd name="T101" fmla="*/ 271 h 543"/>
                <a:gd name="T102" fmla="*/ 542 w 543"/>
                <a:gd name="T103" fmla="*/ 257 h 543"/>
                <a:gd name="T104" fmla="*/ 539 w 543"/>
                <a:gd name="T105" fmla="*/ 230 h 543"/>
                <a:gd name="T106" fmla="*/ 534 w 543"/>
                <a:gd name="T107" fmla="*/ 204 h 543"/>
                <a:gd name="T108" fmla="*/ 526 w 543"/>
                <a:gd name="T109" fmla="*/ 178 h 543"/>
                <a:gd name="T110" fmla="*/ 516 w 543"/>
                <a:gd name="T111" fmla="*/ 154 h 543"/>
                <a:gd name="T112" fmla="*/ 504 w 543"/>
                <a:gd name="T113" fmla="*/ 131 h 543"/>
                <a:gd name="T114" fmla="*/ 489 w 543"/>
                <a:gd name="T115" fmla="*/ 109 h 543"/>
                <a:gd name="T116" fmla="*/ 472 w 543"/>
                <a:gd name="T117" fmla="*/ 89 h 543"/>
                <a:gd name="T118" fmla="*/ 463 w 543"/>
                <a:gd name="T119" fmla="*/ 79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43" h="543">
                  <a:moveTo>
                    <a:pt x="463" y="79"/>
                  </a:moveTo>
                  <a:lnTo>
                    <a:pt x="272" y="271"/>
                  </a:lnTo>
                  <a:lnTo>
                    <a:pt x="272" y="0"/>
                  </a:lnTo>
                  <a:lnTo>
                    <a:pt x="272" y="0"/>
                  </a:lnTo>
                  <a:lnTo>
                    <a:pt x="258" y="0"/>
                  </a:lnTo>
                  <a:lnTo>
                    <a:pt x="243" y="1"/>
                  </a:lnTo>
                  <a:lnTo>
                    <a:pt x="230" y="3"/>
                  </a:lnTo>
                  <a:lnTo>
                    <a:pt x="217" y="5"/>
                  </a:lnTo>
                  <a:lnTo>
                    <a:pt x="204" y="8"/>
                  </a:lnTo>
                  <a:lnTo>
                    <a:pt x="191" y="12"/>
                  </a:lnTo>
                  <a:lnTo>
                    <a:pt x="179" y="16"/>
                  </a:lnTo>
                  <a:lnTo>
                    <a:pt x="165" y="21"/>
                  </a:lnTo>
                  <a:lnTo>
                    <a:pt x="154" y="26"/>
                  </a:lnTo>
                  <a:lnTo>
                    <a:pt x="142" y="32"/>
                  </a:lnTo>
                  <a:lnTo>
                    <a:pt x="131" y="39"/>
                  </a:lnTo>
                  <a:lnTo>
                    <a:pt x="120" y="47"/>
                  </a:lnTo>
                  <a:lnTo>
                    <a:pt x="109" y="54"/>
                  </a:lnTo>
                  <a:lnTo>
                    <a:pt x="99" y="62"/>
                  </a:lnTo>
                  <a:lnTo>
                    <a:pt x="89" y="71"/>
                  </a:lnTo>
                  <a:lnTo>
                    <a:pt x="79" y="79"/>
                  </a:lnTo>
                  <a:lnTo>
                    <a:pt x="70" y="89"/>
                  </a:lnTo>
                  <a:lnTo>
                    <a:pt x="62" y="98"/>
                  </a:lnTo>
                  <a:lnTo>
                    <a:pt x="54" y="109"/>
                  </a:lnTo>
                  <a:lnTo>
                    <a:pt x="47" y="119"/>
                  </a:lnTo>
                  <a:lnTo>
                    <a:pt x="40" y="131"/>
                  </a:lnTo>
                  <a:lnTo>
                    <a:pt x="33" y="142"/>
                  </a:lnTo>
                  <a:lnTo>
                    <a:pt x="27" y="154"/>
                  </a:lnTo>
                  <a:lnTo>
                    <a:pt x="22" y="166"/>
                  </a:lnTo>
                  <a:lnTo>
                    <a:pt x="16" y="178"/>
                  </a:lnTo>
                  <a:lnTo>
                    <a:pt x="12" y="190"/>
                  </a:lnTo>
                  <a:lnTo>
                    <a:pt x="8" y="204"/>
                  </a:lnTo>
                  <a:lnTo>
                    <a:pt x="5" y="217"/>
                  </a:lnTo>
                  <a:lnTo>
                    <a:pt x="3" y="230"/>
                  </a:lnTo>
                  <a:lnTo>
                    <a:pt x="1" y="243"/>
                  </a:lnTo>
                  <a:lnTo>
                    <a:pt x="0" y="257"/>
                  </a:lnTo>
                  <a:lnTo>
                    <a:pt x="0" y="271"/>
                  </a:lnTo>
                  <a:lnTo>
                    <a:pt x="0" y="271"/>
                  </a:lnTo>
                  <a:lnTo>
                    <a:pt x="0" y="286"/>
                  </a:lnTo>
                  <a:lnTo>
                    <a:pt x="1" y="299"/>
                  </a:lnTo>
                  <a:lnTo>
                    <a:pt x="3" y="313"/>
                  </a:lnTo>
                  <a:lnTo>
                    <a:pt x="5" y="326"/>
                  </a:lnTo>
                  <a:lnTo>
                    <a:pt x="8" y="339"/>
                  </a:lnTo>
                  <a:lnTo>
                    <a:pt x="12" y="351"/>
                  </a:lnTo>
                  <a:lnTo>
                    <a:pt x="16" y="365"/>
                  </a:lnTo>
                  <a:lnTo>
                    <a:pt x="22" y="377"/>
                  </a:lnTo>
                  <a:lnTo>
                    <a:pt x="27" y="389"/>
                  </a:lnTo>
                  <a:lnTo>
                    <a:pt x="33" y="400"/>
                  </a:lnTo>
                  <a:lnTo>
                    <a:pt x="40" y="412"/>
                  </a:lnTo>
                  <a:lnTo>
                    <a:pt x="47" y="423"/>
                  </a:lnTo>
                  <a:lnTo>
                    <a:pt x="54" y="434"/>
                  </a:lnTo>
                  <a:lnTo>
                    <a:pt x="62" y="444"/>
                  </a:lnTo>
                  <a:lnTo>
                    <a:pt x="70" y="454"/>
                  </a:lnTo>
                  <a:lnTo>
                    <a:pt x="79" y="463"/>
                  </a:lnTo>
                  <a:lnTo>
                    <a:pt x="89" y="472"/>
                  </a:lnTo>
                  <a:lnTo>
                    <a:pt x="99" y="480"/>
                  </a:lnTo>
                  <a:lnTo>
                    <a:pt x="109" y="488"/>
                  </a:lnTo>
                  <a:lnTo>
                    <a:pt x="120" y="496"/>
                  </a:lnTo>
                  <a:lnTo>
                    <a:pt x="131" y="503"/>
                  </a:lnTo>
                  <a:lnTo>
                    <a:pt x="142" y="510"/>
                  </a:lnTo>
                  <a:lnTo>
                    <a:pt x="154" y="516"/>
                  </a:lnTo>
                  <a:lnTo>
                    <a:pt x="165" y="522"/>
                  </a:lnTo>
                  <a:lnTo>
                    <a:pt x="179" y="526"/>
                  </a:lnTo>
                  <a:lnTo>
                    <a:pt x="191" y="531"/>
                  </a:lnTo>
                  <a:lnTo>
                    <a:pt x="204" y="534"/>
                  </a:lnTo>
                  <a:lnTo>
                    <a:pt x="217" y="537"/>
                  </a:lnTo>
                  <a:lnTo>
                    <a:pt x="230" y="540"/>
                  </a:lnTo>
                  <a:lnTo>
                    <a:pt x="243" y="541"/>
                  </a:lnTo>
                  <a:lnTo>
                    <a:pt x="258" y="542"/>
                  </a:lnTo>
                  <a:lnTo>
                    <a:pt x="272" y="543"/>
                  </a:lnTo>
                  <a:lnTo>
                    <a:pt x="272" y="543"/>
                  </a:lnTo>
                  <a:lnTo>
                    <a:pt x="285" y="542"/>
                  </a:lnTo>
                  <a:lnTo>
                    <a:pt x="299" y="541"/>
                  </a:lnTo>
                  <a:lnTo>
                    <a:pt x="312" y="540"/>
                  </a:lnTo>
                  <a:lnTo>
                    <a:pt x="327" y="537"/>
                  </a:lnTo>
                  <a:lnTo>
                    <a:pt x="340" y="534"/>
                  </a:lnTo>
                  <a:lnTo>
                    <a:pt x="352" y="531"/>
                  </a:lnTo>
                  <a:lnTo>
                    <a:pt x="365" y="526"/>
                  </a:lnTo>
                  <a:lnTo>
                    <a:pt x="377" y="522"/>
                  </a:lnTo>
                  <a:lnTo>
                    <a:pt x="389" y="516"/>
                  </a:lnTo>
                  <a:lnTo>
                    <a:pt x="401" y="510"/>
                  </a:lnTo>
                  <a:lnTo>
                    <a:pt x="413" y="503"/>
                  </a:lnTo>
                  <a:lnTo>
                    <a:pt x="423" y="496"/>
                  </a:lnTo>
                  <a:lnTo>
                    <a:pt x="434" y="488"/>
                  </a:lnTo>
                  <a:lnTo>
                    <a:pt x="444" y="480"/>
                  </a:lnTo>
                  <a:lnTo>
                    <a:pt x="454" y="472"/>
                  </a:lnTo>
                  <a:lnTo>
                    <a:pt x="463" y="463"/>
                  </a:lnTo>
                  <a:lnTo>
                    <a:pt x="472" y="454"/>
                  </a:lnTo>
                  <a:lnTo>
                    <a:pt x="481" y="444"/>
                  </a:lnTo>
                  <a:lnTo>
                    <a:pt x="489" y="434"/>
                  </a:lnTo>
                  <a:lnTo>
                    <a:pt x="497" y="423"/>
                  </a:lnTo>
                  <a:lnTo>
                    <a:pt x="504" y="412"/>
                  </a:lnTo>
                  <a:lnTo>
                    <a:pt x="510" y="400"/>
                  </a:lnTo>
                  <a:lnTo>
                    <a:pt x="516" y="389"/>
                  </a:lnTo>
                  <a:lnTo>
                    <a:pt x="521" y="377"/>
                  </a:lnTo>
                  <a:lnTo>
                    <a:pt x="526" y="365"/>
                  </a:lnTo>
                  <a:lnTo>
                    <a:pt x="530" y="351"/>
                  </a:lnTo>
                  <a:lnTo>
                    <a:pt x="534" y="339"/>
                  </a:lnTo>
                  <a:lnTo>
                    <a:pt x="537" y="326"/>
                  </a:lnTo>
                  <a:lnTo>
                    <a:pt x="539" y="313"/>
                  </a:lnTo>
                  <a:lnTo>
                    <a:pt x="541" y="299"/>
                  </a:lnTo>
                  <a:lnTo>
                    <a:pt x="542" y="286"/>
                  </a:lnTo>
                  <a:lnTo>
                    <a:pt x="543" y="271"/>
                  </a:lnTo>
                  <a:lnTo>
                    <a:pt x="543" y="271"/>
                  </a:lnTo>
                  <a:lnTo>
                    <a:pt x="542" y="257"/>
                  </a:lnTo>
                  <a:lnTo>
                    <a:pt x="541" y="243"/>
                  </a:lnTo>
                  <a:lnTo>
                    <a:pt x="539" y="230"/>
                  </a:lnTo>
                  <a:lnTo>
                    <a:pt x="537" y="217"/>
                  </a:lnTo>
                  <a:lnTo>
                    <a:pt x="534" y="204"/>
                  </a:lnTo>
                  <a:lnTo>
                    <a:pt x="530" y="190"/>
                  </a:lnTo>
                  <a:lnTo>
                    <a:pt x="526" y="178"/>
                  </a:lnTo>
                  <a:lnTo>
                    <a:pt x="521" y="166"/>
                  </a:lnTo>
                  <a:lnTo>
                    <a:pt x="516" y="154"/>
                  </a:lnTo>
                  <a:lnTo>
                    <a:pt x="510" y="142"/>
                  </a:lnTo>
                  <a:lnTo>
                    <a:pt x="504" y="131"/>
                  </a:lnTo>
                  <a:lnTo>
                    <a:pt x="497" y="119"/>
                  </a:lnTo>
                  <a:lnTo>
                    <a:pt x="489" y="109"/>
                  </a:lnTo>
                  <a:lnTo>
                    <a:pt x="481" y="98"/>
                  </a:lnTo>
                  <a:lnTo>
                    <a:pt x="472" y="89"/>
                  </a:lnTo>
                  <a:lnTo>
                    <a:pt x="463" y="79"/>
                  </a:lnTo>
                  <a:lnTo>
                    <a:pt x="463" y="7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43" name="Freeform 328"/>
            <p:cNvSpPr>
              <a:spLocks/>
            </p:cNvSpPr>
            <p:nvPr/>
          </p:nvSpPr>
          <p:spPr bwMode="auto">
            <a:xfrm>
              <a:off x="7820025" y="5273675"/>
              <a:ext cx="77788" cy="31750"/>
            </a:xfrm>
            <a:custGeom>
              <a:avLst/>
              <a:gdLst>
                <a:gd name="T0" fmla="*/ 0 w 192"/>
                <a:gd name="T1" fmla="*/ 0 h 79"/>
                <a:gd name="T2" fmla="*/ 0 w 192"/>
                <a:gd name="T3" fmla="*/ 0 h 79"/>
                <a:gd name="T4" fmla="*/ 14 w 192"/>
                <a:gd name="T5" fmla="*/ 0 h 79"/>
                <a:gd name="T6" fmla="*/ 28 w 192"/>
                <a:gd name="T7" fmla="*/ 1 h 79"/>
                <a:gd name="T8" fmla="*/ 41 w 192"/>
                <a:gd name="T9" fmla="*/ 3 h 79"/>
                <a:gd name="T10" fmla="*/ 55 w 192"/>
                <a:gd name="T11" fmla="*/ 5 h 79"/>
                <a:gd name="T12" fmla="*/ 68 w 192"/>
                <a:gd name="T13" fmla="*/ 9 h 79"/>
                <a:gd name="T14" fmla="*/ 81 w 192"/>
                <a:gd name="T15" fmla="*/ 13 h 79"/>
                <a:gd name="T16" fmla="*/ 93 w 192"/>
                <a:gd name="T17" fmla="*/ 17 h 79"/>
                <a:gd name="T18" fmla="*/ 105 w 192"/>
                <a:gd name="T19" fmla="*/ 22 h 79"/>
                <a:gd name="T20" fmla="*/ 117 w 192"/>
                <a:gd name="T21" fmla="*/ 27 h 79"/>
                <a:gd name="T22" fmla="*/ 130 w 192"/>
                <a:gd name="T23" fmla="*/ 33 h 79"/>
                <a:gd name="T24" fmla="*/ 141 w 192"/>
                <a:gd name="T25" fmla="*/ 39 h 79"/>
                <a:gd name="T26" fmla="*/ 152 w 192"/>
                <a:gd name="T27" fmla="*/ 46 h 79"/>
                <a:gd name="T28" fmla="*/ 162 w 192"/>
                <a:gd name="T29" fmla="*/ 54 h 79"/>
                <a:gd name="T30" fmla="*/ 173 w 192"/>
                <a:gd name="T31" fmla="*/ 62 h 79"/>
                <a:gd name="T32" fmla="*/ 182 w 192"/>
                <a:gd name="T33" fmla="*/ 70 h 79"/>
                <a:gd name="T34" fmla="*/ 192 w 192"/>
                <a:gd name="T3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79">
                  <a:moveTo>
                    <a:pt x="0" y="0"/>
                  </a:moveTo>
                  <a:lnTo>
                    <a:pt x="0" y="0"/>
                  </a:lnTo>
                  <a:lnTo>
                    <a:pt x="14" y="0"/>
                  </a:lnTo>
                  <a:lnTo>
                    <a:pt x="28" y="1"/>
                  </a:lnTo>
                  <a:lnTo>
                    <a:pt x="41" y="3"/>
                  </a:lnTo>
                  <a:lnTo>
                    <a:pt x="55" y="5"/>
                  </a:lnTo>
                  <a:lnTo>
                    <a:pt x="68" y="9"/>
                  </a:lnTo>
                  <a:lnTo>
                    <a:pt x="81" y="13"/>
                  </a:lnTo>
                  <a:lnTo>
                    <a:pt x="93" y="17"/>
                  </a:lnTo>
                  <a:lnTo>
                    <a:pt x="105" y="22"/>
                  </a:lnTo>
                  <a:lnTo>
                    <a:pt x="117" y="27"/>
                  </a:lnTo>
                  <a:lnTo>
                    <a:pt x="130" y="33"/>
                  </a:lnTo>
                  <a:lnTo>
                    <a:pt x="141" y="39"/>
                  </a:lnTo>
                  <a:lnTo>
                    <a:pt x="152" y="46"/>
                  </a:lnTo>
                  <a:lnTo>
                    <a:pt x="162" y="54"/>
                  </a:lnTo>
                  <a:lnTo>
                    <a:pt x="173" y="62"/>
                  </a:lnTo>
                  <a:lnTo>
                    <a:pt x="182" y="70"/>
                  </a:lnTo>
                  <a:lnTo>
                    <a:pt x="192" y="79"/>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44" name="Freeform 329"/>
            <p:cNvSpPr>
              <a:spLocks/>
            </p:cNvSpPr>
            <p:nvPr/>
          </p:nvSpPr>
          <p:spPr bwMode="auto">
            <a:xfrm>
              <a:off x="7735888" y="5389563"/>
              <a:ext cx="31750" cy="30162"/>
            </a:xfrm>
            <a:custGeom>
              <a:avLst/>
              <a:gdLst>
                <a:gd name="T0" fmla="*/ 77 w 77"/>
                <a:gd name="T1" fmla="*/ 39 h 77"/>
                <a:gd name="T2" fmla="*/ 77 w 77"/>
                <a:gd name="T3" fmla="*/ 39 h 77"/>
                <a:gd name="T4" fmla="*/ 77 w 77"/>
                <a:gd name="T5" fmla="*/ 47 h 77"/>
                <a:gd name="T6" fmla="*/ 74 w 77"/>
                <a:gd name="T7" fmla="*/ 54 h 77"/>
                <a:gd name="T8" fmla="*/ 71 w 77"/>
                <a:gd name="T9" fmla="*/ 60 h 77"/>
                <a:gd name="T10" fmla="*/ 66 w 77"/>
                <a:gd name="T11" fmla="*/ 66 h 77"/>
                <a:gd name="T12" fmla="*/ 60 w 77"/>
                <a:gd name="T13" fmla="*/ 71 h 77"/>
                <a:gd name="T14" fmla="*/ 54 w 77"/>
                <a:gd name="T15" fmla="*/ 74 h 77"/>
                <a:gd name="T16" fmla="*/ 47 w 77"/>
                <a:gd name="T17" fmla="*/ 76 h 77"/>
                <a:gd name="T18" fmla="*/ 39 w 77"/>
                <a:gd name="T19" fmla="*/ 77 h 77"/>
                <a:gd name="T20" fmla="*/ 39 w 77"/>
                <a:gd name="T21" fmla="*/ 77 h 77"/>
                <a:gd name="T22" fmla="*/ 30 w 77"/>
                <a:gd name="T23" fmla="*/ 76 h 77"/>
                <a:gd name="T24" fmla="*/ 23 w 77"/>
                <a:gd name="T25" fmla="*/ 74 h 77"/>
                <a:gd name="T26" fmla="*/ 17 w 77"/>
                <a:gd name="T27" fmla="*/ 71 h 77"/>
                <a:gd name="T28" fmla="*/ 11 w 77"/>
                <a:gd name="T29" fmla="*/ 66 h 77"/>
                <a:gd name="T30" fmla="*/ 6 w 77"/>
                <a:gd name="T31" fmla="*/ 60 h 77"/>
                <a:gd name="T32" fmla="*/ 3 w 77"/>
                <a:gd name="T33" fmla="*/ 54 h 77"/>
                <a:gd name="T34" fmla="*/ 1 w 77"/>
                <a:gd name="T35" fmla="*/ 47 h 77"/>
                <a:gd name="T36" fmla="*/ 0 w 77"/>
                <a:gd name="T37" fmla="*/ 39 h 77"/>
                <a:gd name="T38" fmla="*/ 0 w 77"/>
                <a:gd name="T39" fmla="*/ 39 h 77"/>
                <a:gd name="T40" fmla="*/ 1 w 77"/>
                <a:gd name="T41" fmla="*/ 31 h 77"/>
                <a:gd name="T42" fmla="*/ 3 w 77"/>
                <a:gd name="T43" fmla="*/ 23 h 77"/>
                <a:gd name="T44" fmla="*/ 6 w 77"/>
                <a:gd name="T45" fmla="*/ 16 h 77"/>
                <a:gd name="T46" fmla="*/ 11 w 77"/>
                <a:gd name="T47" fmla="*/ 11 h 77"/>
                <a:gd name="T48" fmla="*/ 17 w 77"/>
                <a:gd name="T49" fmla="*/ 6 h 77"/>
                <a:gd name="T50" fmla="*/ 23 w 77"/>
                <a:gd name="T51" fmla="*/ 3 h 77"/>
                <a:gd name="T52" fmla="*/ 30 w 77"/>
                <a:gd name="T53" fmla="*/ 0 h 77"/>
                <a:gd name="T54" fmla="*/ 39 w 77"/>
                <a:gd name="T55" fmla="*/ 0 h 77"/>
                <a:gd name="T56" fmla="*/ 39 w 77"/>
                <a:gd name="T57" fmla="*/ 0 h 77"/>
                <a:gd name="T58" fmla="*/ 47 w 77"/>
                <a:gd name="T59" fmla="*/ 0 h 77"/>
                <a:gd name="T60" fmla="*/ 54 w 77"/>
                <a:gd name="T61" fmla="*/ 3 h 77"/>
                <a:gd name="T62" fmla="*/ 60 w 77"/>
                <a:gd name="T63" fmla="*/ 6 h 77"/>
                <a:gd name="T64" fmla="*/ 66 w 77"/>
                <a:gd name="T65" fmla="*/ 11 h 77"/>
                <a:gd name="T66" fmla="*/ 71 w 77"/>
                <a:gd name="T67" fmla="*/ 16 h 77"/>
                <a:gd name="T68" fmla="*/ 74 w 77"/>
                <a:gd name="T69" fmla="*/ 23 h 77"/>
                <a:gd name="T70" fmla="*/ 77 w 77"/>
                <a:gd name="T71" fmla="*/ 31 h 77"/>
                <a:gd name="T72" fmla="*/ 77 w 77"/>
                <a:gd name="T73" fmla="*/ 39 h 77"/>
                <a:gd name="T74" fmla="*/ 77 w 77"/>
                <a:gd name="T75" fmla="*/ 3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77">
                  <a:moveTo>
                    <a:pt x="77" y="39"/>
                  </a:moveTo>
                  <a:lnTo>
                    <a:pt x="77" y="39"/>
                  </a:lnTo>
                  <a:lnTo>
                    <a:pt x="77" y="47"/>
                  </a:lnTo>
                  <a:lnTo>
                    <a:pt x="74" y="54"/>
                  </a:lnTo>
                  <a:lnTo>
                    <a:pt x="71" y="60"/>
                  </a:lnTo>
                  <a:lnTo>
                    <a:pt x="66" y="66"/>
                  </a:lnTo>
                  <a:lnTo>
                    <a:pt x="60" y="71"/>
                  </a:lnTo>
                  <a:lnTo>
                    <a:pt x="54" y="74"/>
                  </a:lnTo>
                  <a:lnTo>
                    <a:pt x="47" y="76"/>
                  </a:lnTo>
                  <a:lnTo>
                    <a:pt x="39" y="77"/>
                  </a:lnTo>
                  <a:lnTo>
                    <a:pt x="39" y="77"/>
                  </a:lnTo>
                  <a:lnTo>
                    <a:pt x="30" y="76"/>
                  </a:lnTo>
                  <a:lnTo>
                    <a:pt x="23" y="74"/>
                  </a:lnTo>
                  <a:lnTo>
                    <a:pt x="17" y="71"/>
                  </a:lnTo>
                  <a:lnTo>
                    <a:pt x="11" y="66"/>
                  </a:lnTo>
                  <a:lnTo>
                    <a:pt x="6" y="60"/>
                  </a:lnTo>
                  <a:lnTo>
                    <a:pt x="3" y="54"/>
                  </a:lnTo>
                  <a:lnTo>
                    <a:pt x="1" y="47"/>
                  </a:lnTo>
                  <a:lnTo>
                    <a:pt x="0" y="39"/>
                  </a:lnTo>
                  <a:lnTo>
                    <a:pt x="0" y="39"/>
                  </a:lnTo>
                  <a:lnTo>
                    <a:pt x="1" y="31"/>
                  </a:lnTo>
                  <a:lnTo>
                    <a:pt x="3" y="23"/>
                  </a:lnTo>
                  <a:lnTo>
                    <a:pt x="6" y="16"/>
                  </a:lnTo>
                  <a:lnTo>
                    <a:pt x="11" y="11"/>
                  </a:lnTo>
                  <a:lnTo>
                    <a:pt x="17" y="6"/>
                  </a:lnTo>
                  <a:lnTo>
                    <a:pt x="23" y="3"/>
                  </a:lnTo>
                  <a:lnTo>
                    <a:pt x="30" y="0"/>
                  </a:lnTo>
                  <a:lnTo>
                    <a:pt x="39" y="0"/>
                  </a:lnTo>
                  <a:lnTo>
                    <a:pt x="39" y="0"/>
                  </a:lnTo>
                  <a:lnTo>
                    <a:pt x="47" y="0"/>
                  </a:lnTo>
                  <a:lnTo>
                    <a:pt x="54" y="3"/>
                  </a:lnTo>
                  <a:lnTo>
                    <a:pt x="60" y="6"/>
                  </a:lnTo>
                  <a:lnTo>
                    <a:pt x="66" y="11"/>
                  </a:lnTo>
                  <a:lnTo>
                    <a:pt x="71" y="16"/>
                  </a:lnTo>
                  <a:lnTo>
                    <a:pt x="74" y="23"/>
                  </a:lnTo>
                  <a:lnTo>
                    <a:pt x="77" y="31"/>
                  </a:lnTo>
                  <a:lnTo>
                    <a:pt x="77" y="39"/>
                  </a:lnTo>
                  <a:lnTo>
                    <a:pt x="77" y="3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45" name="Freeform 330"/>
            <p:cNvSpPr>
              <a:spLocks/>
            </p:cNvSpPr>
            <p:nvPr/>
          </p:nvSpPr>
          <p:spPr bwMode="auto">
            <a:xfrm>
              <a:off x="7721600" y="5457825"/>
              <a:ext cx="30163" cy="31750"/>
            </a:xfrm>
            <a:custGeom>
              <a:avLst/>
              <a:gdLst>
                <a:gd name="T0" fmla="*/ 77 w 77"/>
                <a:gd name="T1" fmla="*/ 39 h 77"/>
                <a:gd name="T2" fmla="*/ 77 w 77"/>
                <a:gd name="T3" fmla="*/ 39 h 77"/>
                <a:gd name="T4" fmla="*/ 76 w 77"/>
                <a:gd name="T5" fmla="*/ 47 h 77"/>
                <a:gd name="T6" fmla="*/ 74 w 77"/>
                <a:gd name="T7" fmla="*/ 54 h 77"/>
                <a:gd name="T8" fmla="*/ 70 w 77"/>
                <a:gd name="T9" fmla="*/ 60 h 77"/>
                <a:gd name="T10" fmla="*/ 65 w 77"/>
                <a:gd name="T11" fmla="*/ 66 h 77"/>
                <a:gd name="T12" fmla="*/ 59 w 77"/>
                <a:gd name="T13" fmla="*/ 71 h 77"/>
                <a:gd name="T14" fmla="*/ 53 w 77"/>
                <a:gd name="T15" fmla="*/ 74 h 77"/>
                <a:gd name="T16" fmla="*/ 46 w 77"/>
                <a:gd name="T17" fmla="*/ 77 h 77"/>
                <a:gd name="T18" fmla="*/ 38 w 77"/>
                <a:gd name="T19" fmla="*/ 77 h 77"/>
                <a:gd name="T20" fmla="*/ 38 w 77"/>
                <a:gd name="T21" fmla="*/ 77 h 77"/>
                <a:gd name="T22" fmla="*/ 30 w 77"/>
                <a:gd name="T23" fmla="*/ 77 h 77"/>
                <a:gd name="T24" fmla="*/ 23 w 77"/>
                <a:gd name="T25" fmla="*/ 74 h 77"/>
                <a:gd name="T26" fmla="*/ 16 w 77"/>
                <a:gd name="T27" fmla="*/ 71 h 77"/>
                <a:gd name="T28" fmla="*/ 11 w 77"/>
                <a:gd name="T29" fmla="*/ 66 h 77"/>
                <a:gd name="T30" fmla="*/ 6 w 77"/>
                <a:gd name="T31" fmla="*/ 60 h 77"/>
                <a:gd name="T32" fmla="*/ 3 w 77"/>
                <a:gd name="T33" fmla="*/ 54 h 77"/>
                <a:gd name="T34" fmla="*/ 0 w 77"/>
                <a:gd name="T35" fmla="*/ 47 h 77"/>
                <a:gd name="T36" fmla="*/ 0 w 77"/>
                <a:gd name="T37" fmla="*/ 39 h 77"/>
                <a:gd name="T38" fmla="*/ 0 w 77"/>
                <a:gd name="T39" fmla="*/ 39 h 77"/>
                <a:gd name="T40" fmla="*/ 0 w 77"/>
                <a:gd name="T41" fmla="*/ 31 h 77"/>
                <a:gd name="T42" fmla="*/ 3 w 77"/>
                <a:gd name="T43" fmla="*/ 24 h 77"/>
                <a:gd name="T44" fmla="*/ 6 w 77"/>
                <a:gd name="T45" fmla="*/ 18 h 77"/>
                <a:gd name="T46" fmla="*/ 11 w 77"/>
                <a:gd name="T47" fmla="*/ 12 h 77"/>
                <a:gd name="T48" fmla="*/ 16 w 77"/>
                <a:gd name="T49" fmla="*/ 7 h 77"/>
                <a:gd name="T50" fmla="*/ 23 w 77"/>
                <a:gd name="T51" fmla="*/ 3 h 77"/>
                <a:gd name="T52" fmla="*/ 30 w 77"/>
                <a:gd name="T53" fmla="*/ 1 h 77"/>
                <a:gd name="T54" fmla="*/ 38 w 77"/>
                <a:gd name="T55" fmla="*/ 0 h 77"/>
                <a:gd name="T56" fmla="*/ 38 w 77"/>
                <a:gd name="T57" fmla="*/ 0 h 77"/>
                <a:gd name="T58" fmla="*/ 46 w 77"/>
                <a:gd name="T59" fmla="*/ 1 h 77"/>
                <a:gd name="T60" fmla="*/ 53 w 77"/>
                <a:gd name="T61" fmla="*/ 3 h 77"/>
                <a:gd name="T62" fmla="*/ 59 w 77"/>
                <a:gd name="T63" fmla="*/ 7 h 77"/>
                <a:gd name="T64" fmla="*/ 65 w 77"/>
                <a:gd name="T65" fmla="*/ 12 h 77"/>
                <a:gd name="T66" fmla="*/ 70 w 77"/>
                <a:gd name="T67" fmla="*/ 18 h 77"/>
                <a:gd name="T68" fmla="*/ 74 w 77"/>
                <a:gd name="T69" fmla="*/ 24 h 77"/>
                <a:gd name="T70" fmla="*/ 76 w 77"/>
                <a:gd name="T71" fmla="*/ 31 h 77"/>
                <a:gd name="T72" fmla="*/ 77 w 77"/>
                <a:gd name="T73" fmla="*/ 39 h 77"/>
                <a:gd name="T74" fmla="*/ 77 w 77"/>
                <a:gd name="T75" fmla="*/ 3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77">
                  <a:moveTo>
                    <a:pt x="77" y="39"/>
                  </a:moveTo>
                  <a:lnTo>
                    <a:pt x="77" y="39"/>
                  </a:lnTo>
                  <a:lnTo>
                    <a:pt x="76" y="47"/>
                  </a:lnTo>
                  <a:lnTo>
                    <a:pt x="74" y="54"/>
                  </a:lnTo>
                  <a:lnTo>
                    <a:pt x="70" y="60"/>
                  </a:lnTo>
                  <a:lnTo>
                    <a:pt x="65" y="66"/>
                  </a:lnTo>
                  <a:lnTo>
                    <a:pt x="59" y="71"/>
                  </a:lnTo>
                  <a:lnTo>
                    <a:pt x="53" y="74"/>
                  </a:lnTo>
                  <a:lnTo>
                    <a:pt x="46" y="77"/>
                  </a:lnTo>
                  <a:lnTo>
                    <a:pt x="38" y="77"/>
                  </a:lnTo>
                  <a:lnTo>
                    <a:pt x="38" y="77"/>
                  </a:lnTo>
                  <a:lnTo>
                    <a:pt x="30" y="77"/>
                  </a:lnTo>
                  <a:lnTo>
                    <a:pt x="23" y="74"/>
                  </a:lnTo>
                  <a:lnTo>
                    <a:pt x="16" y="71"/>
                  </a:lnTo>
                  <a:lnTo>
                    <a:pt x="11" y="66"/>
                  </a:lnTo>
                  <a:lnTo>
                    <a:pt x="6" y="60"/>
                  </a:lnTo>
                  <a:lnTo>
                    <a:pt x="3" y="54"/>
                  </a:lnTo>
                  <a:lnTo>
                    <a:pt x="0" y="47"/>
                  </a:lnTo>
                  <a:lnTo>
                    <a:pt x="0" y="39"/>
                  </a:lnTo>
                  <a:lnTo>
                    <a:pt x="0" y="39"/>
                  </a:lnTo>
                  <a:lnTo>
                    <a:pt x="0" y="31"/>
                  </a:lnTo>
                  <a:lnTo>
                    <a:pt x="3" y="24"/>
                  </a:lnTo>
                  <a:lnTo>
                    <a:pt x="6" y="18"/>
                  </a:lnTo>
                  <a:lnTo>
                    <a:pt x="11" y="12"/>
                  </a:lnTo>
                  <a:lnTo>
                    <a:pt x="16" y="7"/>
                  </a:lnTo>
                  <a:lnTo>
                    <a:pt x="23" y="3"/>
                  </a:lnTo>
                  <a:lnTo>
                    <a:pt x="30" y="1"/>
                  </a:lnTo>
                  <a:lnTo>
                    <a:pt x="38" y="0"/>
                  </a:lnTo>
                  <a:lnTo>
                    <a:pt x="38" y="0"/>
                  </a:lnTo>
                  <a:lnTo>
                    <a:pt x="46" y="1"/>
                  </a:lnTo>
                  <a:lnTo>
                    <a:pt x="53" y="3"/>
                  </a:lnTo>
                  <a:lnTo>
                    <a:pt x="59" y="7"/>
                  </a:lnTo>
                  <a:lnTo>
                    <a:pt x="65" y="12"/>
                  </a:lnTo>
                  <a:lnTo>
                    <a:pt x="70" y="18"/>
                  </a:lnTo>
                  <a:lnTo>
                    <a:pt x="74" y="24"/>
                  </a:lnTo>
                  <a:lnTo>
                    <a:pt x="76" y="31"/>
                  </a:lnTo>
                  <a:lnTo>
                    <a:pt x="77" y="39"/>
                  </a:lnTo>
                  <a:lnTo>
                    <a:pt x="77" y="3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46" name="Freeform 331"/>
            <p:cNvSpPr>
              <a:spLocks/>
            </p:cNvSpPr>
            <p:nvPr/>
          </p:nvSpPr>
          <p:spPr bwMode="auto">
            <a:xfrm>
              <a:off x="7781925" y="5503863"/>
              <a:ext cx="31750" cy="31750"/>
            </a:xfrm>
            <a:custGeom>
              <a:avLst/>
              <a:gdLst>
                <a:gd name="T0" fmla="*/ 77 w 77"/>
                <a:gd name="T1" fmla="*/ 38 h 77"/>
                <a:gd name="T2" fmla="*/ 77 w 77"/>
                <a:gd name="T3" fmla="*/ 38 h 77"/>
                <a:gd name="T4" fmla="*/ 76 w 77"/>
                <a:gd name="T5" fmla="*/ 47 h 77"/>
                <a:gd name="T6" fmla="*/ 74 w 77"/>
                <a:gd name="T7" fmla="*/ 54 h 77"/>
                <a:gd name="T8" fmla="*/ 70 w 77"/>
                <a:gd name="T9" fmla="*/ 60 h 77"/>
                <a:gd name="T10" fmla="*/ 65 w 77"/>
                <a:gd name="T11" fmla="*/ 66 h 77"/>
                <a:gd name="T12" fmla="*/ 59 w 77"/>
                <a:gd name="T13" fmla="*/ 71 h 77"/>
                <a:gd name="T14" fmla="*/ 53 w 77"/>
                <a:gd name="T15" fmla="*/ 74 h 77"/>
                <a:gd name="T16" fmla="*/ 46 w 77"/>
                <a:gd name="T17" fmla="*/ 76 h 77"/>
                <a:gd name="T18" fmla="*/ 38 w 77"/>
                <a:gd name="T19" fmla="*/ 77 h 77"/>
                <a:gd name="T20" fmla="*/ 38 w 77"/>
                <a:gd name="T21" fmla="*/ 77 h 77"/>
                <a:gd name="T22" fmla="*/ 30 w 77"/>
                <a:gd name="T23" fmla="*/ 76 h 77"/>
                <a:gd name="T24" fmla="*/ 23 w 77"/>
                <a:gd name="T25" fmla="*/ 74 h 77"/>
                <a:gd name="T26" fmla="*/ 16 w 77"/>
                <a:gd name="T27" fmla="*/ 71 h 77"/>
                <a:gd name="T28" fmla="*/ 11 w 77"/>
                <a:gd name="T29" fmla="*/ 66 h 77"/>
                <a:gd name="T30" fmla="*/ 6 w 77"/>
                <a:gd name="T31" fmla="*/ 60 h 77"/>
                <a:gd name="T32" fmla="*/ 3 w 77"/>
                <a:gd name="T33" fmla="*/ 54 h 77"/>
                <a:gd name="T34" fmla="*/ 0 w 77"/>
                <a:gd name="T35" fmla="*/ 47 h 77"/>
                <a:gd name="T36" fmla="*/ 0 w 77"/>
                <a:gd name="T37" fmla="*/ 38 h 77"/>
                <a:gd name="T38" fmla="*/ 0 w 77"/>
                <a:gd name="T39" fmla="*/ 38 h 77"/>
                <a:gd name="T40" fmla="*/ 0 w 77"/>
                <a:gd name="T41" fmla="*/ 30 h 77"/>
                <a:gd name="T42" fmla="*/ 3 w 77"/>
                <a:gd name="T43" fmla="*/ 23 h 77"/>
                <a:gd name="T44" fmla="*/ 6 w 77"/>
                <a:gd name="T45" fmla="*/ 16 h 77"/>
                <a:gd name="T46" fmla="*/ 11 w 77"/>
                <a:gd name="T47" fmla="*/ 11 h 77"/>
                <a:gd name="T48" fmla="*/ 16 w 77"/>
                <a:gd name="T49" fmla="*/ 6 h 77"/>
                <a:gd name="T50" fmla="*/ 23 w 77"/>
                <a:gd name="T51" fmla="*/ 3 h 77"/>
                <a:gd name="T52" fmla="*/ 30 w 77"/>
                <a:gd name="T53" fmla="*/ 0 h 77"/>
                <a:gd name="T54" fmla="*/ 38 w 77"/>
                <a:gd name="T55" fmla="*/ 0 h 77"/>
                <a:gd name="T56" fmla="*/ 38 w 77"/>
                <a:gd name="T57" fmla="*/ 0 h 77"/>
                <a:gd name="T58" fmla="*/ 46 w 77"/>
                <a:gd name="T59" fmla="*/ 0 h 77"/>
                <a:gd name="T60" fmla="*/ 53 w 77"/>
                <a:gd name="T61" fmla="*/ 3 h 77"/>
                <a:gd name="T62" fmla="*/ 59 w 77"/>
                <a:gd name="T63" fmla="*/ 6 h 77"/>
                <a:gd name="T64" fmla="*/ 65 w 77"/>
                <a:gd name="T65" fmla="*/ 11 h 77"/>
                <a:gd name="T66" fmla="*/ 70 w 77"/>
                <a:gd name="T67" fmla="*/ 16 h 77"/>
                <a:gd name="T68" fmla="*/ 74 w 77"/>
                <a:gd name="T69" fmla="*/ 23 h 77"/>
                <a:gd name="T70" fmla="*/ 76 w 77"/>
                <a:gd name="T71" fmla="*/ 30 h 77"/>
                <a:gd name="T72" fmla="*/ 77 w 77"/>
                <a:gd name="T73" fmla="*/ 38 h 77"/>
                <a:gd name="T74" fmla="*/ 77 w 77"/>
                <a:gd name="T75"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77">
                  <a:moveTo>
                    <a:pt x="77" y="38"/>
                  </a:moveTo>
                  <a:lnTo>
                    <a:pt x="77" y="38"/>
                  </a:lnTo>
                  <a:lnTo>
                    <a:pt x="76" y="47"/>
                  </a:lnTo>
                  <a:lnTo>
                    <a:pt x="74" y="54"/>
                  </a:lnTo>
                  <a:lnTo>
                    <a:pt x="70" y="60"/>
                  </a:lnTo>
                  <a:lnTo>
                    <a:pt x="65" y="66"/>
                  </a:lnTo>
                  <a:lnTo>
                    <a:pt x="59" y="71"/>
                  </a:lnTo>
                  <a:lnTo>
                    <a:pt x="53" y="74"/>
                  </a:lnTo>
                  <a:lnTo>
                    <a:pt x="46" y="76"/>
                  </a:lnTo>
                  <a:lnTo>
                    <a:pt x="38" y="77"/>
                  </a:lnTo>
                  <a:lnTo>
                    <a:pt x="38" y="77"/>
                  </a:lnTo>
                  <a:lnTo>
                    <a:pt x="30" y="76"/>
                  </a:lnTo>
                  <a:lnTo>
                    <a:pt x="23" y="74"/>
                  </a:lnTo>
                  <a:lnTo>
                    <a:pt x="16" y="71"/>
                  </a:lnTo>
                  <a:lnTo>
                    <a:pt x="11" y="66"/>
                  </a:lnTo>
                  <a:lnTo>
                    <a:pt x="6" y="60"/>
                  </a:lnTo>
                  <a:lnTo>
                    <a:pt x="3" y="54"/>
                  </a:lnTo>
                  <a:lnTo>
                    <a:pt x="0" y="47"/>
                  </a:lnTo>
                  <a:lnTo>
                    <a:pt x="0" y="38"/>
                  </a:lnTo>
                  <a:lnTo>
                    <a:pt x="0" y="38"/>
                  </a:lnTo>
                  <a:lnTo>
                    <a:pt x="0" y="30"/>
                  </a:lnTo>
                  <a:lnTo>
                    <a:pt x="3" y="23"/>
                  </a:lnTo>
                  <a:lnTo>
                    <a:pt x="6" y="16"/>
                  </a:lnTo>
                  <a:lnTo>
                    <a:pt x="11" y="11"/>
                  </a:lnTo>
                  <a:lnTo>
                    <a:pt x="16" y="6"/>
                  </a:lnTo>
                  <a:lnTo>
                    <a:pt x="23" y="3"/>
                  </a:lnTo>
                  <a:lnTo>
                    <a:pt x="30" y="0"/>
                  </a:lnTo>
                  <a:lnTo>
                    <a:pt x="38" y="0"/>
                  </a:lnTo>
                  <a:lnTo>
                    <a:pt x="38" y="0"/>
                  </a:lnTo>
                  <a:lnTo>
                    <a:pt x="46" y="0"/>
                  </a:lnTo>
                  <a:lnTo>
                    <a:pt x="53" y="3"/>
                  </a:lnTo>
                  <a:lnTo>
                    <a:pt x="59" y="6"/>
                  </a:lnTo>
                  <a:lnTo>
                    <a:pt x="65" y="11"/>
                  </a:lnTo>
                  <a:lnTo>
                    <a:pt x="70" y="16"/>
                  </a:lnTo>
                  <a:lnTo>
                    <a:pt x="74" y="23"/>
                  </a:lnTo>
                  <a:lnTo>
                    <a:pt x="76" y="30"/>
                  </a:lnTo>
                  <a:lnTo>
                    <a:pt x="77" y="38"/>
                  </a:lnTo>
                  <a:lnTo>
                    <a:pt x="77" y="38"/>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47" name="Freeform 332"/>
            <p:cNvSpPr>
              <a:spLocks/>
            </p:cNvSpPr>
            <p:nvPr/>
          </p:nvSpPr>
          <p:spPr bwMode="auto">
            <a:xfrm>
              <a:off x="7835900" y="5457825"/>
              <a:ext cx="31750" cy="31750"/>
            </a:xfrm>
            <a:custGeom>
              <a:avLst/>
              <a:gdLst>
                <a:gd name="T0" fmla="*/ 78 w 78"/>
                <a:gd name="T1" fmla="*/ 39 h 77"/>
                <a:gd name="T2" fmla="*/ 78 w 78"/>
                <a:gd name="T3" fmla="*/ 39 h 77"/>
                <a:gd name="T4" fmla="*/ 77 w 78"/>
                <a:gd name="T5" fmla="*/ 47 h 77"/>
                <a:gd name="T6" fmla="*/ 75 w 78"/>
                <a:gd name="T7" fmla="*/ 54 h 77"/>
                <a:gd name="T8" fmla="*/ 71 w 78"/>
                <a:gd name="T9" fmla="*/ 60 h 77"/>
                <a:gd name="T10" fmla="*/ 67 w 78"/>
                <a:gd name="T11" fmla="*/ 66 h 77"/>
                <a:gd name="T12" fmla="*/ 61 w 78"/>
                <a:gd name="T13" fmla="*/ 71 h 77"/>
                <a:gd name="T14" fmla="*/ 55 w 78"/>
                <a:gd name="T15" fmla="*/ 74 h 77"/>
                <a:gd name="T16" fmla="*/ 47 w 78"/>
                <a:gd name="T17" fmla="*/ 77 h 77"/>
                <a:gd name="T18" fmla="*/ 40 w 78"/>
                <a:gd name="T19" fmla="*/ 77 h 77"/>
                <a:gd name="T20" fmla="*/ 40 w 78"/>
                <a:gd name="T21" fmla="*/ 77 h 77"/>
                <a:gd name="T22" fmla="*/ 32 w 78"/>
                <a:gd name="T23" fmla="*/ 77 h 77"/>
                <a:gd name="T24" fmla="*/ 25 w 78"/>
                <a:gd name="T25" fmla="*/ 74 h 77"/>
                <a:gd name="T26" fmla="*/ 18 w 78"/>
                <a:gd name="T27" fmla="*/ 71 h 77"/>
                <a:gd name="T28" fmla="*/ 12 w 78"/>
                <a:gd name="T29" fmla="*/ 66 h 77"/>
                <a:gd name="T30" fmla="*/ 7 w 78"/>
                <a:gd name="T31" fmla="*/ 60 h 77"/>
                <a:gd name="T32" fmla="*/ 4 w 78"/>
                <a:gd name="T33" fmla="*/ 54 h 77"/>
                <a:gd name="T34" fmla="*/ 1 w 78"/>
                <a:gd name="T35" fmla="*/ 47 h 77"/>
                <a:gd name="T36" fmla="*/ 0 w 78"/>
                <a:gd name="T37" fmla="*/ 39 h 77"/>
                <a:gd name="T38" fmla="*/ 0 w 78"/>
                <a:gd name="T39" fmla="*/ 39 h 77"/>
                <a:gd name="T40" fmla="*/ 1 w 78"/>
                <a:gd name="T41" fmla="*/ 31 h 77"/>
                <a:gd name="T42" fmla="*/ 4 w 78"/>
                <a:gd name="T43" fmla="*/ 24 h 77"/>
                <a:gd name="T44" fmla="*/ 7 w 78"/>
                <a:gd name="T45" fmla="*/ 18 h 77"/>
                <a:gd name="T46" fmla="*/ 12 w 78"/>
                <a:gd name="T47" fmla="*/ 12 h 77"/>
                <a:gd name="T48" fmla="*/ 18 w 78"/>
                <a:gd name="T49" fmla="*/ 7 h 77"/>
                <a:gd name="T50" fmla="*/ 25 w 78"/>
                <a:gd name="T51" fmla="*/ 3 h 77"/>
                <a:gd name="T52" fmla="*/ 32 w 78"/>
                <a:gd name="T53" fmla="*/ 1 h 77"/>
                <a:gd name="T54" fmla="*/ 40 w 78"/>
                <a:gd name="T55" fmla="*/ 0 h 77"/>
                <a:gd name="T56" fmla="*/ 40 w 78"/>
                <a:gd name="T57" fmla="*/ 0 h 77"/>
                <a:gd name="T58" fmla="*/ 47 w 78"/>
                <a:gd name="T59" fmla="*/ 1 h 77"/>
                <a:gd name="T60" fmla="*/ 55 w 78"/>
                <a:gd name="T61" fmla="*/ 3 h 77"/>
                <a:gd name="T62" fmla="*/ 61 w 78"/>
                <a:gd name="T63" fmla="*/ 7 h 77"/>
                <a:gd name="T64" fmla="*/ 67 w 78"/>
                <a:gd name="T65" fmla="*/ 12 h 77"/>
                <a:gd name="T66" fmla="*/ 71 w 78"/>
                <a:gd name="T67" fmla="*/ 18 h 77"/>
                <a:gd name="T68" fmla="*/ 75 w 78"/>
                <a:gd name="T69" fmla="*/ 24 h 77"/>
                <a:gd name="T70" fmla="*/ 77 w 78"/>
                <a:gd name="T71" fmla="*/ 31 h 77"/>
                <a:gd name="T72" fmla="*/ 78 w 78"/>
                <a:gd name="T73" fmla="*/ 39 h 77"/>
                <a:gd name="T74" fmla="*/ 78 w 78"/>
                <a:gd name="T75" fmla="*/ 3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7">
                  <a:moveTo>
                    <a:pt x="78" y="39"/>
                  </a:moveTo>
                  <a:lnTo>
                    <a:pt x="78" y="39"/>
                  </a:lnTo>
                  <a:lnTo>
                    <a:pt x="77" y="47"/>
                  </a:lnTo>
                  <a:lnTo>
                    <a:pt x="75" y="54"/>
                  </a:lnTo>
                  <a:lnTo>
                    <a:pt x="71" y="60"/>
                  </a:lnTo>
                  <a:lnTo>
                    <a:pt x="67" y="66"/>
                  </a:lnTo>
                  <a:lnTo>
                    <a:pt x="61" y="71"/>
                  </a:lnTo>
                  <a:lnTo>
                    <a:pt x="55" y="74"/>
                  </a:lnTo>
                  <a:lnTo>
                    <a:pt x="47" y="77"/>
                  </a:lnTo>
                  <a:lnTo>
                    <a:pt x="40" y="77"/>
                  </a:lnTo>
                  <a:lnTo>
                    <a:pt x="40" y="77"/>
                  </a:lnTo>
                  <a:lnTo>
                    <a:pt x="32" y="77"/>
                  </a:lnTo>
                  <a:lnTo>
                    <a:pt x="25" y="74"/>
                  </a:lnTo>
                  <a:lnTo>
                    <a:pt x="18" y="71"/>
                  </a:lnTo>
                  <a:lnTo>
                    <a:pt x="12" y="66"/>
                  </a:lnTo>
                  <a:lnTo>
                    <a:pt x="7" y="60"/>
                  </a:lnTo>
                  <a:lnTo>
                    <a:pt x="4" y="54"/>
                  </a:lnTo>
                  <a:lnTo>
                    <a:pt x="1" y="47"/>
                  </a:lnTo>
                  <a:lnTo>
                    <a:pt x="0" y="39"/>
                  </a:lnTo>
                  <a:lnTo>
                    <a:pt x="0" y="39"/>
                  </a:lnTo>
                  <a:lnTo>
                    <a:pt x="1" y="31"/>
                  </a:lnTo>
                  <a:lnTo>
                    <a:pt x="4" y="24"/>
                  </a:lnTo>
                  <a:lnTo>
                    <a:pt x="7" y="18"/>
                  </a:lnTo>
                  <a:lnTo>
                    <a:pt x="12" y="12"/>
                  </a:lnTo>
                  <a:lnTo>
                    <a:pt x="18" y="7"/>
                  </a:lnTo>
                  <a:lnTo>
                    <a:pt x="25" y="3"/>
                  </a:lnTo>
                  <a:lnTo>
                    <a:pt x="32" y="1"/>
                  </a:lnTo>
                  <a:lnTo>
                    <a:pt x="40" y="0"/>
                  </a:lnTo>
                  <a:lnTo>
                    <a:pt x="40" y="0"/>
                  </a:lnTo>
                  <a:lnTo>
                    <a:pt x="47" y="1"/>
                  </a:lnTo>
                  <a:lnTo>
                    <a:pt x="55" y="3"/>
                  </a:lnTo>
                  <a:lnTo>
                    <a:pt x="61" y="7"/>
                  </a:lnTo>
                  <a:lnTo>
                    <a:pt x="67" y="12"/>
                  </a:lnTo>
                  <a:lnTo>
                    <a:pt x="71" y="18"/>
                  </a:lnTo>
                  <a:lnTo>
                    <a:pt x="75" y="24"/>
                  </a:lnTo>
                  <a:lnTo>
                    <a:pt x="77" y="31"/>
                  </a:lnTo>
                  <a:lnTo>
                    <a:pt x="78" y="39"/>
                  </a:lnTo>
                  <a:lnTo>
                    <a:pt x="78" y="3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48" name="Freeform 333"/>
            <p:cNvSpPr>
              <a:spLocks/>
            </p:cNvSpPr>
            <p:nvPr/>
          </p:nvSpPr>
          <p:spPr bwMode="auto">
            <a:xfrm>
              <a:off x="7824788" y="5400675"/>
              <a:ext cx="31750" cy="31750"/>
            </a:xfrm>
            <a:custGeom>
              <a:avLst/>
              <a:gdLst>
                <a:gd name="T0" fmla="*/ 58 w 80"/>
                <a:gd name="T1" fmla="*/ 0 h 78"/>
                <a:gd name="T2" fmla="*/ 69 w 80"/>
                <a:gd name="T3" fmla="*/ 9 h 78"/>
                <a:gd name="T4" fmla="*/ 69 w 80"/>
                <a:gd name="T5" fmla="*/ 9 h 78"/>
                <a:gd name="T6" fmla="*/ 74 w 80"/>
                <a:gd name="T7" fmla="*/ 15 h 78"/>
                <a:gd name="T8" fmla="*/ 77 w 80"/>
                <a:gd name="T9" fmla="*/ 22 h 78"/>
                <a:gd name="T10" fmla="*/ 79 w 80"/>
                <a:gd name="T11" fmla="*/ 30 h 78"/>
                <a:gd name="T12" fmla="*/ 80 w 80"/>
                <a:gd name="T13" fmla="*/ 38 h 78"/>
                <a:gd name="T14" fmla="*/ 79 w 80"/>
                <a:gd name="T15" fmla="*/ 45 h 78"/>
                <a:gd name="T16" fmla="*/ 77 w 80"/>
                <a:gd name="T17" fmla="*/ 53 h 78"/>
                <a:gd name="T18" fmla="*/ 74 w 80"/>
                <a:gd name="T19" fmla="*/ 60 h 78"/>
                <a:gd name="T20" fmla="*/ 69 w 80"/>
                <a:gd name="T21" fmla="*/ 66 h 78"/>
                <a:gd name="T22" fmla="*/ 69 w 80"/>
                <a:gd name="T23" fmla="*/ 66 h 78"/>
                <a:gd name="T24" fmla="*/ 63 w 80"/>
                <a:gd name="T25" fmla="*/ 72 h 78"/>
                <a:gd name="T26" fmla="*/ 56 w 80"/>
                <a:gd name="T27" fmla="*/ 76 h 78"/>
                <a:gd name="T28" fmla="*/ 48 w 80"/>
                <a:gd name="T29" fmla="*/ 78 h 78"/>
                <a:gd name="T30" fmla="*/ 39 w 80"/>
                <a:gd name="T31" fmla="*/ 78 h 78"/>
                <a:gd name="T32" fmla="*/ 31 w 80"/>
                <a:gd name="T33" fmla="*/ 78 h 78"/>
                <a:gd name="T34" fmla="*/ 24 w 80"/>
                <a:gd name="T35" fmla="*/ 76 h 78"/>
                <a:gd name="T36" fmla="*/ 17 w 80"/>
                <a:gd name="T37" fmla="*/ 72 h 78"/>
                <a:gd name="T38" fmla="*/ 10 w 80"/>
                <a:gd name="T39" fmla="*/ 66 h 78"/>
                <a:gd name="T40" fmla="*/ 0 w 80"/>
                <a:gd name="T41" fmla="*/ 5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78">
                  <a:moveTo>
                    <a:pt x="58" y="0"/>
                  </a:moveTo>
                  <a:lnTo>
                    <a:pt x="69" y="9"/>
                  </a:lnTo>
                  <a:lnTo>
                    <a:pt x="69" y="9"/>
                  </a:lnTo>
                  <a:lnTo>
                    <a:pt x="74" y="15"/>
                  </a:lnTo>
                  <a:lnTo>
                    <a:pt x="77" y="22"/>
                  </a:lnTo>
                  <a:lnTo>
                    <a:pt x="79" y="30"/>
                  </a:lnTo>
                  <a:lnTo>
                    <a:pt x="80" y="38"/>
                  </a:lnTo>
                  <a:lnTo>
                    <a:pt x="79" y="45"/>
                  </a:lnTo>
                  <a:lnTo>
                    <a:pt x="77" y="53"/>
                  </a:lnTo>
                  <a:lnTo>
                    <a:pt x="74" y="60"/>
                  </a:lnTo>
                  <a:lnTo>
                    <a:pt x="69" y="66"/>
                  </a:lnTo>
                  <a:lnTo>
                    <a:pt x="69" y="66"/>
                  </a:lnTo>
                  <a:lnTo>
                    <a:pt x="63" y="72"/>
                  </a:lnTo>
                  <a:lnTo>
                    <a:pt x="56" y="76"/>
                  </a:lnTo>
                  <a:lnTo>
                    <a:pt x="48" y="78"/>
                  </a:lnTo>
                  <a:lnTo>
                    <a:pt x="39" y="78"/>
                  </a:lnTo>
                  <a:lnTo>
                    <a:pt x="31" y="78"/>
                  </a:lnTo>
                  <a:lnTo>
                    <a:pt x="24" y="76"/>
                  </a:lnTo>
                  <a:lnTo>
                    <a:pt x="17" y="72"/>
                  </a:lnTo>
                  <a:lnTo>
                    <a:pt x="10" y="66"/>
                  </a:lnTo>
                  <a:lnTo>
                    <a:pt x="0" y="58"/>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49" name="Freeform 334"/>
            <p:cNvSpPr>
              <a:spLocks/>
            </p:cNvSpPr>
            <p:nvPr/>
          </p:nvSpPr>
          <p:spPr bwMode="auto">
            <a:xfrm>
              <a:off x="7847013" y="5314950"/>
              <a:ext cx="31750" cy="31750"/>
            </a:xfrm>
            <a:custGeom>
              <a:avLst/>
              <a:gdLst>
                <a:gd name="T0" fmla="*/ 79 w 79"/>
                <a:gd name="T1" fmla="*/ 20 h 79"/>
                <a:gd name="T2" fmla="*/ 69 w 79"/>
                <a:gd name="T3" fmla="*/ 11 h 79"/>
                <a:gd name="T4" fmla="*/ 69 w 79"/>
                <a:gd name="T5" fmla="*/ 11 h 79"/>
                <a:gd name="T6" fmla="*/ 63 w 79"/>
                <a:gd name="T7" fmla="*/ 7 h 79"/>
                <a:gd name="T8" fmla="*/ 55 w 79"/>
                <a:gd name="T9" fmla="*/ 3 h 79"/>
                <a:gd name="T10" fmla="*/ 47 w 79"/>
                <a:gd name="T11" fmla="*/ 1 h 79"/>
                <a:gd name="T12" fmla="*/ 39 w 79"/>
                <a:gd name="T13" fmla="*/ 0 h 79"/>
                <a:gd name="T14" fmla="*/ 32 w 79"/>
                <a:gd name="T15" fmla="*/ 1 h 79"/>
                <a:gd name="T16" fmla="*/ 24 w 79"/>
                <a:gd name="T17" fmla="*/ 3 h 79"/>
                <a:gd name="T18" fmla="*/ 17 w 79"/>
                <a:gd name="T19" fmla="*/ 7 h 79"/>
                <a:gd name="T20" fmla="*/ 11 w 79"/>
                <a:gd name="T21" fmla="*/ 11 h 79"/>
                <a:gd name="T22" fmla="*/ 11 w 79"/>
                <a:gd name="T23" fmla="*/ 11 h 79"/>
                <a:gd name="T24" fmla="*/ 6 w 79"/>
                <a:gd name="T25" fmla="*/ 18 h 79"/>
                <a:gd name="T26" fmla="*/ 2 w 79"/>
                <a:gd name="T27" fmla="*/ 25 h 79"/>
                <a:gd name="T28" fmla="*/ 0 w 79"/>
                <a:gd name="T29" fmla="*/ 32 h 79"/>
                <a:gd name="T30" fmla="*/ 0 w 79"/>
                <a:gd name="T31" fmla="*/ 40 h 79"/>
                <a:gd name="T32" fmla="*/ 0 w 79"/>
                <a:gd name="T33" fmla="*/ 48 h 79"/>
                <a:gd name="T34" fmla="*/ 2 w 79"/>
                <a:gd name="T35" fmla="*/ 57 h 79"/>
                <a:gd name="T36" fmla="*/ 6 w 79"/>
                <a:gd name="T37" fmla="*/ 64 h 79"/>
                <a:gd name="T38" fmla="*/ 11 w 79"/>
                <a:gd name="T39" fmla="*/ 70 h 79"/>
                <a:gd name="T40" fmla="*/ 21 w 79"/>
                <a:gd name="T4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79">
                  <a:moveTo>
                    <a:pt x="79" y="20"/>
                  </a:moveTo>
                  <a:lnTo>
                    <a:pt x="69" y="11"/>
                  </a:lnTo>
                  <a:lnTo>
                    <a:pt x="69" y="11"/>
                  </a:lnTo>
                  <a:lnTo>
                    <a:pt x="63" y="7"/>
                  </a:lnTo>
                  <a:lnTo>
                    <a:pt x="55" y="3"/>
                  </a:lnTo>
                  <a:lnTo>
                    <a:pt x="47" y="1"/>
                  </a:lnTo>
                  <a:lnTo>
                    <a:pt x="39" y="0"/>
                  </a:lnTo>
                  <a:lnTo>
                    <a:pt x="32" y="1"/>
                  </a:lnTo>
                  <a:lnTo>
                    <a:pt x="24" y="3"/>
                  </a:lnTo>
                  <a:lnTo>
                    <a:pt x="17" y="7"/>
                  </a:lnTo>
                  <a:lnTo>
                    <a:pt x="11" y="11"/>
                  </a:lnTo>
                  <a:lnTo>
                    <a:pt x="11" y="11"/>
                  </a:lnTo>
                  <a:lnTo>
                    <a:pt x="6" y="18"/>
                  </a:lnTo>
                  <a:lnTo>
                    <a:pt x="2" y="25"/>
                  </a:lnTo>
                  <a:lnTo>
                    <a:pt x="0" y="32"/>
                  </a:lnTo>
                  <a:lnTo>
                    <a:pt x="0" y="40"/>
                  </a:lnTo>
                  <a:lnTo>
                    <a:pt x="0" y="48"/>
                  </a:lnTo>
                  <a:lnTo>
                    <a:pt x="2" y="57"/>
                  </a:lnTo>
                  <a:lnTo>
                    <a:pt x="6" y="64"/>
                  </a:lnTo>
                  <a:lnTo>
                    <a:pt x="11" y="70"/>
                  </a:lnTo>
                  <a:lnTo>
                    <a:pt x="21" y="79"/>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50" name="Gruppieren 549"/>
          <p:cNvGrpSpPr/>
          <p:nvPr/>
        </p:nvGrpSpPr>
        <p:grpSpPr>
          <a:xfrm>
            <a:off x="708025" y="4690919"/>
            <a:ext cx="290513" cy="350838"/>
            <a:chOff x="708025" y="4773613"/>
            <a:chExt cx="290513" cy="350838"/>
          </a:xfrm>
        </p:grpSpPr>
        <p:sp>
          <p:nvSpPr>
            <p:cNvPr id="551" name="Freeform 338"/>
            <p:cNvSpPr>
              <a:spLocks/>
            </p:cNvSpPr>
            <p:nvPr/>
          </p:nvSpPr>
          <p:spPr bwMode="auto">
            <a:xfrm>
              <a:off x="777875" y="4865688"/>
              <a:ext cx="152400" cy="150813"/>
            </a:xfrm>
            <a:custGeom>
              <a:avLst/>
              <a:gdLst>
                <a:gd name="T0" fmla="*/ 289 w 578"/>
                <a:gd name="T1" fmla="*/ 0 h 575"/>
                <a:gd name="T2" fmla="*/ 347 w 578"/>
                <a:gd name="T3" fmla="*/ 200 h 575"/>
                <a:gd name="T4" fmla="*/ 578 w 578"/>
                <a:gd name="T5" fmla="*/ 200 h 575"/>
                <a:gd name="T6" fmla="*/ 404 w 578"/>
                <a:gd name="T7" fmla="*/ 345 h 575"/>
                <a:gd name="T8" fmla="*/ 490 w 578"/>
                <a:gd name="T9" fmla="*/ 575 h 575"/>
                <a:gd name="T10" fmla="*/ 289 w 578"/>
                <a:gd name="T11" fmla="*/ 431 h 575"/>
                <a:gd name="T12" fmla="*/ 88 w 578"/>
                <a:gd name="T13" fmla="*/ 575 h 575"/>
                <a:gd name="T14" fmla="*/ 174 w 578"/>
                <a:gd name="T15" fmla="*/ 345 h 575"/>
                <a:gd name="T16" fmla="*/ 0 w 578"/>
                <a:gd name="T17" fmla="*/ 200 h 575"/>
                <a:gd name="T18" fmla="*/ 231 w 578"/>
                <a:gd name="T19" fmla="*/ 200 h 575"/>
                <a:gd name="T20" fmla="*/ 289 w 578"/>
                <a:gd name="T21"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8" h="575">
                  <a:moveTo>
                    <a:pt x="289" y="0"/>
                  </a:moveTo>
                  <a:lnTo>
                    <a:pt x="347" y="200"/>
                  </a:lnTo>
                  <a:lnTo>
                    <a:pt x="578" y="200"/>
                  </a:lnTo>
                  <a:lnTo>
                    <a:pt x="404" y="345"/>
                  </a:lnTo>
                  <a:lnTo>
                    <a:pt x="490" y="575"/>
                  </a:lnTo>
                  <a:lnTo>
                    <a:pt x="289" y="431"/>
                  </a:lnTo>
                  <a:lnTo>
                    <a:pt x="88" y="575"/>
                  </a:lnTo>
                  <a:lnTo>
                    <a:pt x="174" y="345"/>
                  </a:lnTo>
                  <a:lnTo>
                    <a:pt x="0" y="200"/>
                  </a:lnTo>
                  <a:lnTo>
                    <a:pt x="231" y="200"/>
                  </a:lnTo>
                  <a:lnTo>
                    <a:pt x="289" y="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52" name="Freeform 339"/>
            <p:cNvSpPr>
              <a:spLocks/>
            </p:cNvSpPr>
            <p:nvPr/>
          </p:nvSpPr>
          <p:spPr bwMode="auto">
            <a:xfrm>
              <a:off x="708025" y="4773613"/>
              <a:ext cx="290513" cy="350838"/>
            </a:xfrm>
            <a:custGeom>
              <a:avLst/>
              <a:gdLst>
                <a:gd name="T0" fmla="*/ 1096 w 1096"/>
                <a:gd name="T1" fmla="*/ 0 h 1324"/>
                <a:gd name="T2" fmla="*/ 1096 w 1096"/>
                <a:gd name="T3" fmla="*/ 418 h 1324"/>
                <a:gd name="T4" fmla="*/ 1093 w 1096"/>
                <a:gd name="T5" fmla="*/ 489 h 1324"/>
                <a:gd name="T6" fmla="*/ 1087 w 1096"/>
                <a:gd name="T7" fmla="*/ 559 h 1324"/>
                <a:gd name="T8" fmla="*/ 1074 w 1096"/>
                <a:gd name="T9" fmla="*/ 628 h 1324"/>
                <a:gd name="T10" fmla="*/ 1058 w 1096"/>
                <a:gd name="T11" fmla="*/ 695 h 1324"/>
                <a:gd name="T12" fmla="*/ 1037 w 1096"/>
                <a:gd name="T13" fmla="*/ 761 h 1324"/>
                <a:gd name="T14" fmla="*/ 1012 w 1096"/>
                <a:gd name="T15" fmla="*/ 825 h 1324"/>
                <a:gd name="T16" fmla="*/ 982 w 1096"/>
                <a:gd name="T17" fmla="*/ 887 h 1324"/>
                <a:gd name="T18" fmla="*/ 948 w 1096"/>
                <a:gd name="T19" fmla="*/ 947 h 1324"/>
                <a:gd name="T20" fmla="*/ 910 w 1096"/>
                <a:gd name="T21" fmla="*/ 1005 h 1324"/>
                <a:gd name="T22" fmla="*/ 869 w 1096"/>
                <a:gd name="T23" fmla="*/ 1060 h 1324"/>
                <a:gd name="T24" fmla="*/ 824 w 1096"/>
                <a:gd name="T25" fmla="*/ 1111 h 1324"/>
                <a:gd name="T26" fmla="*/ 776 w 1096"/>
                <a:gd name="T27" fmla="*/ 1161 h 1324"/>
                <a:gd name="T28" fmla="*/ 724 w 1096"/>
                <a:gd name="T29" fmla="*/ 1207 h 1324"/>
                <a:gd name="T30" fmla="*/ 669 w 1096"/>
                <a:gd name="T31" fmla="*/ 1249 h 1324"/>
                <a:gd name="T32" fmla="*/ 610 w 1096"/>
                <a:gd name="T33" fmla="*/ 1288 h 1324"/>
                <a:gd name="T34" fmla="*/ 548 w 1096"/>
                <a:gd name="T35" fmla="*/ 1324 h 1324"/>
                <a:gd name="T36" fmla="*/ 517 w 1096"/>
                <a:gd name="T37" fmla="*/ 1306 h 1324"/>
                <a:gd name="T38" fmla="*/ 457 w 1096"/>
                <a:gd name="T39" fmla="*/ 1270 h 1324"/>
                <a:gd name="T40" fmla="*/ 400 w 1096"/>
                <a:gd name="T41" fmla="*/ 1228 h 1324"/>
                <a:gd name="T42" fmla="*/ 345 w 1096"/>
                <a:gd name="T43" fmla="*/ 1185 h 1324"/>
                <a:gd name="T44" fmla="*/ 296 w 1096"/>
                <a:gd name="T45" fmla="*/ 1137 h 1324"/>
                <a:gd name="T46" fmla="*/ 249 w 1096"/>
                <a:gd name="T47" fmla="*/ 1086 h 1324"/>
                <a:gd name="T48" fmla="*/ 205 w 1096"/>
                <a:gd name="T49" fmla="*/ 1032 h 1324"/>
                <a:gd name="T50" fmla="*/ 166 w 1096"/>
                <a:gd name="T51" fmla="*/ 976 h 1324"/>
                <a:gd name="T52" fmla="*/ 130 w 1096"/>
                <a:gd name="T53" fmla="*/ 917 h 1324"/>
                <a:gd name="T54" fmla="*/ 99 w 1096"/>
                <a:gd name="T55" fmla="*/ 856 h 1324"/>
                <a:gd name="T56" fmla="*/ 72 w 1096"/>
                <a:gd name="T57" fmla="*/ 793 h 1324"/>
                <a:gd name="T58" fmla="*/ 49 w 1096"/>
                <a:gd name="T59" fmla="*/ 728 h 1324"/>
                <a:gd name="T60" fmla="*/ 30 w 1096"/>
                <a:gd name="T61" fmla="*/ 661 h 1324"/>
                <a:gd name="T62" fmla="*/ 15 w 1096"/>
                <a:gd name="T63" fmla="*/ 594 h 1324"/>
                <a:gd name="T64" fmla="*/ 6 w 1096"/>
                <a:gd name="T65" fmla="*/ 525 h 1324"/>
                <a:gd name="T66" fmla="*/ 1 w 1096"/>
                <a:gd name="T67" fmla="*/ 453 h 1324"/>
                <a:gd name="T68" fmla="*/ 0 w 1096"/>
                <a:gd name="T69" fmla="*/ 0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6" h="1324">
                  <a:moveTo>
                    <a:pt x="0" y="0"/>
                  </a:moveTo>
                  <a:lnTo>
                    <a:pt x="1096" y="0"/>
                  </a:lnTo>
                  <a:lnTo>
                    <a:pt x="1096" y="418"/>
                  </a:lnTo>
                  <a:lnTo>
                    <a:pt x="1096" y="418"/>
                  </a:lnTo>
                  <a:lnTo>
                    <a:pt x="1096" y="453"/>
                  </a:lnTo>
                  <a:lnTo>
                    <a:pt x="1093" y="489"/>
                  </a:lnTo>
                  <a:lnTo>
                    <a:pt x="1090" y="525"/>
                  </a:lnTo>
                  <a:lnTo>
                    <a:pt x="1087" y="559"/>
                  </a:lnTo>
                  <a:lnTo>
                    <a:pt x="1081" y="594"/>
                  </a:lnTo>
                  <a:lnTo>
                    <a:pt x="1074" y="628"/>
                  </a:lnTo>
                  <a:lnTo>
                    <a:pt x="1067" y="661"/>
                  </a:lnTo>
                  <a:lnTo>
                    <a:pt x="1058" y="695"/>
                  </a:lnTo>
                  <a:lnTo>
                    <a:pt x="1047" y="728"/>
                  </a:lnTo>
                  <a:lnTo>
                    <a:pt x="1037" y="761"/>
                  </a:lnTo>
                  <a:lnTo>
                    <a:pt x="1024" y="793"/>
                  </a:lnTo>
                  <a:lnTo>
                    <a:pt x="1012" y="825"/>
                  </a:lnTo>
                  <a:lnTo>
                    <a:pt x="997" y="856"/>
                  </a:lnTo>
                  <a:lnTo>
                    <a:pt x="982" y="887"/>
                  </a:lnTo>
                  <a:lnTo>
                    <a:pt x="966" y="917"/>
                  </a:lnTo>
                  <a:lnTo>
                    <a:pt x="948" y="947"/>
                  </a:lnTo>
                  <a:lnTo>
                    <a:pt x="930" y="976"/>
                  </a:lnTo>
                  <a:lnTo>
                    <a:pt x="910" y="1005"/>
                  </a:lnTo>
                  <a:lnTo>
                    <a:pt x="891" y="1032"/>
                  </a:lnTo>
                  <a:lnTo>
                    <a:pt x="869" y="1060"/>
                  </a:lnTo>
                  <a:lnTo>
                    <a:pt x="847" y="1086"/>
                  </a:lnTo>
                  <a:lnTo>
                    <a:pt x="824" y="1111"/>
                  </a:lnTo>
                  <a:lnTo>
                    <a:pt x="800" y="1137"/>
                  </a:lnTo>
                  <a:lnTo>
                    <a:pt x="776" y="1161"/>
                  </a:lnTo>
                  <a:lnTo>
                    <a:pt x="751" y="1185"/>
                  </a:lnTo>
                  <a:lnTo>
                    <a:pt x="724" y="1207"/>
                  </a:lnTo>
                  <a:lnTo>
                    <a:pt x="696" y="1228"/>
                  </a:lnTo>
                  <a:lnTo>
                    <a:pt x="669" y="1249"/>
                  </a:lnTo>
                  <a:lnTo>
                    <a:pt x="639" y="1270"/>
                  </a:lnTo>
                  <a:lnTo>
                    <a:pt x="610" y="1288"/>
                  </a:lnTo>
                  <a:lnTo>
                    <a:pt x="579" y="1306"/>
                  </a:lnTo>
                  <a:lnTo>
                    <a:pt x="548" y="1324"/>
                  </a:lnTo>
                  <a:lnTo>
                    <a:pt x="548" y="1324"/>
                  </a:lnTo>
                  <a:lnTo>
                    <a:pt x="517" y="1306"/>
                  </a:lnTo>
                  <a:lnTo>
                    <a:pt x="486" y="1288"/>
                  </a:lnTo>
                  <a:lnTo>
                    <a:pt x="457" y="1270"/>
                  </a:lnTo>
                  <a:lnTo>
                    <a:pt x="428" y="1249"/>
                  </a:lnTo>
                  <a:lnTo>
                    <a:pt x="400" y="1228"/>
                  </a:lnTo>
                  <a:lnTo>
                    <a:pt x="372" y="1207"/>
                  </a:lnTo>
                  <a:lnTo>
                    <a:pt x="345" y="1185"/>
                  </a:lnTo>
                  <a:lnTo>
                    <a:pt x="320" y="1161"/>
                  </a:lnTo>
                  <a:lnTo>
                    <a:pt x="296" y="1137"/>
                  </a:lnTo>
                  <a:lnTo>
                    <a:pt x="272" y="1111"/>
                  </a:lnTo>
                  <a:lnTo>
                    <a:pt x="249" y="1086"/>
                  </a:lnTo>
                  <a:lnTo>
                    <a:pt x="227" y="1060"/>
                  </a:lnTo>
                  <a:lnTo>
                    <a:pt x="205" y="1032"/>
                  </a:lnTo>
                  <a:lnTo>
                    <a:pt x="186" y="1005"/>
                  </a:lnTo>
                  <a:lnTo>
                    <a:pt x="166" y="976"/>
                  </a:lnTo>
                  <a:lnTo>
                    <a:pt x="148" y="947"/>
                  </a:lnTo>
                  <a:lnTo>
                    <a:pt x="130" y="917"/>
                  </a:lnTo>
                  <a:lnTo>
                    <a:pt x="114" y="887"/>
                  </a:lnTo>
                  <a:lnTo>
                    <a:pt x="99" y="856"/>
                  </a:lnTo>
                  <a:lnTo>
                    <a:pt x="84" y="825"/>
                  </a:lnTo>
                  <a:lnTo>
                    <a:pt x="72" y="793"/>
                  </a:lnTo>
                  <a:lnTo>
                    <a:pt x="59" y="761"/>
                  </a:lnTo>
                  <a:lnTo>
                    <a:pt x="49" y="728"/>
                  </a:lnTo>
                  <a:lnTo>
                    <a:pt x="38" y="695"/>
                  </a:lnTo>
                  <a:lnTo>
                    <a:pt x="30" y="661"/>
                  </a:lnTo>
                  <a:lnTo>
                    <a:pt x="22" y="628"/>
                  </a:lnTo>
                  <a:lnTo>
                    <a:pt x="15" y="594"/>
                  </a:lnTo>
                  <a:lnTo>
                    <a:pt x="10" y="559"/>
                  </a:lnTo>
                  <a:lnTo>
                    <a:pt x="6" y="525"/>
                  </a:lnTo>
                  <a:lnTo>
                    <a:pt x="3" y="489"/>
                  </a:lnTo>
                  <a:lnTo>
                    <a:pt x="1" y="453"/>
                  </a:lnTo>
                  <a:lnTo>
                    <a:pt x="0" y="418"/>
                  </a:lnTo>
                  <a:lnTo>
                    <a:pt x="0" y="0"/>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53" name="Line 340"/>
            <p:cNvSpPr>
              <a:spLocks noChangeShapeType="1"/>
            </p:cNvSpPr>
            <p:nvPr/>
          </p:nvSpPr>
          <p:spPr bwMode="auto">
            <a:xfrm>
              <a:off x="708025" y="4819650"/>
              <a:ext cx="290513"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54" name="Gruppieren 553"/>
          <p:cNvGrpSpPr/>
          <p:nvPr/>
        </p:nvGrpSpPr>
        <p:grpSpPr>
          <a:xfrm>
            <a:off x="1169004" y="4694886"/>
            <a:ext cx="345247" cy="361609"/>
            <a:chOff x="1169004" y="4777581"/>
            <a:chExt cx="334963" cy="350838"/>
          </a:xfrm>
        </p:grpSpPr>
        <p:sp>
          <p:nvSpPr>
            <p:cNvPr id="555" name="Freeform 341"/>
            <p:cNvSpPr>
              <a:spLocks/>
            </p:cNvSpPr>
            <p:nvPr/>
          </p:nvSpPr>
          <p:spPr bwMode="auto">
            <a:xfrm>
              <a:off x="1275367" y="4801394"/>
              <a:ext cx="152400" cy="128588"/>
            </a:xfrm>
            <a:custGeom>
              <a:avLst/>
              <a:gdLst>
                <a:gd name="T0" fmla="*/ 289 w 577"/>
                <a:gd name="T1" fmla="*/ 489 h 489"/>
                <a:gd name="T2" fmla="*/ 577 w 577"/>
                <a:gd name="T3" fmla="*/ 375 h 489"/>
                <a:gd name="T4" fmla="*/ 577 w 577"/>
                <a:gd name="T5" fmla="*/ 0 h 489"/>
                <a:gd name="T6" fmla="*/ 289 w 577"/>
                <a:gd name="T7" fmla="*/ 87 h 489"/>
                <a:gd name="T8" fmla="*/ 0 w 577"/>
                <a:gd name="T9" fmla="*/ 0 h 489"/>
                <a:gd name="T10" fmla="*/ 0 w 577"/>
                <a:gd name="T11" fmla="*/ 375 h 489"/>
                <a:gd name="T12" fmla="*/ 289 w 577"/>
                <a:gd name="T13" fmla="*/ 489 h 489"/>
              </a:gdLst>
              <a:ahLst/>
              <a:cxnLst>
                <a:cxn ang="0">
                  <a:pos x="T0" y="T1"/>
                </a:cxn>
                <a:cxn ang="0">
                  <a:pos x="T2" y="T3"/>
                </a:cxn>
                <a:cxn ang="0">
                  <a:pos x="T4" y="T5"/>
                </a:cxn>
                <a:cxn ang="0">
                  <a:pos x="T6" y="T7"/>
                </a:cxn>
                <a:cxn ang="0">
                  <a:pos x="T8" y="T9"/>
                </a:cxn>
                <a:cxn ang="0">
                  <a:pos x="T10" y="T11"/>
                </a:cxn>
                <a:cxn ang="0">
                  <a:pos x="T12" y="T13"/>
                </a:cxn>
              </a:cxnLst>
              <a:rect l="0" t="0" r="r" b="b"/>
              <a:pathLst>
                <a:path w="577" h="489">
                  <a:moveTo>
                    <a:pt x="289" y="489"/>
                  </a:moveTo>
                  <a:lnTo>
                    <a:pt x="577" y="375"/>
                  </a:lnTo>
                  <a:lnTo>
                    <a:pt x="577" y="0"/>
                  </a:lnTo>
                  <a:lnTo>
                    <a:pt x="289" y="87"/>
                  </a:lnTo>
                  <a:lnTo>
                    <a:pt x="0" y="0"/>
                  </a:lnTo>
                  <a:lnTo>
                    <a:pt x="0" y="375"/>
                  </a:lnTo>
                  <a:lnTo>
                    <a:pt x="289" y="48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56" name="Freeform 342"/>
            <p:cNvSpPr>
              <a:spLocks/>
            </p:cNvSpPr>
            <p:nvPr/>
          </p:nvSpPr>
          <p:spPr bwMode="auto">
            <a:xfrm>
              <a:off x="1275367" y="4777581"/>
              <a:ext cx="152400" cy="23813"/>
            </a:xfrm>
            <a:custGeom>
              <a:avLst/>
              <a:gdLst>
                <a:gd name="T0" fmla="*/ 577 w 577"/>
                <a:gd name="T1" fmla="*/ 86 h 86"/>
                <a:gd name="T2" fmla="*/ 289 w 577"/>
                <a:gd name="T3" fmla="*/ 0 h 86"/>
                <a:gd name="T4" fmla="*/ 0 w 577"/>
                <a:gd name="T5" fmla="*/ 86 h 86"/>
              </a:gdLst>
              <a:ahLst/>
              <a:cxnLst>
                <a:cxn ang="0">
                  <a:pos x="T0" y="T1"/>
                </a:cxn>
                <a:cxn ang="0">
                  <a:pos x="T2" y="T3"/>
                </a:cxn>
                <a:cxn ang="0">
                  <a:pos x="T4" y="T5"/>
                </a:cxn>
              </a:cxnLst>
              <a:rect l="0" t="0" r="r" b="b"/>
              <a:pathLst>
                <a:path w="577" h="86">
                  <a:moveTo>
                    <a:pt x="577" y="86"/>
                  </a:moveTo>
                  <a:lnTo>
                    <a:pt x="289" y="0"/>
                  </a:lnTo>
                  <a:lnTo>
                    <a:pt x="0" y="86"/>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57" name="Line 343"/>
            <p:cNvSpPr>
              <a:spLocks noChangeShapeType="1"/>
            </p:cNvSpPr>
            <p:nvPr/>
          </p:nvSpPr>
          <p:spPr bwMode="auto">
            <a:xfrm>
              <a:off x="1351567" y="4823619"/>
              <a:ext cx="0" cy="10636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58" name="Freeform 344"/>
            <p:cNvSpPr>
              <a:spLocks/>
            </p:cNvSpPr>
            <p:nvPr/>
          </p:nvSpPr>
          <p:spPr bwMode="auto">
            <a:xfrm>
              <a:off x="1381729" y="4960144"/>
              <a:ext cx="122238" cy="100013"/>
            </a:xfrm>
            <a:custGeom>
              <a:avLst/>
              <a:gdLst>
                <a:gd name="T0" fmla="*/ 231 w 461"/>
                <a:gd name="T1" fmla="*/ 375 h 375"/>
                <a:gd name="T2" fmla="*/ 461 w 461"/>
                <a:gd name="T3" fmla="*/ 259 h 375"/>
                <a:gd name="T4" fmla="*/ 461 w 461"/>
                <a:gd name="T5" fmla="*/ 0 h 375"/>
                <a:gd name="T6" fmla="*/ 231 w 461"/>
                <a:gd name="T7" fmla="*/ 86 h 375"/>
                <a:gd name="T8" fmla="*/ 0 w 461"/>
                <a:gd name="T9" fmla="*/ 0 h 375"/>
                <a:gd name="T10" fmla="*/ 0 w 461"/>
                <a:gd name="T11" fmla="*/ 259 h 375"/>
                <a:gd name="T12" fmla="*/ 231 w 461"/>
                <a:gd name="T13" fmla="*/ 375 h 375"/>
              </a:gdLst>
              <a:ahLst/>
              <a:cxnLst>
                <a:cxn ang="0">
                  <a:pos x="T0" y="T1"/>
                </a:cxn>
                <a:cxn ang="0">
                  <a:pos x="T2" y="T3"/>
                </a:cxn>
                <a:cxn ang="0">
                  <a:pos x="T4" y="T5"/>
                </a:cxn>
                <a:cxn ang="0">
                  <a:pos x="T6" y="T7"/>
                </a:cxn>
                <a:cxn ang="0">
                  <a:pos x="T8" y="T9"/>
                </a:cxn>
                <a:cxn ang="0">
                  <a:pos x="T10" y="T11"/>
                </a:cxn>
                <a:cxn ang="0">
                  <a:pos x="T12" y="T13"/>
                </a:cxn>
              </a:cxnLst>
              <a:rect l="0" t="0" r="r" b="b"/>
              <a:pathLst>
                <a:path w="461" h="375">
                  <a:moveTo>
                    <a:pt x="231" y="375"/>
                  </a:moveTo>
                  <a:lnTo>
                    <a:pt x="461" y="259"/>
                  </a:lnTo>
                  <a:lnTo>
                    <a:pt x="461" y="0"/>
                  </a:lnTo>
                  <a:lnTo>
                    <a:pt x="231" y="86"/>
                  </a:lnTo>
                  <a:lnTo>
                    <a:pt x="0" y="0"/>
                  </a:lnTo>
                  <a:lnTo>
                    <a:pt x="0" y="259"/>
                  </a:lnTo>
                  <a:lnTo>
                    <a:pt x="231" y="375"/>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59" name="Freeform 345"/>
            <p:cNvSpPr>
              <a:spLocks/>
            </p:cNvSpPr>
            <p:nvPr/>
          </p:nvSpPr>
          <p:spPr bwMode="auto">
            <a:xfrm>
              <a:off x="1381729" y="4937919"/>
              <a:ext cx="122238" cy="22225"/>
            </a:xfrm>
            <a:custGeom>
              <a:avLst/>
              <a:gdLst>
                <a:gd name="T0" fmla="*/ 461 w 461"/>
                <a:gd name="T1" fmla="*/ 86 h 86"/>
                <a:gd name="T2" fmla="*/ 231 w 461"/>
                <a:gd name="T3" fmla="*/ 0 h 86"/>
                <a:gd name="T4" fmla="*/ 0 w 461"/>
                <a:gd name="T5" fmla="*/ 86 h 86"/>
              </a:gdLst>
              <a:ahLst/>
              <a:cxnLst>
                <a:cxn ang="0">
                  <a:pos x="T0" y="T1"/>
                </a:cxn>
                <a:cxn ang="0">
                  <a:pos x="T2" y="T3"/>
                </a:cxn>
                <a:cxn ang="0">
                  <a:pos x="T4" y="T5"/>
                </a:cxn>
              </a:cxnLst>
              <a:rect l="0" t="0" r="r" b="b"/>
              <a:pathLst>
                <a:path w="461" h="86">
                  <a:moveTo>
                    <a:pt x="461" y="86"/>
                  </a:moveTo>
                  <a:lnTo>
                    <a:pt x="231" y="0"/>
                  </a:lnTo>
                  <a:lnTo>
                    <a:pt x="0" y="86"/>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60" name="Line 346"/>
            <p:cNvSpPr>
              <a:spLocks noChangeShapeType="1"/>
            </p:cNvSpPr>
            <p:nvPr/>
          </p:nvSpPr>
          <p:spPr bwMode="auto">
            <a:xfrm>
              <a:off x="1443642" y="4982369"/>
              <a:ext cx="0" cy="7620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61" name="Freeform 347"/>
            <p:cNvSpPr>
              <a:spLocks/>
            </p:cNvSpPr>
            <p:nvPr/>
          </p:nvSpPr>
          <p:spPr bwMode="auto">
            <a:xfrm>
              <a:off x="1169004" y="4976019"/>
              <a:ext cx="182563" cy="152400"/>
            </a:xfrm>
            <a:custGeom>
              <a:avLst/>
              <a:gdLst>
                <a:gd name="T0" fmla="*/ 346 w 692"/>
                <a:gd name="T1" fmla="*/ 575 h 575"/>
                <a:gd name="T2" fmla="*/ 692 w 692"/>
                <a:gd name="T3" fmla="*/ 460 h 575"/>
                <a:gd name="T4" fmla="*/ 692 w 692"/>
                <a:gd name="T5" fmla="*/ 0 h 575"/>
                <a:gd name="T6" fmla="*/ 346 w 692"/>
                <a:gd name="T7" fmla="*/ 114 h 575"/>
                <a:gd name="T8" fmla="*/ 0 w 692"/>
                <a:gd name="T9" fmla="*/ 0 h 575"/>
                <a:gd name="T10" fmla="*/ 0 w 692"/>
                <a:gd name="T11" fmla="*/ 460 h 575"/>
                <a:gd name="T12" fmla="*/ 346 w 692"/>
                <a:gd name="T13" fmla="*/ 575 h 575"/>
              </a:gdLst>
              <a:ahLst/>
              <a:cxnLst>
                <a:cxn ang="0">
                  <a:pos x="T0" y="T1"/>
                </a:cxn>
                <a:cxn ang="0">
                  <a:pos x="T2" y="T3"/>
                </a:cxn>
                <a:cxn ang="0">
                  <a:pos x="T4" y="T5"/>
                </a:cxn>
                <a:cxn ang="0">
                  <a:pos x="T6" y="T7"/>
                </a:cxn>
                <a:cxn ang="0">
                  <a:pos x="T8" y="T9"/>
                </a:cxn>
                <a:cxn ang="0">
                  <a:pos x="T10" y="T11"/>
                </a:cxn>
                <a:cxn ang="0">
                  <a:pos x="T12" y="T13"/>
                </a:cxn>
              </a:cxnLst>
              <a:rect l="0" t="0" r="r" b="b"/>
              <a:pathLst>
                <a:path w="692" h="575">
                  <a:moveTo>
                    <a:pt x="346" y="575"/>
                  </a:moveTo>
                  <a:lnTo>
                    <a:pt x="692" y="460"/>
                  </a:lnTo>
                  <a:lnTo>
                    <a:pt x="692" y="0"/>
                  </a:lnTo>
                  <a:lnTo>
                    <a:pt x="346" y="114"/>
                  </a:lnTo>
                  <a:lnTo>
                    <a:pt x="0" y="0"/>
                  </a:lnTo>
                  <a:lnTo>
                    <a:pt x="0" y="460"/>
                  </a:lnTo>
                  <a:lnTo>
                    <a:pt x="346" y="575"/>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62" name="Freeform 348"/>
            <p:cNvSpPr>
              <a:spLocks/>
            </p:cNvSpPr>
            <p:nvPr/>
          </p:nvSpPr>
          <p:spPr bwMode="auto">
            <a:xfrm>
              <a:off x="1169004" y="4945856"/>
              <a:ext cx="182563" cy="30163"/>
            </a:xfrm>
            <a:custGeom>
              <a:avLst/>
              <a:gdLst>
                <a:gd name="T0" fmla="*/ 692 w 692"/>
                <a:gd name="T1" fmla="*/ 115 h 115"/>
                <a:gd name="T2" fmla="*/ 346 w 692"/>
                <a:gd name="T3" fmla="*/ 0 h 115"/>
                <a:gd name="T4" fmla="*/ 0 w 692"/>
                <a:gd name="T5" fmla="*/ 115 h 115"/>
              </a:gdLst>
              <a:ahLst/>
              <a:cxnLst>
                <a:cxn ang="0">
                  <a:pos x="T0" y="T1"/>
                </a:cxn>
                <a:cxn ang="0">
                  <a:pos x="T2" y="T3"/>
                </a:cxn>
                <a:cxn ang="0">
                  <a:pos x="T4" y="T5"/>
                </a:cxn>
              </a:cxnLst>
              <a:rect l="0" t="0" r="r" b="b"/>
              <a:pathLst>
                <a:path w="692" h="115">
                  <a:moveTo>
                    <a:pt x="692" y="115"/>
                  </a:moveTo>
                  <a:lnTo>
                    <a:pt x="346" y="0"/>
                  </a:lnTo>
                  <a:lnTo>
                    <a:pt x="0" y="115"/>
                  </a:lnTo>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63" name="Line 349"/>
            <p:cNvSpPr>
              <a:spLocks noChangeShapeType="1"/>
            </p:cNvSpPr>
            <p:nvPr/>
          </p:nvSpPr>
          <p:spPr bwMode="auto">
            <a:xfrm>
              <a:off x="1259492" y="5006181"/>
              <a:ext cx="0" cy="12065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64" name="Gruppieren 563"/>
          <p:cNvGrpSpPr/>
          <p:nvPr/>
        </p:nvGrpSpPr>
        <p:grpSpPr>
          <a:xfrm>
            <a:off x="1680638" y="4666444"/>
            <a:ext cx="297879" cy="380527"/>
            <a:chOff x="2757488" y="4746625"/>
            <a:chExt cx="274638" cy="350838"/>
          </a:xfrm>
        </p:grpSpPr>
        <p:sp>
          <p:nvSpPr>
            <p:cNvPr id="565" name="Freeform 350"/>
            <p:cNvSpPr>
              <a:spLocks/>
            </p:cNvSpPr>
            <p:nvPr/>
          </p:nvSpPr>
          <p:spPr bwMode="auto">
            <a:xfrm>
              <a:off x="2757488" y="4746625"/>
              <a:ext cx="274638" cy="350838"/>
            </a:xfrm>
            <a:custGeom>
              <a:avLst/>
              <a:gdLst>
                <a:gd name="T0" fmla="*/ 1038 w 1038"/>
                <a:gd name="T1" fmla="*/ 1179 h 1323"/>
                <a:gd name="T2" fmla="*/ 1034 w 1038"/>
                <a:gd name="T3" fmla="*/ 1208 h 1323"/>
                <a:gd name="T4" fmla="*/ 1026 w 1038"/>
                <a:gd name="T5" fmla="*/ 1234 h 1323"/>
                <a:gd name="T6" fmla="*/ 1012 w 1038"/>
                <a:gd name="T7" fmla="*/ 1260 h 1323"/>
                <a:gd name="T8" fmla="*/ 995 w 1038"/>
                <a:gd name="T9" fmla="*/ 1280 h 1323"/>
                <a:gd name="T10" fmla="*/ 973 w 1038"/>
                <a:gd name="T11" fmla="*/ 1299 h 1323"/>
                <a:gd name="T12" fmla="*/ 949 w 1038"/>
                <a:gd name="T13" fmla="*/ 1311 h 1323"/>
                <a:gd name="T14" fmla="*/ 923 w 1038"/>
                <a:gd name="T15" fmla="*/ 1320 h 1323"/>
                <a:gd name="T16" fmla="*/ 893 w 1038"/>
                <a:gd name="T17" fmla="*/ 1323 h 1323"/>
                <a:gd name="T18" fmla="*/ 144 w 1038"/>
                <a:gd name="T19" fmla="*/ 1323 h 1323"/>
                <a:gd name="T20" fmla="*/ 115 w 1038"/>
                <a:gd name="T21" fmla="*/ 1320 h 1323"/>
                <a:gd name="T22" fmla="*/ 87 w 1038"/>
                <a:gd name="T23" fmla="*/ 1311 h 1323"/>
                <a:gd name="T24" fmla="*/ 63 w 1038"/>
                <a:gd name="T25" fmla="*/ 1299 h 1323"/>
                <a:gd name="T26" fmla="*/ 41 w 1038"/>
                <a:gd name="T27" fmla="*/ 1280 h 1323"/>
                <a:gd name="T28" fmla="*/ 24 w 1038"/>
                <a:gd name="T29" fmla="*/ 1260 h 1323"/>
                <a:gd name="T30" fmla="*/ 11 w 1038"/>
                <a:gd name="T31" fmla="*/ 1234 h 1323"/>
                <a:gd name="T32" fmla="*/ 2 w 1038"/>
                <a:gd name="T33" fmla="*/ 1208 h 1323"/>
                <a:gd name="T34" fmla="*/ 0 w 1038"/>
                <a:gd name="T35" fmla="*/ 1179 h 1323"/>
                <a:gd name="T36" fmla="*/ 0 w 1038"/>
                <a:gd name="T37" fmla="*/ 144 h 1323"/>
                <a:gd name="T38" fmla="*/ 2 w 1038"/>
                <a:gd name="T39" fmla="*/ 115 h 1323"/>
                <a:gd name="T40" fmla="*/ 11 w 1038"/>
                <a:gd name="T41" fmla="*/ 87 h 1323"/>
                <a:gd name="T42" fmla="*/ 24 w 1038"/>
                <a:gd name="T43" fmla="*/ 63 h 1323"/>
                <a:gd name="T44" fmla="*/ 41 w 1038"/>
                <a:gd name="T45" fmla="*/ 41 h 1323"/>
                <a:gd name="T46" fmla="*/ 63 w 1038"/>
                <a:gd name="T47" fmla="*/ 24 h 1323"/>
                <a:gd name="T48" fmla="*/ 87 w 1038"/>
                <a:gd name="T49" fmla="*/ 10 h 1323"/>
                <a:gd name="T50" fmla="*/ 115 w 1038"/>
                <a:gd name="T51" fmla="*/ 2 h 1323"/>
                <a:gd name="T52" fmla="*/ 144 w 1038"/>
                <a:gd name="T53" fmla="*/ 0 h 1323"/>
                <a:gd name="T54" fmla="*/ 893 w 1038"/>
                <a:gd name="T55" fmla="*/ 0 h 1323"/>
                <a:gd name="T56" fmla="*/ 923 w 1038"/>
                <a:gd name="T57" fmla="*/ 2 h 1323"/>
                <a:gd name="T58" fmla="*/ 949 w 1038"/>
                <a:gd name="T59" fmla="*/ 10 h 1323"/>
                <a:gd name="T60" fmla="*/ 973 w 1038"/>
                <a:gd name="T61" fmla="*/ 24 h 1323"/>
                <a:gd name="T62" fmla="*/ 995 w 1038"/>
                <a:gd name="T63" fmla="*/ 41 h 1323"/>
                <a:gd name="T64" fmla="*/ 1012 w 1038"/>
                <a:gd name="T65" fmla="*/ 63 h 1323"/>
                <a:gd name="T66" fmla="*/ 1026 w 1038"/>
                <a:gd name="T67" fmla="*/ 87 h 1323"/>
                <a:gd name="T68" fmla="*/ 1034 w 1038"/>
                <a:gd name="T69" fmla="*/ 115 h 1323"/>
                <a:gd name="T70" fmla="*/ 1038 w 1038"/>
                <a:gd name="T71" fmla="*/ 144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8" h="1323">
                  <a:moveTo>
                    <a:pt x="1038" y="1179"/>
                  </a:moveTo>
                  <a:lnTo>
                    <a:pt x="1038" y="1179"/>
                  </a:lnTo>
                  <a:lnTo>
                    <a:pt x="1037" y="1194"/>
                  </a:lnTo>
                  <a:lnTo>
                    <a:pt x="1034" y="1208"/>
                  </a:lnTo>
                  <a:lnTo>
                    <a:pt x="1031" y="1222"/>
                  </a:lnTo>
                  <a:lnTo>
                    <a:pt x="1026" y="1234"/>
                  </a:lnTo>
                  <a:lnTo>
                    <a:pt x="1020" y="1247"/>
                  </a:lnTo>
                  <a:lnTo>
                    <a:pt x="1012" y="1260"/>
                  </a:lnTo>
                  <a:lnTo>
                    <a:pt x="1004" y="1270"/>
                  </a:lnTo>
                  <a:lnTo>
                    <a:pt x="995" y="1280"/>
                  </a:lnTo>
                  <a:lnTo>
                    <a:pt x="985" y="1289"/>
                  </a:lnTo>
                  <a:lnTo>
                    <a:pt x="973" y="1299"/>
                  </a:lnTo>
                  <a:lnTo>
                    <a:pt x="962" y="1305"/>
                  </a:lnTo>
                  <a:lnTo>
                    <a:pt x="949" y="1311"/>
                  </a:lnTo>
                  <a:lnTo>
                    <a:pt x="936" y="1316"/>
                  </a:lnTo>
                  <a:lnTo>
                    <a:pt x="923" y="1320"/>
                  </a:lnTo>
                  <a:lnTo>
                    <a:pt x="908" y="1322"/>
                  </a:lnTo>
                  <a:lnTo>
                    <a:pt x="893" y="1323"/>
                  </a:lnTo>
                  <a:lnTo>
                    <a:pt x="144" y="1323"/>
                  </a:lnTo>
                  <a:lnTo>
                    <a:pt x="144" y="1323"/>
                  </a:lnTo>
                  <a:lnTo>
                    <a:pt x="129" y="1322"/>
                  </a:lnTo>
                  <a:lnTo>
                    <a:pt x="115" y="1320"/>
                  </a:lnTo>
                  <a:lnTo>
                    <a:pt x="101" y="1316"/>
                  </a:lnTo>
                  <a:lnTo>
                    <a:pt x="87" y="1311"/>
                  </a:lnTo>
                  <a:lnTo>
                    <a:pt x="75" y="1305"/>
                  </a:lnTo>
                  <a:lnTo>
                    <a:pt x="63" y="1299"/>
                  </a:lnTo>
                  <a:lnTo>
                    <a:pt x="52" y="1289"/>
                  </a:lnTo>
                  <a:lnTo>
                    <a:pt x="41" y="1280"/>
                  </a:lnTo>
                  <a:lnTo>
                    <a:pt x="32" y="1270"/>
                  </a:lnTo>
                  <a:lnTo>
                    <a:pt x="24" y="1260"/>
                  </a:lnTo>
                  <a:lnTo>
                    <a:pt x="17" y="1247"/>
                  </a:lnTo>
                  <a:lnTo>
                    <a:pt x="11" y="1234"/>
                  </a:lnTo>
                  <a:lnTo>
                    <a:pt x="6" y="1222"/>
                  </a:lnTo>
                  <a:lnTo>
                    <a:pt x="2" y="1208"/>
                  </a:lnTo>
                  <a:lnTo>
                    <a:pt x="0" y="1194"/>
                  </a:lnTo>
                  <a:lnTo>
                    <a:pt x="0" y="1179"/>
                  </a:lnTo>
                  <a:lnTo>
                    <a:pt x="0" y="144"/>
                  </a:lnTo>
                  <a:lnTo>
                    <a:pt x="0" y="144"/>
                  </a:lnTo>
                  <a:lnTo>
                    <a:pt x="0" y="129"/>
                  </a:lnTo>
                  <a:lnTo>
                    <a:pt x="2" y="115"/>
                  </a:lnTo>
                  <a:lnTo>
                    <a:pt x="6" y="101"/>
                  </a:lnTo>
                  <a:lnTo>
                    <a:pt x="11" y="87"/>
                  </a:lnTo>
                  <a:lnTo>
                    <a:pt x="17" y="75"/>
                  </a:lnTo>
                  <a:lnTo>
                    <a:pt x="24" y="63"/>
                  </a:lnTo>
                  <a:lnTo>
                    <a:pt x="32" y="52"/>
                  </a:lnTo>
                  <a:lnTo>
                    <a:pt x="41" y="41"/>
                  </a:lnTo>
                  <a:lnTo>
                    <a:pt x="52" y="32"/>
                  </a:lnTo>
                  <a:lnTo>
                    <a:pt x="63" y="24"/>
                  </a:lnTo>
                  <a:lnTo>
                    <a:pt x="75" y="17"/>
                  </a:lnTo>
                  <a:lnTo>
                    <a:pt x="87" y="10"/>
                  </a:lnTo>
                  <a:lnTo>
                    <a:pt x="101" y="6"/>
                  </a:lnTo>
                  <a:lnTo>
                    <a:pt x="115" y="2"/>
                  </a:lnTo>
                  <a:lnTo>
                    <a:pt x="129" y="0"/>
                  </a:lnTo>
                  <a:lnTo>
                    <a:pt x="144" y="0"/>
                  </a:lnTo>
                  <a:lnTo>
                    <a:pt x="893" y="0"/>
                  </a:lnTo>
                  <a:lnTo>
                    <a:pt x="893" y="0"/>
                  </a:lnTo>
                  <a:lnTo>
                    <a:pt x="908" y="0"/>
                  </a:lnTo>
                  <a:lnTo>
                    <a:pt x="923" y="2"/>
                  </a:lnTo>
                  <a:lnTo>
                    <a:pt x="936" y="6"/>
                  </a:lnTo>
                  <a:lnTo>
                    <a:pt x="949" y="10"/>
                  </a:lnTo>
                  <a:lnTo>
                    <a:pt x="962" y="17"/>
                  </a:lnTo>
                  <a:lnTo>
                    <a:pt x="973" y="24"/>
                  </a:lnTo>
                  <a:lnTo>
                    <a:pt x="985" y="32"/>
                  </a:lnTo>
                  <a:lnTo>
                    <a:pt x="995" y="41"/>
                  </a:lnTo>
                  <a:lnTo>
                    <a:pt x="1004" y="52"/>
                  </a:lnTo>
                  <a:lnTo>
                    <a:pt x="1012" y="63"/>
                  </a:lnTo>
                  <a:lnTo>
                    <a:pt x="1020" y="75"/>
                  </a:lnTo>
                  <a:lnTo>
                    <a:pt x="1026" y="87"/>
                  </a:lnTo>
                  <a:lnTo>
                    <a:pt x="1031" y="101"/>
                  </a:lnTo>
                  <a:lnTo>
                    <a:pt x="1034" y="115"/>
                  </a:lnTo>
                  <a:lnTo>
                    <a:pt x="1037" y="129"/>
                  </a:lnTo>
                  <a:lnTo>
                    <a:pt x="1038" y="144"/>
                  </a:lnTo>
                  <a:lnTo>
                    <a:pt x="1038" y="1179"/>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66" name="Freeform 351"/>
            <p:cNvSpPr>
              <a:spLocks/>
            </p:cNvSpPr>
            <p:nvPr/>
          </p:nvSpPr>
          <p:spPr bwMode="auto">
            <a:xfrm>
              <a:off x="2787650" y="4776788"/>
              <a:ext cx="212725" cy="61913"/>
            </a:xfrm>
            <a:custGeom>
              <a:avLst/>
              <a:gdLst>
                <a:gd name="T0" fmla="*/ 806 w 806"/>
                <a:gd name="T1" fmla="*/ 178 h 230"/>
                <a:gd name="T2" fmla="*/ 806 w 806"/>
                <a:gd name="T3" fmla="*/ 178 h 230"/>
                <a:gd name="T4" fmla="*/ 806 w 806"/>
                <a:gd name="T5" fmla="*/ 188 h 230"/>
                <a:gd name="T6" fmla="*/ 803 w 806"/>
                <a:gd name="T7" fmla="*/ 199 h 230"/>
                <a:gd name="T8" fmla="*/ 798 w 806"/>
                <a:gd name="T9" fmla="*/ 207 h 230"/>
                <a:gd name="T10" fmla="*/ 792 w 806"/>
                <a:gd name="T11" fmla="*/ 215 h 230"/>
                <a:gd name="T12" fmla="*/ 785 w 806"/>
                <a:gd name="T13" fmla="*/ 222 h 230"/>
                <a:gd name="T14" fmla="*/ 775 w 806"/>
                <a:gd name="T15" fmla="*/ 226 h 230"/>
                <a:gd name="T16" fmla="*/ 766 w 806"/>
                <a:gd name="T17" fmla="*/ 228 h 230"/>
                <a:gd name="T18" fmla="*/ 756 w 806"/>
                <a:gd name="T19" fmla="*/ 230 h 230"/>
                <a:gd name="T20" fmla="*/ 52 w 806"/>
                <a:gd name="T21" fmla="*/ 230 h 230"/>
                <a:gd name="T22" fmla="*/ 52 w 806"/>
                <a:gd name="T23" fmla="*/ 230 h 230"/>
                <a:gd name="T24" fmla="*/ 41 w 806"/>
                <a:gd name="T25" fmla="*/ 228 h 230"/>
                <a:gd name="T26" fmla="*/ 31 w 806"/>
                <a:gd name="T27" fmla="*/ 226 h 230"/>
                <a:gd name="T28" fmla="*/ 23 w 806"/>
                <a:gd name="T29" fmla="*/ 222 h 230"/>
                <a:gd name="T30" fmla="*/ 15 w 806"/>
                <a:gd name="T31" fmla="*/ 215 h 230"/>
                <a:gd name="T32" fmla="*/ 9 w 806"/>
                <a:gd name="T33" fmla="*/ 207 h 230"/>
                <a:gd name="T34" fmla="*/ 3 w 806"/>
                <a:gd name="T35" fmla="*/ 199 h 230"/>
                <a:gd name="T36" fmla="*/ 1 w 806"/>
                <a:gd name="T37" fmla="*/ 188 h 230"/>
                <a:gd name="T38" fmla="*/ 0 w 806"/>
                <a:gd name="T39" fmla="*/ 178 h 230"/>
                <a:gd name="T40" fmla="*/ 0 w 806"/>
                <a:gd name="T41" fmla="*/ 52 h 230"/>
                <a:gd name="T42" fmla="*/ 0 w 806"/>
                <a:gd name="T43" fmla="*/ 52 h 230"/>
                <a:gd name="T44" fmla="*/ 1 w 806"/>
                <a:gd name="T45" fmla="*/ 41 h 230"/>
                <a:gd name="T46" fmla="*/ 3 w 806"/>
                <a:gd name="T47" fmla="*/ 31 h 230"/>
                <a:gd name="T48" fmla="*/ 9 w 806"/>
                <a:gd name="T49" fmla="*/ 23 h 230"/>
                <a:gd name="T50" fmla="*/ 15 w 806"/>
                <a:gd name="T51" fmla="*/ 15 h 230"/>
                <a:gd name="T52" fmla="*/ 23 w 806"/>
                <a:gd name="T53" fmla="*/ 8 h 230"/>
                <a:gd name="T54" fmla="*/ 31 w 806"/>
                <a:gd name="T55" fmla="*/ 3 h 230"/>
                <a:gd name="T56" fmla="*/ 41 w 806"/>
                <a:gd name="T57" fmla="*/ 1 h 230"/>
                <a:gd name="T58" fmla="*/ 52 w 806"/>
                <a:gd name="T59" fmla="*/ 0 h 230"/>
                <a:gd name="T60" fmla="*/ 756 w 806"/>
                <a:gd name="T61" fmla="*/ 0 h 230"/>
                <a:gd name="T62" fmla="*/ 756 w 806"/>
                <a:gd name="T63" fmla="*/ 0 h 230"/>
                <a:gd name="T64" fmla="*/ 766 w 806"/>
                <a:gd name="T65" fmla="*/ 1 h 230"/>
                <a:gd name="T66" fmla="*/ 775 w 806"/>
                <a:gd name="T67" fmla="*/ 3 h 230"/>
                <a:gd name="T68" fmla="*/ 785 w 806"/>
                <a:gd name="T69" fmla="*/ 8 h 230"/>
                <a:gd name="T70" fmla="*/ 792 w 806"/>
                <a:gd name="T71" fmla="*/ 15 h 230"/>
                <a:gd name="T72" fmla="*/ 798 w 806"/>
                <a:gd name="T73" fmla="*/ 23 h 230"/>
                <a:gd name="T74" fmla="*/ 803 w 806"/>
                <a:gd name="T75" fmla="*/ 31 h 230"/>
                <a:gd name="T76" fmla="*/ 806 w 806"/>
                <a:gd name="T77" fmla="*/ 41 h 230"/>
                <a:gd name="T78" fmla="*/ 806 w 806"/>
                <a:gd name="T79" fmla="*/ 52 h 230"/>
                <a:gd name="T80" fmla="*/ 806 w 806"/>
                <a:gd name="T81" fmla="*/ 17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6" h="230">
                  <a:moveTo>
                    <a:pt x="806" y="178"/>
                  </a:moveTo>
                  <a:lnTo>
                    <a:pt x="806" y="178"/>
                  </a:lnTo>
                  <a:lnTo>
                    <a:pt x="806" y="188"/>
                  </a:lnTo>
                  <a:lnTo>
                    <a:pt x="803" y="199"/>
                  </a:lnTo>
                  <a:lnTo>
                    <a:pt x="798" y="207"/>
                  </a:lnTo>
                  <a:lnTo>
                    <a:pt x="792" y="215"/>
                  </a:lnTo>
                  <a:lnTo>
                    <a:pt x="785" y="222"/>
                  </a:lnTo>
                  <a:lnTo>
                    <a:pt x="775" y="226"/>
                  </a:lnTo>
                  <a:lnTo>
                    <a:pt x="766" y="228"/>
                  </a:lnTo>
                  <a:lnTo>
                    <a:pt x="756" y="230"/>
                  </a:lnTo>
                  <a:lnTo>
                    <a:pt x="52" y="230"/>
                  </a:lnTo>
                  <a:lnTo>
                    <a:pt x="52" y="230"/>
                  </a:lnTo>
                  <a:lnTo>
                    <a:pt x="41" y="228"/>
                  </a:lnTo>
                  <a:lnTo>
                    <a:pt x="31" y="226"/>
                  </a:lnTo>
                  <a:lnTo>
                    <a:pt x="23" y="222"/>
                  </a:lnTo>
                  <a:lnTo>
                    <a:pt x="15" y="215"/>
                  </a:lnTo>
                  <a:lnTo>
                    <a:pt x="9" y="207"/>
                  </a:lnTo>
                  <a:lnTo>
                    <a:pt x="3" y="199"/>
                  </a:lnTo>
                  <a:lnTo>
                    <a:pt x="1" y="188"/>
                  </a:lnTo>
                  <a:lnTo>
                    <a:pt x="0" y="178"/>
                  </a:lnTo>
                  <a:lnTo>
                    <a:pt x="0" y="52"/>
                  </a:lnTo>
                  <a:lnTo>
                    <a:pt x="0" y="52"/>
                  </a:lnTo>
                  <a:lnTo>
                    <a:pt x="1" y="41"/>
                  </a:lnTo>
                  <a:lnTo>
                    <a:pt x="3" y="31"/>
                  </a:lnTo>
                  <a:lnTo>
                    <a:pt x="9" y="23"/>
                  </a:lnTo>
                  <a:lnTo>
                    <a:pt x="15" y="15"/>
                  </a:lnTo>
                  <a:lnTo>
                    <a:pt x="23" y="8"/>
                  </a:lnTo>
                  <a:lnTo>
                    <a:pt x="31" y="3"/>
                  </a:lnTo>
                  <a:lnTo>
                    <a:pt x="41" y="1"/>
                  </a:lnTo>
                  <a:lnTo>
                    <a:pt x="52" y="0"/>
                  </a:lnTo>
                  <a:lnTo>
                    <a:pt x="756" y="0"/>
                  </a:lnTo>
                  <a:lnTo>
                    <a:pt x="756" y="0"/>
                  </a:lnTo>
                  <a:lnTo>
                    <a:pt x="766" y="1"/>
                  </a:lnTo>
                  <a:lnTo>
                    <a:pt x="775" y="3"/>
                  </a:lnTo>
                  <a:lnTo>
                    <a:pt x="785" y="8"/>
                  </a:lnTo>
                  <a:lnTo>
                    <a:pt x="792" y="15"/>
                  </a:lnTo>
                  <a:lnTo>
                    <a:pt x="798" y="23"/>
                  </a:lnTo>
                  <a:lnTo>
                    <a:pt x="803" y="31"/>
                  </a:lnTo>
                  <a:lnTo>
                    <a:pt x="806" y="41"/>
                  </a:lnTo>
                  <a:lnTo>
                    <a:pt x="806" y="52"/>
                  </a:lnTo>
                  <a:lnTo>
                    <a:pt x="806" y="178"/>
                  </a:lnTo>
                  <a:close/>
                </a:path>
              </a:pathLst>
            </a:custGeom>
            <a:noFill/>
            <a:ln w="1588">
              <a:solidFill>
                <a:srgbClr val="231F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67" name="Line 352"/>
            <p:cNvSpPr>
              <a:spLocks noChangeShapeType="1"/>
            </p:cNvSpPr>
            <p:nvPr/>
          </p:nvSpPr>
          <p:spPr bwMode="auto">
            <a:xfrm>
              <a:off x="2757488" y="4975225"/>
              <a:ext cx="274638"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68" name="Line 353"/>
            <p:cNvSpPr>
              <a:spLocks noChangeShapeType="1"/>
            </p:cNvSpPr>
            <p:nvPr/>
          </p:nvSpPr>
          <p:spPr bwMode="auto">
            <a:xfrm>
              <a:off x="2757488" y="4868863"/>
              <a:ext cx="274638"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69" name="Line 354"/>
            <p:cNvSpPr>
              <a:spLocks noChangeShapeType="1"/>
            </p:cNvSpPr>
            <p:nvPr/>
          </p:nvSpPr>
          <p:spPr bwMode="auto">
            <a:xfrm>
              <a:off x="2894013" y="4868863"/>
              <a:ext cx="0" cy="22860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70" name="Line 355"/>
            <p:cNvSpPr>
              <a:spLocks noChangeShapeType="1"/>
            </p:cNvSpPr>
            <p:nvPr/>
          </p:nvSpPr>
          <p:spPr bwMode="auto">
            <a:xfrm>
              <a:off x="2795588" y="4922838"/>
              <a:ext cx="6032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71" name="Line 356"/>
            <p:cNvSpPr>
              <a:spLocks noChangeShapeType="1"/>
            </p:cNvSpPr>
            <p:nvPr/>
          </p:nvSpPr>
          <p:spPr bwMode="auto">
            <a:xfrm>
              <a:off x="2932113" y="4929188"/>
              <a:ext cx="6032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72" name="Line 357"/>
            <p:cNvSpPr>
              <a:spLocks noChangeShapeType="1"/>
            </p:cNvSpPr>
            <p:nvPr/>
          </p:nvSpPr>
          <p:spPr bwMode="auto">
            <a:xfrm>
              <a:off x="2801938" y="5010150"/>
              <a:ext cx="47625" cy="4921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73" name="Line 358"/>
            <p:cNvSpPr>
              <a:spLocks noChangeShapeType="1"/>
            </p:cNvSpPr>
            <p:nvPr/>
          </p:nvSpPr>
          <p:spPr bwMode="auto">
            <a:xfrm flipV="1">
              <a:off x="2801938" y="5011738"/>
              <a:ext cx="47625" cy="47625"/>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74" name="Line 359"/>
            <p:cNvSpPr>
              <a:spLocks noChangeShapeType="1"/>
            </p:cNvSpPr>
            <p:nvPr/>
          </p:nvSpPr>
          <p:spPr bwMode="auto">
            <a:xfrm>
              <a:off x="2932113" y="5051425"/>
              <a:ext cx="6032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75" name="Line 360"/>
            <p:cNvSpPr>
              <a:spLocks noChangeShapeType="1"/>
            </p:cNvSpPr>
            <p:nvPr/>
          </p:nvSpPr>
          <p:spPr bwMode="auto">
            <a:xfrm>
              <a:off x="2932113" y="5021263"/>
              <a:ext cx="60325" cy="0"/>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76" name="Line 361"/>
            <p:cNvSpPr>
              <a:spLocks noChangeShapeType="1"/>
            </p:cNvSpPr>
            <p:nvPr/>
          </p:nvSpPr>
          <p:spPr bwMode="auto">
            <a:xfrm>
              <a:off x="2825750" y="4891088"/>
              <a:ext cx="0" cy="61913"/>
            </a:xfrm>
            <a:prstGeom prst="line">
              <a:avLst/>
            </a:prstGeom>
            <a:noFill/>
            <a:ln w="1588">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77" name="Gruppieren 576"/>
          <p:cNvGrpSpPr/>
          <p:nvPr/>
        </p:nvGrpSpPr>
        <p:grpSpPr>
          <a:xfrm>
            <a:off x="563985" y="1038350"/>
            <a:ext cx="293870" cy="293340"/>
            <a:chOff x="1021185" y="1256060"/>
            <a:chExt cx="293870" cy="293340"/>
          </a:xfrm>
        </p:grpSpPr>
        <p:sp>
          <p:nvSpPr>
            <p:cNvPr id="578" name="Line 7"/>
            <p:cNvSpPr>
              <a:spLocks noChangeShapeType="1"/>
            </p:cNvSpPr>
            <p:nvPr/>
          </p:nvSpPr>
          <p:spPr bwMode="auto">
            <a:xfrm>
              <a:off x="1197580" y="1431925"/>
              <a:ext cx="117475" cy="117475"/>
            </a:xfrm>
            <a:prstGeom prst="line">
              <a:avLst/>
            </a:prstGeom>
            <a:noFill/>
            <a:ln w="6350">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79" name="Ellipse 578"/>
            <p:cNvSpPr/>
            <p:nvPr/>
          </p:nvSpPr>
          <p:spPr bwMode="auto">
            <a:xfrm>
              <a:off x="1021185" y="1256060"/>
              <a:ext cx="208170" cy="208170"/>
            </a:xfrm>
            <a:prstGeom prst="ellipse">
              <a:avLst/>
            </a:prstGeom>
            <a:noFill/>
            <a:ln w="635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de-DE" sz="1200" b="0" i="0" u="none" strike="noStrike" cap="none" normalizeH="0" baseline="0" dirty="0" err="1">
                <a:ln>
                  <a:noFill/>
                </a:ln>
                <a:solidFill>
                  <a:schemeClr val="bg1"/>
                </a:solidFill>
                <a:effectLst/>
                <a:latin typeface="Open Sans" panose="020B0606030504020204" pitchFamily="34" charset="0"/>
              </a:endParaRPr>
            </a:p>
          </p:txBody>
        </p:sp>
      </p:grpSp>
    </p:spTree>
    <p:extLst>
      <p:ext uri="{BB962C8B-B14F-4D97-AF65-F5344CB8AC3E}">
        <p14:creationId xmlns:p14="http://schemas.microsoft.com/office/powerpoint/2010/main" val="266801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p:txBody>
          <a:bodyPr/>
          <a:lstStyle/>
          <a:p>
            <a:r>
              <a:rPr lang="de-DE" dirty="0"/>
              <a:t>Weitere </a:t>
            </a:r>
            <a:r>
              <a:rPr lang="de-DE" dirty="0" err="1"/>
              <a:t>Layoutbeispiele</a:t>
            </a:r>
            <a:endParaRPr lang="de-DE" dirty="0"/>
          </a:p>
        </p:txBody>
      </p:sp>
    </p:spTree>
    <p:extLst>
      <p:ext uri="{BB962C8B-B14F-4D97-AF65-F5344CB8AC3E}">
        <p14:creationId xmlns:p14="http://schemas.microsoft.com/office/powerpoint/2010/main" val="2865278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sz="half" idx="1"/>
          </p:nvPr>
        </p:nvSpPr>
        <p:spPr/>
        <p:txBody>
          <a:bodyPr/>
          <a:lstStyle/>
          <a:p>
            <a:pPr marL="0" indent="0">
              <a:buNone/>
            </a:pPr>
            <a:r>
              <a:rPr lang="de-DE" dirty="0"/>
              <a:t>Text:</a:t>
            </a:r>
          </a:p>
        </p:txBody>
      </p:sp>
      <p:sp>
        <p:nvSpPr>
          <p:cNvPr id="5" name="Rechteck 2"/>
          <p:cNvSpPr>
            <a:spLocks noChangeArrowheads="1"/>
          </p:cNvSpPr>
          <p:nvPr/>
        </p:nvSpPr>
        <p:spPr bwMode="auto">
          <a:xfrm>
            <a:off x="6067577" y="2037"/>
            <a:ext cx="6124423" cy="6858000"/>
          </a:xfrm>
          <a:prstGeom prst="rect">
            <a:avLst/>
          </a:prstGeom>
          <a:solidFill>
            <a:srgbClr val="00B8EA"/>
          </a:solidFill>
          <a:ln>
            <a:noFill/>
          </a:ln>
        </p:spPr>
        <p:txBody>
          <a:bodyPr wrap="none" anchor="ctr"/>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ctr" eaLnBrk="1" hangingPunct="1">
              <a:spcAft>
                <a:spcPct val="0"/>
              </a:spcAft>
              <a:buClrTx/>
              <a:buFontTx/>
              <a:buNone/>
            </a:pPr>
            <a:endParaRPr lang="de-DE" altLang="de-DE">
              <a:latin typeface="Arial" pitchFamily="34" charset="0"/>
              <a:cs typeface="Arial" pitchFamily="34" charset="0"/>
            </a:endParaRPr>
          </a:p>
        </p:txBody>
      </p:sp>
      <p:sp>
        <p:nvSpPr>
          <p:cNvPr id="8" name="Abgerundetes Rechteck 7"/>
          <p:cNvSpPr/>
          <p:nvPr/>
        </p:nvSpPr>
        <p:spPr bwMode="auto">
          <a:xfrm>
            <a:off x="7242625" y="697491"/>
            <a:ext cx="3864158" cy="5443870"/>
          </a:xfrm>
          <a:prstGeom prst="roundRect">
            <a:avLst>
              <a:gd name="adj" fmla="val 0"/>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t" anchorCtr="0" compatLnSpc="1">
            <a:prstTxWarp prst="textNoShape">
              <a:avLst/>
            </a:prstTxWarp>
          </a:bodyPr>
          <a:lstStyle/>
          <a:p>
            <a:pPr marL="0" marR="0" lvl="0" indent="0" algn="ctr" defTabSz="914400" eaLnBrk="1" fontAlgn="base" latinLnBrk="0" hangingPunct="1">
              <a:lnSpc>
                <a:spcPct val="150000"/>
              </a:lnSpc>
              <a:spcBef>
                <a:spcPct val="0"/>
              </a:spcBef>
              <a:spcAft>
                <a:spcPct val="0"/>
              </a:spcAft>
              <a:buClrTx/>
              <a:buSzTx/>
              <a:buFontTx/>
              <a:buNone/>
              <a:tabLst/>
              <a:defRPr/>
            </a:pPr>
            <a:r>
              <a:rPr kumimoji="0" lang="en-US" sz="600" b="1"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9" name="Abgerundetes Rechteck 8"/>
          <p:cNvSpPr/>
          <p:nvPr/>
        </p:nvSpPr>
        <p:spPr bwMode="auto">
          <a:xfrm>
            <a:off x="7598349" y="1024975"/>
            <a:ext cx="3002719" cy="4848446"/>
          </a:xfrm>
          <a:prstGeom prst="roundRect">
            <a:avLst>
              <a:gd name="adj" fmla="val 0"/>
            </a:avLst>
          </a:prstGeom>
          <a:solidFill>
            <a:schemeClr val="bg1">
              <a:lumMod val="95000"/>
            </a:schemeClr>
          </a:solidFill>
          <a:ln w="9525" cap="flat" cmpd="sng" algn="ctr">
            <a:solidFill>
              <a:srgbClr val="FFFFFF">
                <a:lumMod val="9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rPr>
              <a:t>		       	       	</a:t>
            </a:r>
            <a:endParaRPr lang="en-US" sz="6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0" name="Abgerundetes Rechteck 9"/>
          <p:cNvSpPr/>
          <p:nvPr/>
        </p:nvSpPr>
        <p:spPr bwMode="auto">
          <a:xfrm>
            <a:off x="7753458" y="1404531"/>
            <a:ext cx="2732046" cy="1578425"/>
          </a:xfrm>
          <a:prstGeom prst="roundRect">
            <a:avLst>
              <a:gd name="adj" fmla="val 0"/>
            </a:avLst>
          </a:prstGeom>
          <a:solidFill>
            <a:schemeClr val="bg1"/>
          </a:solidFill>
          <a:ln w="9525" cap="flat" cmpd="sng" algn="ctr">
            <a:solidFill>
              <a:srgbClr val="FFFFFF">
                <a:lumMod val="9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600" b="1"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endParaRPr lang="en-US" sz="6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600" b="1"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600" b="1"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600" b="1"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rPr>
              <a:t>		 	</a:t>
            </a:r>
            <a:endParaRPr lang="en-US" sz="6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1" name="Abgerundetes Rechteck 10"/>
          <p:cNvSpPr/>
          <p:nvPr/>
        </p:nvSpPr>
        <p:spPr bwMode="auto">
          <a:xfrm>
            <a:off x="7900434" y="1867079"/>
            <a:ext cx="444891" cy="379732"/>
          </a:xfrm>
          <a:prstGeom prst="roundRect">
            <a:avLst>
              <a:gd name="adj" fmla="val 0"/>
            </a:avLst>
          </a:prstGeom>
          <a:solidFill>
            <a:srgbClr val="0037A4"/>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6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PC</a:t>
            </a:r>
            <a:endParaRPr kumimoji="0" lang="en-US" sz="600"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Abgerundetes Rechteck 11"/>
          <p:cNvSpPr/>
          <p:nvPr/>
        </p:nvSpPr>
        <p:spPr bwMode="auto">
          <a:xfrm>
            <a:off x="8405651" y="1867079"/>
            <a:ext cx="444891" cy="379732"/>
          </a:xfrm>
          <a:prstGeom prst="roundRect">
            <a:avLst>
              <a:gd name="adj" fmla="val 0"/>
            </a:avLst>
          </a:prstGeom>
          <a:solidFill>
            <a:srgbClr val="0037A4"/>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6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Smart-</a:t>
            </a:r>
            <a:br>
              <a:rPr lang="en-US" sz="6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br>
            <a:r>
              <a:rPr lang="en-US" sz="6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phone</a:t>
            </a:r>
            <a:endParaRPr kumimoji="0" lang="en-US" sz="600"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Abgerundetes Rechteck 12"/>
          <p:cNvSpPr/>
          <p:nvPr/>
        </p:nvSpPr>
        <p:spPr bwMode="auto">
          <a:xfrm>
            <a:off x="8910866" y="1867079"/>
            <a:ext cx="444891" cy="379732"/>
          </a:xfrm>
          <a:prstGeom prst="roundRect">
            <a:avLst>
              <a:gd name="adj" fmla="val 0"/>
            </a:avLst>
          </a:prstGeom>
          <a:solidFill>
            <a:srgbClr val="0037A4"/>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6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Tablet</a:t>
            </a:r>
            <a:endParaRPr kumimoji="0" lang="en-US" sz="600"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Abgerundetes Rechteck 13"/>
          <p:cNvSpPr/>
          <p:nvPr/>
        </p:nvSpPr>
        <p:spPr bwMode="auto">
          <a:xfrm>
            <a:off x="9416082" y="1867079"/>
            <a:ext cx="444891" cy="379732"/>
          </a:xfrm>
          <a:prstGeom prst="roundRect">
            <a:avLst>
              <a:gd name="adj" fmla="val 0"/>
            </a:avLst>
          </a:prstGeom>
          <a:solidFill>
            <a:srgbClr val="0037A4"/>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6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Call-</a:t>
            </a:r>
          </a:p>
          <a:p>
            <a:pPr marL="0" marR="0" lvl="0" indent="0" algn="ctr" defTabSz="914400" eaLnBrk="1" fontAlgn="base" latinLnBrk="0" hangingPunct="1">
              <a:lnSpc>
                <a:spcPct val="100000"/>
              </a:lnSpc>
              <a:spcBef>
                <a:spcPct val="0"/>
              </a:spcBef>
              <a:spcAft>
                <a:spcPct val="0"/>
              </a:spcAft>
              <a:buClrTx/>
              <a:buSzTx/>
              <a:buFontTx/>
              <a:buNone/>
              <a:tabLst/>
              <a:defRPr/>
            </a:pPr>
            <a:r>
              <a:rPr lang="en-US" sz="6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Center</a:t>
            </a:r>
            <a:endParaRPr kumimoji="0" lang="en-US" sz="600"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 name="Abgerundetes Rechteck 14"/>
          <p:cNvSpPr/>
          <p:nvPr/>
        </p:nvSpPr>
        <p:spPr bwMode="auto">
          <a:xfrm>
            <a:off x="9921299" y="1867079"/>
            <a:ext cx="444891" cy="379732"/>
          </a:xfrm>
          <a:prstGeom prst="roundRect">
            <a:avLst>
              <a:gd name="adj" fmla="val 0"/>
            </a:avLst>
          </a:prstGeom>
          <a:solidFill>
            <a:srgbClr val="0037A4"/>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6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a:t>
            </a:r>
            <a:endParaRPr kumimoji="0" lang="en-US" sz="600"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Abgerundetes Rechteck 15"/>
          <p:cNvSpPr/>
          <p:nvPr/>
        </p:nvSpPr>
        <p:spPr bwMode="auto">
          <a:xfrm>
            <a:off x="7753458" y="3038766"/>
            <a:ext cx="2732046" cy="2056354"/>
          </a:xfrm>
          <a:prstGeom prst="roundRect">
            <a:avLst>
              <a:gd name="adj" fmla="val 0"/>
            </a:avLst>
          </a:prstGeom>
          <a:solidFill>
            <a:schemeClr val="bg1"/>
          </a:solidFill>
          <a:ln w="9525" cap="flat" cmpd="sng" algn="ctr">
            <a:solidFill>
              <a:srgbClr val="FFFFFF">
                <a:lumMod val="9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600" b="1"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rPr>
              <a:t>		      	</a:t>
            </a:r>
            <a:endParaRPr lang="en-US" sz="6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7" name="Grafik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41064" y="3495502"/>
            <a:ext cx="358045" cy="150053"/>
          </a:xfrm>
          <a:prstGeom prst="rect">
            <a:avLst/>
          </a:prstGeom>
          <a:effectLst/>
        </p:spPr>
      </p:pic>
      <p:sp>
        <p:nvSpPr>
          <p:cNvPr id="18" name="Abgerundetes Rechteck 17"/>
          <p:cNvSpPr/>
          <p:nvPr/>
        </p:nvSpPr>
        <p:spPr bwMode="auto">
          <a:xfrm>
            <a:off x="7900434" y="2291015"/>
            <a:ext cx="2243311" cy="99408"/>
          </a:xfrm>
          <a:prstGeom prst="roundRect">
            <a:avLst>
              <a:gd name="adj" fmla="val 0"/>
            </a:avLst>
          </a:prstGeom>
          <a:solidFill>
            <a:schemeClr val="bg1">
              <a:lumMod val="65000"/>
            </a:schemeClr>
          </a:solidFill>
          <a:ln w="9525" cap="flat" cmpd="sng" algn="ctr">
            <a:noFill/>
            <a:prstDash val="solid"/>
            <a:round/>
            <a:headEnd type="none" w="med" len="med"/>
            <a:tailEnd type="none" w="med" len="med"/>
          </a:ln>
          <a:effectLst/>
        </p:spPr>
        <p:txBody>
          <a:bodyPr vert="horz" wrap="none" lIns="36000" tIns="36000" rIns="36000" bIns="0" numCol="1" rtlCol="0" anchor="b"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5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Interfacing</a:t>
            </a:r>
            <a:endParaRPr kumimoji="0" lang="en-US" sz="500"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 name="Abgerundetes Rechteck 18"/>
          <p:cNvSpPr/>
          <p:nvPr/>
        </p:nvSpPr>
        <p:spPr bwMode="auto">
          <a:xfrm>
            <a:off x="8163603" y="2471273"/>
            <a:ext cx="1120055" cy="448262"/>
          </a:xfrm>
          <a:prstGeom prst="roundRect">
            <a:avLst>
              <a:gd name="adj" fmla="val 0"/>
            </a:avLst>
          </a:prstGeom>
          <a:solidFill>
            <a:srgbClr val="0037A4"/>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6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PIM</a:t>
            </a:r>
            <a:endParaRPr kumimoji="0" lang="en-US" sz="600"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 name="Abgerundetes Rechteck 19"/>
          <p:cNvSpPr/>
          <p:nvPr/>
        </p:nvSpPr>
        <p:spPr bwMode="auto">
          <a:xfrm>
            <a:off x="8163603" y="3109765"/>
            <a:ext cx="1120055" cy="448262"/>
          </a:xfrm>
          <a:prstGeom prst="roundRect">
            <a:avLst>
              <a:gd name="adj" fmla="val 0"/>
            </a:avLst>
          </a:prstGeom>
          <a:solidFill>
            <a:schemeClr val="accent1">
              <a:lumMod val="60000"/>
              <a:lumOff val="40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6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CRM</a:t>
            </a:r>
            <a:endParaRPr kumimoji="0" lang="en-US" sz="600"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Abgerundetes Rechteck 20"/>
          <p:cNvSpPr/>
          <p:nvPr/>
        </p:nvSpPr>
        <p:spPr bwMode="auto">
          <a:xfrm>
            <a:off x="8163603" y="3732303"/>
            <a:ext cx="1120055" cy="448262"/>
          </a:xfrm>
          <a:prstGeom prst="roundRect">
            <a:avLst>
              <a:gd name="adj" fmla="val 0"/>
            </a:avLst>
          </a:prstGeom>
          <a:solidFill>
            <a:schemeClr val="accent1">
              <a:lumMod val="60000"/>
              <a:lumOff val="40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6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ERP</a:t>
            </a:r>
            <a:endParaRPr kumimoji="0" lang="en-US" sz="600"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2" name="Grafik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9408" y="1661692"/>
            <a:ext cx="521203" cy="135584"/>
          </a:xfrm>
          <a:prstGeom prst="rect">
            <a:avLst/>
          </a:prstGeom>
          <a:effectLst/>
        </p:spPr>
      </p:pic>
      <p:sp>
        <p:nvSpPr>
          <p:cNvPr id="23" name="Abgerundetes Rechteck 22"/>
          <p:cNvSpPr/>
          <p:nvPr/>
        </p:nvSpPr>
        <p:spPr bwMode="auto">
          <a:xfrm flipH="1">
            <a:off x="7900434" y="2291015"/>
            <a:ext cx="119351" cy="2036800"/>
          </a:xfrm>
          <a:prstGeom prst="roundRect">
            <a:avLst>
              <a:gd name="adj" fmla="val 0"/>
            </a:avLst>
          </a:prstGeom>
          <a:solidFill>
            <a:schemeClr val="bg1">
              <a:lumMod val="65000"/>
            </a:schemeClr>
          </a:solidFill>
          <a:ln w="9525" cap="flat" cmpd="sng" algn="ctr">
            <a:noFill/>
            <a:prstDash val="solid"/>
            <a:round/>
            <a:headEnd type="none" w="med" len="med"/>
            <a:tailEnd type="none" w="med" len="med"/>
          </a:ln>
          <a:effectLst/>
        </p:spPr>
        <p:txBody>
          <a:bodyPr vert="horz" wrap="none" lIns="36000" tIns="36000" rIns="36000" bIns="0" numCol="1" rtlCol="0" anchor="b"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500"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Abgerundetes Rechteck 23"/>
          <p:cNvSpPr/>
          <p:nvPr/>
        </p:nvSpPr>
        <p:spPr bwMode="auto">
          <a:xfrm>
            <a:off x="9899109" y="5251576"/>
            <a:ext cx="586394" cy="264593"/>
          </a:xfrm>
          <a:prstGeom prst="roundRect">
            <a:avLst>
              <a:gd name="adj" fmla="val 0"/>
            </a:avLst>
          </a:prstGeom>
          <a:gradFill>
            <a:gsLst>
              <a:gs pos="50000">
                <a:schemeClr val="tx1">
                  <a:lumMod val="85000"/>
                  <a:lumOff val="15000"/>
                </a:schemeClr>
              </a:gs>
              <a:gs pos="49000">
                <a:schemeClr val="tx1"/>
              </a:gs>
            </a:gsLst>
            <a:lin ang="15000000" scaled="0"/>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ctr" anchorCtr="0" compatLnSpc="1">
            <a:prstTxWarp prst="textNoShape">
              <a:avLst/>
            </a:prstTxWarp>
          </a:bodyPr>
          <a:lstStyle/>
          <a:p>
            <a:pPr lvl="0" algn="ctr" fontAlgn="base">
              <a:spcBef>
                <a:spcPct val="0"/>
              </a:spcBef>
              <a:spcAft>
                <a:spcPct val="0"/>
              </a:spcAft>
              <a:defRPr/>
            </a:pPr>
            <a:r>
              <a:rPr lang="en-US" sz="5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Justifying</a:t>
            </a:r>
            <a:endParaRPr kumimoji="0" lang="en-US" sz="500"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Abgerundetes Rechteck 24"/>
          <p:cNvSpPr/>
          <p:nvPr/>
        </p:nvSpPr>
        <p:spPr bwMode="auto">
          <a:xfrm>
            <a:off x="8163603" y="4354840"/>
            <a:ext cx="1120055" cy="448262"/>
          </a:xfrm>
          <a:prstGeom prst="roundRect">
            <a:avLst>
              <a:gd name="adj" fmla="val 0"/>
            </a:avLst>
          </a:prstGeom>
          <a:solidFill>
            <a:schemeClr val="accent1">
              <a:lumMod val="60000"/>
              <a:lumOff val="40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6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EWM</a:t>
            </a:r>
            <a:endParaRPr kumimoji="0" lang="en-US" sz="600"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Abgerundetes Rechteck 25"/>
          <p:cNvSpPr/>
          <p:nvPr/>
        </p:nvSpPr>
        <p:spPr bwMode="auto">
          <a:xfrm>
            <a:off x="6524897" y="2320521"/>
            <a:ext cx="965566" cy="328480"/>
          </a:xfrm>
          <a:prstGeom prst="roundRect">
            <a:avLst>
              <a:gd name="adj" fmla="val 0"/>
            </a:avLst>
          </a:prstGeom>
          <a:solidFill>
            <a:schemeClr val="tx1">
              <a:lumMod val="75000"/>
              <a:lumOff val="2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ctr" anchorCtr="0" compatLnSpc="1">
            <a:prstTxWarp prst="textNoShape">
              <a:avLst/>
            </a:prstTxWarp>
          </a:bodyPr>
          <a:lstStyle/>
          <a:p>
            <a:pPr lvl="0" algn="ctr" fontAlgn="base">
              <a:spcBef>
                <a:spcPct val="0"/>
              </a:spcBef>
              <a:spcAft>
                <a:spcPct val="0"/>
              </a:spcAft>
              <a:defRPr/>
            </a:pPr>
            <a:r>
              <a:rPr lang="en-US" sz="6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Online Marketing</a:t>
            </a:r>
            <a:endParaRPr kumimoji="0" lang="en-US" sz="600" b="1"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 name="Abgerundetes Rechteck 26"/>
          <p:cNvSpPr/>
          <p:nvPr/>
        </p:nvSpPr>
        <p:spPr bwMode="auto">
          <a:xfrm>
            <a:off x="10681329" y="2320521"/>
            <a:ext cx="965566" cy="328480"/>
          </a:xfrm>
          <a:prstGeom prst="roundRect">
            <a:avLst>
              <a:gd name="adj" fmla="val 0"/>
            </a:avLst>
          </a:prstGeo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rPr>
              <a:t>POS</a:t>
            </a:r>
          </a:p>
        </p:txBody>
      </p:sp>
      <p:sp>
        <p:nvSpPr>
          <p:cNvPr id="28" name="Abgerundetes Rechteck 27"/>
          <p:cNvSpPr/>
          <p:nvPr/>
        </p:nvSpPr>
        <p:spPr bwMode="auto">
          <a:xfrm>
            <a:off x="6524897" y="2781285"/>
            <a:ext cx="965566" cy="328480"/>
          </a:xfrm>
          <a:prstGeom prst="roundRect">
            <a:avLst>
              <a:gd name="adj" fmla="val 0"/>
            </a:avLst>
          </a:prstGeom>
          <a:solidFill>
            <a:schemeClr val="tx1">
              <a:lumMod val="75000"/>
              <a:lumOff val="2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ctr" anchorCtr="0" compatLnSpc="1">
            <a:prstTxWarp prst="textNoShape">
              <a:avLst/>
            </a:prstTxWarp>
          </a:bodyPr>
          <a:lstStyle/>
          <a:p>
            <a:pPr lvl="0" algn="ctr" fontAlgn="base">
              <a:spcBef>
                <a:spcPct val="0"/>
              </a:spcBef>
              <a:spcAft>
                <a:spcPct val="0"/>
              </a:spcAft>
              <a:defRPr/>
            </a:pPr>
            <a:r>
              <a:rPr lang="en-US" sz="6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Supplier</a:t>
            </a:r>
            <a:endParaRPr kumimoji="0" lang="en-US" sz="600" b="1"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Abgerundetes Rechteck 28"/>
          <p:cNvSpPr/>
          <p:nvPr/>
        </p:nvSpPr>
        <p:spPr bwMode="auto">
          <a:xfrm>
            <a:off x="6524897" y="3242049"/>
            <a:ext cx="965566" cy="328480"/>
          </a:xfrm>
          <a:prstGeom prst="roundRect">
            <a:avLst>
              <a:gd name="adj" fmla="val 0"/>
            </a:avLst>
          </a:prstGeom>
          <a:solidFill>
            <a:schemeClr val="tx1">
              <a:lumMod val="75000"/>
              <a:lumOff val="2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rPr>
              <a:t>KEP</a:t>
            </a:r>
          </a:p>
        </p:txBody>
      </p:sp>
      <p:sp>
        <p:nvSpPr>
          <p:cNvPr id="30" name="Abgerundetes Rechteck 29"/>
          <p:cNvSpPr/>
          <p:nvPr/>
        </p:nvSpPr>
        <p:spPr bwMode="auto">
          <a:xfrm>
            <a:off x="6524897" y="3702812"/>
            <a:ext cx="965566" cy="328480"/>
          </a:xfrm>
          <a:prstGeom prst="roundRect">
            <a:avLst>
              <a:gd name="adj" fmla="val 0"/>
            </a:avLst>
          </a:prstGeom>
          <a:solidFill>
            <a:schemeClr val="tx1">
              <a:lumMod val="75000"/>
              <a:lumOff val="2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rPr>
              <a:t>QA</a:t>
            </a:r>
          </a:p>
        </p:txBody>
      </p:sp>
      <p:sp>
        <p:nvSpPr>
          <p:cNvPr id="31" name="Abgerundetes Rechteck 30"/>
          <p:cNvSpPr/>
          <p:nvPr/>
        </p:nvSpPr>
        <p:spPr bwMode="auto">
          <a:xfrm>
            <a:off x="10681329" y="2781285"/>
            <a:ext cx="965566" cy="328480"/>
          </a:xfrm>
          <a:prstGeom prst="roundRect">
            <a:avLst>
              <a:gd name="adj" fmla="val 0"/>
            </a:avLst>
          </a:prstGeo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rPr>
              <a:t>Bank</a:t>
            </a:r>
          </a:p>
        </p:txBody>
      </p:sp>
      <p:sp>
        <p:nvSpPr>
          <p:cNvPr id="32" name="Abgerundetes Rechteck 31"/>
          <p:cNvSpPr/>
          <p:nvPr/>
        </p:nvSpPr>
        <p:spPr bwMode="auto">
          <a:xfrm>
            <a:off x="10681329" y="3242049"/>
            <a:ext cx="965566" cy="328480"/>
          </a:xfrm>
          <a:prstGeom prst="roundRect">
            <a:avLst>
              <a:gd name="adj" fmla="val 0"/>
            </a:avLst>
          </a:prstGeo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ctr" anchorCtr="0" compatLnSpc="1">
            <a:prstTxWarp prst="textNoShape">
              <a:avLst/>
            </a:prstTxWarp>
          </a:bodyPr>
          <a:lstStyle/>
          <a:p>
            <a:pPr lvl="0" algn="ctr" fontAlgn="base">
              <a:spcBef>
                <a:spcPct val="0"/>
              </a:spcBef>
              <a:spcAft>
                <a:spcPct val="0"/>
              </a:spcAft>
              <a:defRPr/>
            </a:pPr>
            <a:r>
              <a:rPr lang="en-US" sz="6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Payment Provider</a:t>
            </a:r>
            <a:endParaRPr kumimoji="0" lang="en-US" sz="600" b="1"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3" name="Abgerundetes Rechteck 32"/>
          <p:cNvSpPr/>
          <p:nvPr/>
        </p:nvSpPr>
        <p:spPr bwMode="auto">
          <a:xfrm>
            <a:off x="10681329" y="3702813"/>
            <a:ext cx="965566" cy="328480"/>
          </a:xfrm>
          <a:prstGeom prst="roundRect">
            <a:avLst>
              <a:gd name="adj" fmla="val 0"/>
            </a:avLst>
          </a:prstGeo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err="1">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rPr>
              <a:t>Inkasso</a:t>
            </a:r>
            <a:endParaRPr kumimoji="0" lang="en-US" sz="600" b="1"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4" name="Abgerundetes Rechteck 33"/>
          <p:cNvSpPr/>
          <p:nvPr/>
        </p:nvSpPr>
        <p:spPr bwMode="auto">
          <a:xfrm>
            <a:off x="10681329" y="4163576"/>
            <a:ext cx="965566" cy="328480"/>
          </a:xfrm>
          <a:prstGeom prst="roundRect">
            <a:avLst>
              <a:gd name="adj" fmla="val 0"/>
            </a:avLst>
          </a:prstGeo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ctr" anchorCtr="0" compatLnSpc="1">
            <a:prstTxWarp prst="textNoShape">
              <a:avLst/>
            </a:prstTxWarp>
          </a:bodyPr>
          <a:lstStyle/>
          <a:p>
            <a:pPr lvl="0" algn="ctr" fontAlgn="base">
              <a:spcBef>
                <a:spcPct val="0"/>
              </a:spcBef>
              <a:spcAft>
                <a:spcPct val="0"/>
              </a:spcAft>
              <a:defRPr/>
            </a:pPr>
            <a:r>
              <a:rPr lang="en-US" sz="6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Risk Management</a:t>
            </a:r>
            <a:endParaRPr kumimoji="0" lang="en-US" sz="600" b="1"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5" name="Abgerundetes Rechteck 34"/>
          <p:cNvSpPr/>
          <p:nvPr/>
        </p:nvSpPr>
        <p:spPr bwMode="auto">
          <a:xfrm>
            <a:off x="9184840" y="5251576"/>
            <a:ext cx="653035" cy="264593"/>
          </a:xfrm>
          <a:prstGeom prst="roundRect">
            <a:avLst>
              <a:gd name="adj" fmla="val 0"/>
            </a:avLst>
          </a:prstGeom>
          <a:gradFill>
            <a:gsLst>
              <a:gs pos="50000">
                <a:schemeClr val="tx1">
                  <a:lumMod val="85000"/>
                  <a:lumOff val="15000"/>
                </a:schemeClr>
              </a:gs>
              <a:gs pos="49000">
                <a:schemeClr val="tx1"/>
              </a:gs>
            </a:gsLst>
            <a:lin ang="15000000" scaled="0"/>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5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Reporting</a:t>
            </a:r>
            <a:endParaRPr kumimoji="0" lang="en-US" sz="500"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6" name="Abgerundetes Rechteck 35"/>
          <p:cNvSpPr/>
          <p:nvPr/>
        </p:nvSpPr>
        <p:spPr bwMode="auto">
          <a:xfrm>
            <a:off x="8466884" y="5251576"/>
            <a:ext cx="656722" cy="264593"/>
          </a:xfrm>
          <a:prstGeom prst="roundRect">
            <a:avLst>
              <a:gd name="adj" fmla="val 0"/>
            </a:avLst>
          </a:prstGeom>
          <a:gradFill>
            <a:gsLst>
              <a:gs pos="50000">
                <a:schemeClr val="tx1">
                  <a:lumMod val="85000"/>
                  <a:lumOff val="15000"/>
                </a:schemeClr>
              </a:gs>
              <a:gs pos="49000">
                <a:schemeClr val="tx1"/>
              </a:gs>
            </a:gsLst>
            <a:lin ang="15000000" scaled="0"/>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5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Tracking</a:t>
            </a:r>
            <a:endParaRPr kumimoji="0" lang="en-US" sz="500"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Abgerundetes Rechteck 36"/>
          <p:cNvSpPr/>
          <p:nvPr/>
        </p:nvSpPr>
        <p:spPr bwMode="auto">
          <a:xfrm>
            <a:off x="7756390" y="5251576"/>
            <a:ext cx="652193" cy="264593"/>
          </a:xfrm>
          <a:prstGeom prst="roundRect">
            <a:avLst>
              <a:gd name="adj" fmla="val 0"/>
            </a:avLst>
          </a:prstGeom>
          <a:gradFill>
            <a:gsLst>
              <a:gs pos="50000">
                <a:schemeClr val="tx1">
                  <a:lumMod val="85000"/>
                  <a:lumOff val="15000"/>
                </a:schemeClr>
              </a:gs>
              <a:gs pos="49000">
                <a:schemeClr val="tx1"/>
              </a:gs>
            </a:gsLst>
            <a:lin ang="15000000" scaled="0"/>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36000" tIns="3600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5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Watching</a:t>
            </a:r>
            <a:endParaRPr kumimoji="0" lang="en-US" sz="500" i="0" u="none" strike="noStrike" kern="0" cap="none" spc="0" normalizeH="0" baseline="0" noProof="0" dirty="0">
              <a:ln>
                <a:noFill/>
              </a:ln>
              <a:solidFill>
                <a:srgbClr val="FFFFFF"/>
              </a:solidFill>
              <a:effectLst>
                <a:outerShdw blurRad="38100" dist="38100" dir="2700000" algn="tl">
                  <a:srgbClr val="000000">
                    <a:alpha val="2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Textplatzhalter 5"/>
          <p:cNvSpPr txBox="1">
            <a:spLocks/>
          </p:cNvSpPr>
          <p:nvPr/>
        </p:nvSpPr>
        <p:spPr bwMode="auto">
          <a:xfrm>
            <a:off x="7242627" y="720105"/>
            <a:ext cx="1841951" cy="304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5750" indent="-285750" algn="l" rtl="0" eaLnBrk="1" fontAlgn="base" hangingPunct="1">
              <a:spcBef>
                <a:spcPts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44400" indent="-284400" algn="l" rtl="0" eaLnBrk="1" fontAlgn="base" hangingPunct="1">
              <a:spcBef>
                <a:spcPts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00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6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72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3415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6pPr>
            <a:lvl7pPr marL="27987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7pPr>
            <a:lvl8pPr marL="32559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8pPr>
            <a:lvl9pPr marL="37131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9pPr>
          </a:lstStyle>
          <a:p>
            <a:pPr marL="0" indent="0">
              <a:buFont typeface="Wingdings" pitchFamily="2" charset="2"/>
              <a:buNone/>
              <a:defRPr/>
            </a:pPr>
            <a:r>
              <a:rPr lang="de-DE" sz="900" kern="0" dirty="0">
                <a:latin typeface="Open Sans" panose="020B0606030504020204" pitchFamily="34" charset="0"/>
                <a:ea typeface="Open Sans" panose="020B0606030504020204" pitchFamily="34" charset="0"/>
                <a:cs typeface="Open Sans" panose="020B0606030504020204" pitchFamily="34" charset="0"/>
              </a:rPr>
              <a:t>Integration</a:t>
            </a:r>
          </a:p>
        </p:txBody>
      </p:sp>
      <p:sp>
        <p:nvSpPr>
          <p:cNvPr id="39" name="Textplatzhalter 5"/>
          <p:cNvSpPr txBox="1">
            <a:spLocks/>
          </p:cNvSpPr>
          <p:nvPr/>
        </p:nvSpPr>
        <p:spPr bwMode="auto">
          <a:xfrm>
            <a:off x="9415092" y="1488717"/>
            <a:ext cx="1841951" cy="304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5750" indent="-285750" algn="l" rtl="0" eaLnBrk="1" fontAlgn="base" hangingPunct="1">
              <a:spcBef>
                <a:spcPts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44400" indent="-284400" algn="l" rtl="0" eaLnBrk="1" fontAlgn="base" hangingPunct="1">
              <a:spcBef>
                <a:spcPts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00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6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72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3415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6pPr>
            <a:lvl7pPr marL="27987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7pPr>
            <a:lvl8pPr marL="32559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8pPr>
            <a:lvl9pPr marL="37131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9pPr>
          </a:lstStyle>
          <a:p>
            <a:pPr marL="0" indent="0">
              <a:lnSpc>
                <a:spcPts val="600"/>
              </a:lnSpc>
              <a:buFont typeface="Wingdings" pitchFamily="2" charset="2"/>
              <a:buNone/>
              <a:defRPr/>
            </a:pPr>
            <a:r>
              <a:rPr lang="de-DE" sz="800" kern="0" dirty="0" err="1">
                <a:latin typeface="Open Sans" panose="020B0606030504020204" pitchFamily="34" charset="0"/>
                <a:ea typeface="Open Sans" panose="020B0606030504020204" pitchFamily="34" charset="0"/>
                <a:cs typeface="Open Sans" panose="020B0606030504020204" pitchFamily="34" charset="0"/>
              </a:rPr>
              <a:t>Presenting</a:t>
            </a:r>
            <a:endParaRPr lang="de-DE" sz="800" kern="0" dirty="0">
              <a:latin typeface="Open Sans" panose="020B0606030504020204" pitchFamily="34" charset="0"/>
              <a:ea typeface="Open Sans" panose="020B0606030504020204" pitchFamily="34" charset="0"/>
              <a:cs typeface="Open Sans" panose="020B0606030504020204" pitchFamily="34" charset="0"/>
            </a:endParaRPr>
          </a:p>
        </p:txBody>
      </p:sp>
      <p:sp>
        <p:nvSpPr>
          <p:cNvPr id="40" name="Textplatzhalter 5"/>
          <p:cNvSpPr txBox="1">
            <a:spLocks/>
          </p:cNvSpPr>
          <p:nvPr/>
        </p:nvSpPr>
        <p:spPr bwMode="auto">
          <a:xfrm>
            <a:off x="7598350" y="1013191"/>
            <a:ext cx="1841951" cy="304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5750" indent="-285750" algn="l" rtl="0" eaLnBrk="1" fontAlgn="base" hangingPunct="1">
              <a:spcBef>
                <a:spcPts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44400" indent="-284400" algn="l" rtl="0" eaLnBrk="1" fontAlgn="base" hangingPunct="1">
              <a:spcBef>
                <a:spcPts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00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6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72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3415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6pPr>
            <a:lvl7pPr marL="27987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7pPr>
            <a:lvl8pPr marL="32559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8pPr>
            <a:lvl9pPr marL="37131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9pPr>
          </a:lstStyle>
          <a:p>
            <a:pPr marL="0" indent="0">
              <a:buFont typeface="Wingdings" pitchFamily="2" charset="2"/>
              <a:buNone/>
              <a:defRPr/>
            </a:pPr>
            <a:r>
              <a:rPr lang="de-DE" sz="900" kern="0" dirty="0">
                <a:latin typeface="Open Sans" panose="020B0606030504020204" pitchFamily="34" charset="0"/>
                <a:ea typeface="Open Sans" panose="020B0606030504020204" pitchFamily="34" charset="0"/>
                <a:cs typeface="Open Sans" panose="020B0606030504020204" pitchFamily="34" charset="0"/>
              </a:rPr>
              <a:t>Controlling</a:t>
            </a:r>
          </a:p>
        </p:txBody>
      </p:sp>
      <p:sp>
        <p:nvSpPr>
          <p:cNvPr id="41" name="Textplatzhalter 5"/>
          <p:cNvSpPr txBox="1">
            <a:spLocks/>
          </p:cNvSpPr>
          <p:nvPr/>
        </p:nvSpPr>
        <p:spPr bwMode="auto">
          <a:xfrm>
            <a:off x="9415093" y="3153311"/>
            <a:ext cx="1070412" cy="304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5750" indent="-285750" algn="l" rtl="0" eaLnBrk="1" fontAlgn="base" hangingPunct="1">
              <a:spcBef>
                <a:spcPts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44400" indent="-284400" algn="l" rtl="0" eaLnBrk="1" fontAlgn="base" hangingPunct="1">
              <a:spcBef>
                <a:spcPts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00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6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72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3415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6pPr>
            <a:lvl7pPr marL="27987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7pPr>
            <a:lvl8pPr marL="32559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8pPr>
            <a:lvl9pPr marL="37131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9pPr>
          </a:lstStyle>
          <a:p>
            <a:pPr marL="0" indent="0">
              <a:lnSpc>
                <a:spcPts val="600"/>
              </a:lnSpc>
              <a:buFont typeface="Wingdings" pitchFamily="2" charset="2"/>
              <a:buNone/>
              <a:defRPr/>
            </a:pPr>
            <a:r>
              <a:rPr lang="de-DE" sz="800" kern="0" dirty="0">
                <a:latin typeface="Open Sans" panose="020B0606030504020204" pitchFamily="34" charset="0"/>
                <a:ea typeface="Open Sans" panose="020B0606030504020204" pitchFamily="34" charset="0"/>
                <a:cs typeface="Open Sans" panose="020B0606030504020204" pitchFamily="34" charset="0"/>
              </a:rPr>
              <a:t>Accounting &amp;</a:t>
            </a:r>
          </a:p>
          <a:p>
            <a:pPr marL="0" indent="0">
              <a:lnSpc>
                <a:spcPts val="600"/>
              </a:lnSpc>
              <a:buFont typeface="Wingdings" pitchFamily="2" charset="2"/>
              <a:buNone/>
              <a:defRPr/>
            </a:pPr>
            <a:r>
              <a:rPr lang="de-DE" sz="800" kern="0" dirty="0" err="1">
                <a:latin typeface="Open Sans" panose="020B0606030504020204" pitchFamily="34" charset="0"/>
                <a:ea typeface="Open Sans" panose="020B0606030504020204" pitchFamily="34" charset="0"/>
                <a:cs typeface="Open Sans" panose="020B0606030504020204" pitchFamily="34" charset="0"/>
              </a:rPr>
              <a:t>Execution</a:t>
            </a:r>
            <a:endParaRPr lang="de-DE" sz="800" kern="0" dirty="0">
              <a:latin typeface="Open Sans" panose="020B0606030504020204" pitchFamily="34" charset="0"/>
              <a:ea typeface="Open Sans" panose="020B0606030504020204" pitchFamily="34" charset="0"/>
              <a:cs typeface="Open Sans" panose="020B0606030504020204" pitchFamily="34" charset="0"/>
            </a:endParaRPr>
          </a:p>
        </p:txBody>
      </p:sp>
      <p:sp>
        <p:nvSpPr>
          <p:cNvPr id="42" name="Abgerundetes Rechteck 41"/>
          <p:cNvSpPr/>
          <p:nvPr/>
        </p:nvSpPr>
        <p:spPr bwMode="auto">
          <a:xfrm>
            <a:off x="7989600" y="3600118"/>
            <a:ext cx="711448" cy="99408"/>
          </a:xfrm>
          <a:prstGeom prst="roundRect">
            <a:avLst>
              <a:gd name="adj" fmla="val 0"/>
            </a:avLst>
          </a:prstGeom>
          <a:solidFill>
            <a:schemeClr val="bg1">
              <a:lumMod val="65000"/>
            </a:schemeClr>
          </a:solidFill>
          <a:ln w="9525" cap="flat" cmpd="sng" algn="ctr">
            <a:noFill/>
            <a:prstDash val="solid"/>
            <a:round/>
            <a:headEnd type="none" w="med" len="med"/>
            <a:tailEnd type="none" w="med" len="med"/>
          </a:ln>
          <a:effectLst/>
        </p:spPr>
        <p:txBody>
          <a:bodyPr vert="horz" wrap="none" lIns="36000" tIns="36000" rIns="36000" bIns="0" numCol="1" rtlCol="0" anchor="b"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5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Interfacing</a:t>
            </a:r>
          </a:p>
        </p:txBody>
      </p:sp>
      <p:sp>
        <p:nvSpPr>
          <p:cNvPr id="43" name="Abgerundetes Rechteck 42"/>
          <p:cNvSpPr/>
          <p:nvPr/>
        </p:nvSpPr>
        <p:spPr bwMode="auto">
          <a:xfrm>
            <a:off x="7989600" y="4228408"/>
            <a:ext cx="711448" cy="99408"/>
          </a:xfrm>
          <a:prstGeom prst="roundRect">
            <a:avLst>
              <a:gd name="adj" fmla="val 0"/>
            </a:avLst>
          </a:prstGeom>
          <a:solidFill>
            <a:schemeClr val="bg1">
              <a:lumMod val="65000"/>
            </a:schemeClr>
          </a:solidFill>
          <a:ln w="9525" cap="flat" cmpd="sng" algn="ctr">
            <a:noFill/>
            <a:prstDash val="solid"/>
            <a:round/>
            <a:headEnd type="none" w="med" len="med"/>
            <a:tailEnd type="none" w="med" len="med"/>
          </a:ln>
          <a:effectLst/>
        </p:spPr>
        <p:txBody>
          <a:bodyPr vert="horz" wrap="none" lIns="36000" tIns="36000" rIns="36000" bIns="0" numCol="1" rtlCol="0" anchor="b"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5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Interfacing</a:t>
            </a:r>
          </a:p>
        </p:txBody>
      </p:sp>
      <p:sp>
        <p:nvSpPr>
          <p:cNvPr id="44" name="Abgerundetes Rechteck 43"/>
          <p:cNvSpPr/>
          <p:nvPr/>
        </p:nvSpPr>
        <p:spPr bwMode="auto">
          <a:xfrm>
            <a:off x="7989600" y="2956944"/>
            <a:ext cx="711448" cy="99408"/>
          </a:xfrm>
          <a:prstGeom prst="roundRect">
            <a:avLst>
              <a:gd name="adj" fmla="val 0"/>
            </a:avLst>
          </a:prstGeom>
          <a:solidFill>
            <a:schemeClr val="bg1">
              <a:lumMod val="65000"/>
            </a:schemeClr>
          </a:solidFill>
          <a:ln w="9525" cap="flat" cmpd="sng" algn="ctr">
            <a:noFill/>
            <a:prstDash val="solid"/>
            <a:round/>
            <a:headEnd type="none" w="med" len="med"/>
            <a:tailEnd type="none" w="med" len="med"/>
          </a:ln>
          <a:effectLst/>
        </p:spPr>
        <p:txBody>
          <a:bodyPr vert="horz" wrap="none" lIns="36000" tIns="36000" rIns="36000" bIns="0" numCol="1" rtlCol="0" anchor="b"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500" b="1" kern="0" dirty="0">
                <a:solidFill>
                  <a:srgbClr val="FFFFFF"/>
                </a:solidFill>
                <a:effectLst>
                  <a:outerShdw blurRad="38100" dist="38100" dir="2700000" algn="tl">
                    <a:srgbClr val="000000">
                      <a:alpha val="20000"/>
                    </a:srgbClr>
                  </a:outerShdw>
                </a:effectLst>
                <a:latin typeface="Open Sans" panose="020B0606030504020204" pitchFamily="34" charset="0"/>
                <a:ea typeface="Open Sans" panose="020B0606030504020204" pitchFamily="34" charset="0"/>
                <a:cs typeface="Open Sans" panose="020B0606030504020204" pitchFamily="34" charset="0"/>
              </a:rPr>
              <a:t>Interfacing</a:t>
            </a:r>
          </a:p>
        </p:txBody>
      </p:sp>
      <p:graphicFrame>
        <p:nvGraphicFramePr>
          <p:cNvPr id="45" name="Tabelle 44"/>
          <p:cNvGraphicFramePr>
            <a:graphicFrameLocks noGrp="1"/>
          </p:cNvGraphicFramePr>
          <p:nvPr>
            <p:extLst>
              <p:ext uri="{D42A27DB-BD31-4B8C-83A1-F6EECF244321}">
                <p14:modId xmlns:p14="http://schemas.microsoft.com/office/powerpoint/2010/main" val="762375706"/>
              </p:ext>
            </p:extLst>
          </p:nvPr>
        </p:nvGraphicFramePr>
        <p:xfrm>
          <a:off x="543732" y="1762565"/>
          <a:ext cx="4963140" cy="2023136"/>
        </p:xfrm>
        <a:graphic>
          <a:graphicData uri="http://schemas.openxmlformats.org/drawingml/2006/table">
            <a:tbl>
              <a:tblPr firstRow="1" bandRow="1">
                <a:tableStyleId>{FABFCF23-3B69-468F-B69F-88F6DE6A72F2}</a:tableStyleId>
              </a:tblPr>
              <a:tblGrid>
                <a:gridCol w="917863">
                  <a:extLst>
                    <a:ext uri="{9D8B030D-6E8A-4147-A177-3AD203B41FA5}">
                      <a16:colId xmlns:a16="http://schemas.microsoft.com/office/drawing/2014/main" val="20000"/>
                    </a:ext>
                  </a:extLst>
                </a:gridCol>
                <a:gridCol w="1078740">
                  <a:extLst>
                    <a:ext uri="{9D8B030D-6E8A-4147-A177-3AD203B41FA5}">
                      <a16:colId xmlns:a16="http://schemas.microsoft.com/office/drawing/2014/main" val="20001"/>
                    </a:ext>
                  </a:extLst>
                </a:gridCol>
                <a:gridCol w="1172544">
                  <a:extLst>
                    <a:ext uri="{9D8B030D-6E8A-4147-A177-3AD203B41FA5}">
                      <a16:colId xmlns:a16="http://schemas.microsoft.com/office/drawing/2014/main" val="20002"/>
                    </a:ext>
                  </a:extLst>
                </a:gridCol>
                <a:gridCol w="801365">
                  <a:extLst>
                    <a:ext uri="{9D8B030D-6E8A-4147-A177-3AD203B41FA5}">
                      <a16:colId xmlns:a16="http://schemas.microsoft.com/office/drawing/2014/main" val="20003"/>
                    </a:ext>
                  </a:extLst>
                </a:gridCol>
                <a:gridCol w="992628">
                  <a:extLst>
                    <a:ext uri="{9D8B030D-6E8A-4147-A177-3AD203B41FA5}">
                      <a16:colId xmlns:a16="http://schemas.microsoft.com/office/drawing/2014/main" val="20004"/>
                    </a:ext>
                  </a:extLst>
                </a:gridCol>
              </a:tblGrid>
              <a:tr h="280286">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Best. Nr.</a:t>
                      </a:r>
                    </a:p>
                  </a:txBody>
                  <a:tcPr>
                    <a:lnL w="12700" cmpd="sng">
                      <a:noFill/>
                    </a:lnL>
                    <a:lnT w="12700" cmpd="sng">
                      <a:noFill/>
                    </a:lnT>
                    <a:lnB w="12700" cmpd="sng">
                      <a:noFill/>
                    </a:lnB>
                    <a:solidFill>
                      <a:srgbClr val="00B8EA"/>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Titel</a:t>
                      </a:r>
                    </a:p>
                  </a:txBody>
                  <a:tcPr>
                    <a:lnT w="12700" cmpd="sng">
                      <a:noFill/>
                    </a:lnT>
                    <a:lnB w="12700" cmpd="sng">
                      <a:noFill/>
                    </a:lnB>
                    <a:solidFill>
                      <a:srgbClr val="00B8EA"/>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Beschreibung</a:t>
                      </a:r>
                    </a:p>
                  </a:txBody>
                  <a:tcPr>
                    <a:lnT w="12700" cmpd="sng">
                      <a:noFill/>
                    </a:lnT>
                    <a:lnB w="12700" cmpd="sng">
                      <a:noFill/>
                    </a:lnB>
                    <a:solidFill>
                      <a:srgbClr val="00B8EA"/>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Anzahl</a:t>
                      </a:r>
                    </a:p>
                  </a:txBody>
                  <a:tcPr>
                    <a:lnT w="12700" cmpd="sng">
                      <a:noFill/>
                    </a:lnT>
                    <a:lnB w="12700" cmpd="sng">
                      <a:noFill/>
                    </a:lnB>
                    <a:solidFill>
                      <a:srgbClr val="00B8EA"/>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Preis</a:t>
                      </a:r>
                    </a:p>
                  </a:txBody>
                  <a:tcPr>
                    <a:lnR w="12700" cmpd="sng">
                      <a:noFill/>
                    </a:lnR>
                    <a:lnT w="12700" cmpd="sng">
                      <a:noFill/>
                    </a:lnT>
                    <a:lnB w="12700" cmpd="sng">
                      <a:noFill/>
                    </a:lnB>
                    <a:solidFill>
                      <a:srgbClr val="00B8EA"/>
                    </a:solidFill>
                  </a:tcPr>
                </a:tc>
                <a:extLst>
                  <a:ext uri="{0D108BD9-81ED-4DB2-BD59-A6C34878D82A}">
                    <a16:rowId xmlns:a16="http://schemas.microsoft.com/office/drawing/2014/main" val="10000"/>
                  </a:ext>
                </a:extLst>
              </a:tr>
              <a:tr h="290475">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01991</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T w="12700" cmpd="sng">
                      <a:noFill/>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Toshiba 1TB</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12700" cmpd="sng">
                      <a:noFill/>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USB-HD</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12700" cmpd="sng">
                      <a:noFill/>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12</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12700" cmpd="sng">
                      <a:noFill/>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22,90</a:t>
                      </a:r>
                      <a:r>
                        <a:rPr lang="de-DE" sz="1000" baseline="0" dirty="0">
                          <a:latin typeface="Open Sans" panose="020B0606030504020204" pitchFamily="34" charset="0"/>
                          <a:ea typeface="Open Sans" panose="020B0606030504020204" pitchFamily="34" charset="0"/>
                          <a:cs typeface="Open Sans" panose="020B0606030504020204" pitchFamily="34" charset="0"/>
                        </a:rPr>
                        <a:t> EUR</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R w="12700" cmpd="sng">
                      <a:noFill/>
                    </a:lnR>
                    <a:lnT w="12700" cmpd="sng">
                      <a:noFill/>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90475">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01991</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Toshiba 1TB</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USB-HD</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12</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22,90</a:t>
                      </a:r>
                      <a:r>
                        <a:rPr lang="de-DE" sz="1000" baseline="0" dirty="0">
                          <a:latin typeface="Open Sans" panose="020B0606030504020204" pitchFamily="34" charset="0"/>
                          <a:ea typeface="Open Sans" panose="020B0606030504020204" pitchFamily="34" charset="0"/>
                          <a:cs typeface="Open Sans" panose="020B0606030504020204" pitchFamily="34" charset="0"/>
                        </a:rPr>
                        <a:t> EUR</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90475">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01991</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Toshiba 1TB</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USB-HD</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12</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22,90</a:t>
                      </a:r>
                      <a:r>
                        <a:rPr lang="de-DE" sz="1000" baseline="0" dirty="0">
                          <a:latin typeface="Open Sans" panose="020B0606030504020204" pitchFamily="34" charset="0"/>
                          <a:ea typeface="Open Sans" panose="020B0606030504020204" pitchFamily="34" charset="0"/>
                          <a:cs typeface="Open Sans" panose="020B0606030504020204" pitchFamily="34" charset="0"/>
                        </a:rPr>
                        <a:t> EUR</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90475">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01991</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Toshiba 1TB</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USB-HD</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12</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22,90</a:t>
                      </a:r>
                      <a:r>
                        <a:rPr lang="de-DE" sz="1000" baseline="0" dirty="0">
                          <a:latin typeface="Open Sans" panose="020B0606030504020204" pitchFamily="34" charset="0"/>
                          <a:ea typeface="Open Sans" panose="020B0606030504020204" pitchFamily="34" charset="0"/>
                          <a:cs typeface="Open Sans" panose="020B0606030504020204" pitchFamily="34" charset="0"/>
                        </a:rPr>
                        <a:t> EUR</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90475">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01991</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Toshiba 1TB</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USB-HD</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12</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22,90</a:t>
                      </a:r>
                      <a:r>
                        <a:rPr lang="de-DE" sz="1000" baseline="0" dirty="0">
                          <a:latin typeface="Open Sans" panose="020B0606030504020204" pitchFamily="34" charset="0"/>
                          <a:ea typeface="Open Sans" panose="020B0606030504020204" pitchFamily="34" charset="0"/>
                          <a:cs typeface="Open Sans" panose="020B0606030504020204" pitchFamily="34" charset="0"/>
                        </a:rPr>
                        <a:t> EUR</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90475">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01991</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Toshiba 1TB</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USB-HD</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12</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de-DE" sz="1000" dirty="0">
                          <a:latin typeface="Open Sans" panose="020B0606030504020204" pitchFamily="34" charset="0"/>
                          <a:ea typeface="Open Sans" panose="020B0606030504020204" pitchFamily="34" charset="0"/>
                          <a:cs typeface="Open Sans" panose="020B0606030504020204" pitchFamily="34" charset="0"/>
                        </a:rPr>
                        <a:t>22,90</a:t>
                      </a:r>
                      <a:r>
                        <a:rPr lang="de-DE" sz="1000" baseline="0" dirty="0">
                          <a:latin typeface="Open Sans" panose="020B0606030504020204" pitchFamily="34" charset="0"/>
                          <a:ea typeface="Open Sans" panose="020B0606030504020204" pitchFamily="34" charset="0"/>
                          <a:cs typeface="Open Sans" panose="020B0606030504020204" pitchFamily="34" charset="0"/>
                        </a:rPr>
                        <a:t> EUR</a:t>
                      </a:r>
                    </a:p>
                  </a:txBody>
                  <a:tcPr>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96515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3D586D-BDD1-6646-B068-C9171A6F9E9D}"/>
              </a:ext>
            </a:extLst>
          </p:cNvPr>
          <p:cNvSpPr>
            <a:spLocks noGrp="1"/>
          </p:cNvSpPr>
          <p:nvPr>
            <p:ph type="title"/>
          </p:nvPr>
        </p:nvSpPr>
        <p:spPr/>
        <p:txBody>
          <a:bodyPr/>
          <a:lstStyle/>
          <a:p>
            <a:r>
              <a:rPr lang="en-US"/>
              <a:t>2. Giới thiệu bài toán phân tích phản hồi khách hàng.</a:t>
            </a:r>
          </a:p>
        </p:txBody>
      </p:sp>
      <p:pic>
        <p:nvPicPr>
          <p:cNvPr id="5" name="Picture 4">
            <a:extLst>
              <a:ext uri="{FF2B5EF4-FFF2-40B4-BE49-F238E27FC236}">
                <a16:creationId xmlns:a16="http://schemas.microsoft.com/office/drawing/2014/main" id="{850D4403-6E83-B145-BD57-ABDD6B7AA811}"/>
              </a:ext>
            </a:extLst>
          </p:cNvPr>
          <p:cNvPicPr>
            <a:picLocks noChangeAspect="1"/>
          </p:cNvPicPr>
          <p:nvPr/>
        </p:nvPicPr>
        <p:blipFill>
          <a:blip r:embed="rId2"/>
          <a:stretch>
            <a:fillRect/>
          </a:stretch>
        </p:blipFill>
        <p:spPr>
          <a:xfrm>
            <a:off x="0" y="891477"/>
            <a:ext cx="4088842" cy="5033835"/>
          </a:xfrm>
          <a:prstGeom prst="rect">
            <a:avLst/>
          </a:prstGeom>
        </p:spPr>
      </p:pic>
      <p:sp>
        <p:nvSpPr>
          <p:cNvPr id="9" name="Rounded Rectangle 8">
            <a:extLst>
              <a:ext uri="{FF2B5EF4-FFF2-40B4-BE49-F238E27FC236}">
                <a16:creationId xmlns:a16="http://schemas.microsoft.com/office/drawing/2014/main" id="{A3B126FB-E56E-0D42-8907-02AFD66543B5}"/>
              </a:ext>
            </a:extLst>
          </p:cNvPr>
          <p:cNvSpPr/>
          <p:nvPr/>
        </p:nvSpPr>
        <p:spPr bwMode="auto">
          <a:xfrm>
            <a:off x="4088842" y="891477"/>
            <a:ext cx="7802880" cy="2254059"/>
          </a:xfrm>
          <a:prstGeom prst="roundRect">
            <a:avLst/>
          </a:prstGeom>
          <a:solidFill>
            <a:schemeClr val="accent6">
              <a:lumMod val="60000"/>
              <a:lumOff val="40000"/>
              <a:alpha val="22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lgn="just">
              <a:spcAft>
                <a:spcPts val="600"/>
              </a:spcAft>
              <a:buFont typeface="Wingdings" pitchFamily="2" charset="2"/>
              <a:buChar char="Ø"/>
            </a:pPr>
            <a:r>
              <a:rPr lang="vi-VN" sz="17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Ngày nay, với sự bùng nổ của Internet với các phương tiện truyền thông xã hội, thương mại điện tử,… </a:t>
            </a:r>
          </a:p>
          <a:p>
            <a:pPr marL="285750" indent="-285750" algn="just">
              <a:spcAft>
                <a:spcPts val="600"/>
              </a:spcAft>
              <a:buFont typeface="Wingdings" pitchFamily="2" charset="2"/>
              <a:buChar char="Ø"/>
            </a:pPr>
            <a:r>
              <a:rPr lang="vi-VN" sz="17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Từ đó đã cho phép mọi người không chỉ chia sẻ thông tin trên đó mà còn thể hiện thái độ, quan điểm của mình đối với các sản phẩm, dịch vụ và các vấn đề xã hội khác.</a:t>
            </a:r>
            <a:r>
              <a:rPr lang="en-US" sz="17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p>
          <a:p>
            <a:pPr marL="285750" indent="-285750" algn="just">
              <a:spcAft>
                <a:spcPts val="600"/>
              </a:spcAft>
              <a:buFont typeface="Wingdings" pitchFamily="2" charset="2"/>
              <a:buChar char="Ø"/>
            </a:pPr>
            <a:r>
              <a:rPr lang="en-US" sz="1700" dirty="0" err="1">
                <a:latin typeface="Times New Roman" panose="02020603050405020304" pitchFamily="18" charset="0"/>
                <a:ea typeface="Tahoma" panose="020B0604030504040204" pitchFamily="34" charset="0"/>
                <a:cs typeface="Times New Roman" panose="02020603050405020304" pitchFamily="18" charset="0"/>
              </a:rPr>
              <a:t>Hầu</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hết</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các</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doanh</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nghiệp</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đều</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luôn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muốn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quan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tâm</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đến</a:t>
            </a:r>
            <a:r>
              <a:rPr lang="en-US" sz="1700" dirty="0">
                <a:latin typeface="Times New Roman" panose="02020603050405020304" pitchFamily="18" charset="0"/>
                <a:ea typeface="Tahoma" panose="020B0604030504040204" pitchFamily="34" charset="0"/>
                <a:cs typeface="Times New Roman" panose="02020603050405020304" pitchFamily="18" charset="0"/>
              </a:rPr>
              <a:t> ý </a:t>
            </a:r>
            <a:r>
              <a:rPr lang="en-US" sz="1700" dirty="0" err="1">
                <a:latin typeface="Times New Roman" panose="02020603050405020304" pitchFamily="18" charset="0"/>
                <a:ea typeface="Tahoma" panose="020B0604030504040204" pitchFamily="34" charset="0"/>
                <a:cs typeface="Times New Roman" panose="02020603050405020304" pitchFamily="18" charset="0"/>
              </a:rPr>
              <a:t>kiến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phản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hồi</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của</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khách</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hàng</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về</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sản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phẩm</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dịch</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vụ</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của</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họ</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như</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thế</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nào</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p>
          <a:p>
            <a:pPr algn="just">
              <a:spcAft>
                <a:spcPts val="600"/>
              </a:spcAft>
            </a:pPr>
            <a:endParaRPr lang="en-US" sz="17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3" name="Down Arrow 12">
            <a:extLst>
              <a:ext uri="{FF2B5EF4-FFF2-40B4-BE49-F238E27FC236}">
                <a16:creationId xmlns:a16="http://schemas.microsoft.com/office/drawing/2014/main" id="{C040C1AD-A736-2D4A-881C-D46B5CDEA2C1}"/>
              </a:ext>
            </a:extLst>
          </p:cNvPr>
          <p:cNvSpPr/>
          <p:nvPr/>
        </p:nvSpPr>
        <p:spPr bwMode="auto">
          <a:xfrm>
            <a:off x="7741820" y="3223261"/>
            <a:ext cx="484632" cy="786764"/>
          </a:xfrm>
          <a:prstGeom prst="downArrow">
            <a:avLst/>
          </a:prstGeom>
          <a:solidFill>
            <a:schemeClr val="accent6">
              <a:lumMod val="20000"/>
              <a:lumOff val="80000"/>
              <a:alpha val="78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en-US" sz="1200" b="0" i="0" u="none" strike="noStrike" cap="none" normalizeH="0" baseline="0" dirty="0" err="1">
              <a:ln>
                <a:noFill/>
              </a:ln>
              <a:solidFill>
                <a:schemeClr val="bg1"/>
              </a:solidFill>
              <a:effectLst/>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Folded Corner 14">
            <a:extLst>
              <a:ext uri="{FF2B5EF4-FFF2-40B4-BE49-F238E27FC236}">
                <a16:creationId xmlns:a16="http://schemas.microsoft.com/office/drawing/2014/main" id="{0848428D-F260-8D47-AB3A-B3023F1F55C1}"/>
              </a:ext>
            </a:extLst>
          </p:cNvPr>
          <p:cNvSpPr/>
          <p:nvPr/>
        </p:nvSpPr>
        <p:spPr bwMode="auto">
          <a:xfrm>
            <a:off x="4180575" y="4117469"/>
            <a:ext cx="7619413" cy="1362455"/>
          </a:xfrm>
          <a:prstGeom prst="foldedCorner">
            <a:avLst/>
          </a:prstGeom>
          <a:solidFill>
            <a:schemeClr val="bg1">
              <a:lumMod val="75000"/>
              <a:alpha val="18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vi-VN" sz="1700" dirty="0">
                <a:latin typeface="Times New Roman" panose="02020603050405020304" pitchFamily="18" charset="0"/>
                <a:ea typeface="Tahoma" panose="020B0604030504040204" pitchFamily="34" charset="0"/>
                <a:cs typeface="Times New Roman" panose="02020603050405020304" pitchFamily="18" charset="0"/>
              </a:rPr>
              <a:t>Từ đó bài toán ở đây đặt ra là làm thế nào để xây dựng một mô hình máy học đã được huấn luyện, để rồi dùng mô hình đó phân tích những đánh giá phản hồi mới về một dòng sản phẩm di động mới nào đó cho ra đó là đánh giá </a:t>
            </a:r>
            <a:r>
              <a:rPr lang="vi-VN" sz="1700" b="1" dirty="0">
                <a:latin typeface="Times New Roman" panose="02020603050405020304" pitchFamily="18" charset="0"/>
                <a:ea typeface="Tahoma" panose="020B0604030504040204" pitchFamily="34" charset="0"/>
                <a:cs typeface="Times New Roman" panose="02020603050405020304" pitchFamily="18" charset="0"/>
              </a:rPr>
              <a:t>POSITIVE</a:t>
            </a:r>
            <a:r>
              <a:rPr lang="vi-VN" sz="1700" dirty="0">
                <a:latin typeface="Times New Roman" panose="02020603050405020304" pitchFamily="18" charset="0"/>
                <a:ea typeface="Tahoma" panose="020B0604030504040204" pitchFamily="34" charset="0"/>
                <a:cs typeface="Times New Roman" panose="02020603050405020304" pitchFamily="18" charset="0"/>
              </a:rPr>
              <a:t> hay là </a:t>
            </a:r>
            <a:r>
              <a:rPr lang="vi-VN" sz="1700" b="1" dirty="0">
                <a:latin typeface="Times New Roman" panose="02020603050405020304" pitchFamily="18" charset="0"/>
                <a:ea typeface="Tahoma" panose="020B0604030504040204" pitchFamily="34" charset="0"/>
                <a:cs typeface="Times New Roman" panose="02020603050405020304" pitchFamily="18" charset="0"/>
              </a:rPr>
              <a:t>NEGATIVE</a:t>
            </a:r>
            <a:r>
              <a:rPr lang="vi-VN" sz="1700" dirty="0">
                <a:latin typeface="Times New Roman" panose="02020603050405020304" pitchFamily="18" charset="0"/>
                <a:ea typeface="Tahoma" panose="020B0604030504040204" pitchFamily="34" charset="0"/>
                <a:cs typeface="Times New Roman" panose="02020603050405020304" pitchFamily="18" charset="0"/>
              </a:rPr>
              <a:t> với độ chính xác cao.</a:t>
            </a:r>
            <a:endParaRPr lang="en-US" sz="17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0237122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
          <p:cNvSpPr>
            <a:spLocks noChangeArrowheads="1"/>
          </p:cNvSpPr>
          <p:nvPr/>
        </p:nvSpPr>
        <p:spPr bwMode="auto">
          <a:xfrm>
            <a:off x="0" y="1120878"/>
            <a:ext cx="12192000" cy="2658924"/>
          </a:xfrm>
          <a:prstGeom prst="rect">
            <a:avLst/>
          </a:prstGeom>
          <a:solidFill>
            <a:srgbClr val="CC3399"/>
          </a:solidFill>
          <a:ln>
            <a:noFill/>
          </a:ln>
        </p:spPr>
        <p:txBody>
          <a:bodyPr wrap="none" anchor="ctr"/>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ctr" eaLnBrk="1" hangingPunct="1">
              <a:spcAft>
                <a:spcPct val="0"/>
              </a:spcAft>
              <a:buClrTx/>
              <a:buFontTx/>
              <a:buNone/>
            </a:pPr>
            <a:endParaRPr lang="de-DE" altLang="de-DE">
              <a:latin typeface="Arial" pitchFamily="34" charset="0"/>
              <a:cs typeface="Arial" pitchFamily="34" charset="0"/>
            </a:endParaRPr>
          </a:p>
        </p:txBody>
      </p:sp>
      <p:sp>
        <p:nvSpPr>
          <p:cNvPr id="8" name="Textplatzhalter 5"/>
          <p:cNvSpPr>
            <a:spLocks noGrp="1"/>
          </p:cNvSpPr>
          <p:nvPr>
            <p:ph type="body" sz="quarter" idx="4294967295"/>
          </p:nvPr>
        </p:nvSpPr>
        <p:spPr>
          <a:xfrm>
            <a:off x="449263" y="3989917"/>
            <a:ext cx="1892300" cy="1117600"/>
          </a:xfrm>
        </p:spPr>
        <p:txBody>
          <a:bodyPr/>
          <a:lstStyle/>
          <a:p>
            <a:pPr marL="0" indent="0">
              <a:buFont typeface="Wingdings" pitchFamily="2" charset="2"/>
              <a:buNone/>
              <a:defRPr/>
            </a:pPr>
            <a:r>
              <a:rPr lang="de-DE" sz="1000" dirty="0"/>
              <a:t>Auftraggeber liefert Skizzen/Content</a:t>
            </a:r>
          </a:p>
        </p:txBody>
      </p:sp>
      <p:sp>
        <p:nvSpPr>
          <p:cNvPr id="9" name="Textplatzhalter 5"/>
          <p:cNvSpPr txBox="1">
            <a:spLocks/>
          </p:cNvSpPr>
          <p:nvPr/>
        </p:nvSpPr>
        <p:spPr bwMode="auto">
          <a:xfrm>
            <a:off x="2209801" y="4199467"/>
            <a:ext cx="1592263" cy="948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285750" indent="-285750" algn="l" rtl="0" eaLnBrk="0" fontAlgn="base" hangingPunct="0">
              <a:spcBef>
                <a:spcPct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42938" indent="-284163" algn="l" rtl="0" eaLnBrk="0" fontAlgn="base" hangingPunct="0">
              <a:spcBef>
                <a:spcPct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003300"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63663"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724025"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3415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6pPr>
            <a:lvl7pPr marL="27987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7pPr>
            <a:lvl8pPr marL="32559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8pPr>
            <a:lvl9pPr marL="37131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9pPr>
          </a:lstStyle>
          <a:p>
            <a:pPr marL="0" indent="0">
              <a:buFont typeface="Wingdings" pitchFamily="2" charset="2"/>
              <a:buNone/>
              <a:defRPr/>
            </a:pPr>
            <a:r>
              <a:rPr lang="de-DE" sz="1000" kern="0" dirty="0">
                <a:latin typeface="Open Sans" panose="020B0606030504020204" pitchFamily="34" charset="0"/>
                <a:ea typeface="Open Sans" panose="020B0606030504020204" pitchFamily="34" charset="0"/>
                <a:cs typeface="Open Sans" panose="020B0606030504020204" pitchFamily="34" charset="0"/>
              </a:rPr>
              <a:t>Designteam erstellt </a:t>
            </a:r>
            <a:r>
              <a:rPr lang="de-DE" sz="1000" kern="0" dirty="0" err="1">
                <a:latin typeface="Open Sans" panose="020B0606030504020204" pitchFamily="34" charset="0"/>
                <a:ea typeface="Open Sans" panose="020B0606030504020204" pitchFamily="34" charset="0"/>
                <a:cs typeface="Open Sans" panose="020B0606030504020204" pitchFamily="34" charset="0"/>
              </a:rPr>
              <a:t>Wireframes</a:t>
            </a:r>
            <a:r>
              <a:rPr lang="de-DE" sz="1000" kern="0" dirty="0">
                <a:latin typeface="Open Sans" panose="020B0606030504020204" pitchFamily="34" charset="0"/>
                <a:ea typeface="Open Sans" panose="020B0606030504020204" pitchFamily="34" charset="0"/>
                <a:cs typeface="Open Sans" panose="020B0606030504020204" pitchFamily="34" charset="0"/>
              </a:rPr>
              <a:t> in enger Zusammenarbeit mit Auftraggeber</a:t>
            </a:r>
          </a:p>
        </p:txBody>
      </p:sp>
      <p:sp>
        <p:nvSpPr>
          <p:cNvPr id="10" name="Textplatzhalter 5"/>
          <p:cNvSpPr txBox="1">
            <a:spLocks/>
          </p:cNvSpPr>
          <p:nvPr/>
        </p:nvSpPr>
        <p:spPr bwMode="auto">
          <a:xfrm>
            <a:off x="3949700" y="4436533"/>
            <a:ext cx="2120900" cy="948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285750" indent="-285750" algn="l" rtl="0" eaLnBrk="0" fontAlgn="base" hangingPunct="0">
              <a:spcBef>
                <a:spcPct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42938" indent="-284163" algn="l" rtl="0" eaLnBrk="0" fontAlgn="base" hangingPunct="0">
              <a:spcBef>
                <a:spcPct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003300"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63663"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724025"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3415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6pPr>
            <a:lvl7pPr marL="27987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7pPr>
            <a:lvl8pPr marL="32559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8pPr>
            <a:lvl9pPr marL="37131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9pPr>
          </a:lstStyle>
          <a:p>
            <a:pPr marL="0" indent="0">
              <a:buFont typeface="Wingdings" pitchFamily="2" charset="2"/>
              <a:buNone/>
              <a:defRPr/>
            </a:pPr>
            <a:r>
              <a:rPr lang="de-DE" sz="1000" kern="0" dirty="0">
                <a:latin typeface="Open Sans" panose="020B0606030504020204" pitchFamily="34" charset="0"/>
                <a:ea typeface="Open Sans" panose="020B0606030504020204" pitchFamily="34" charset="0"/>
                <a:cs typeface="Open Sans" panose="020B0606030504020204" pitchFamily="34" charset="0"/>
              </a:rPr>
              <a:t>Designteam erstellt </a:t>
            </a:r>
            <a:r>
              <a:rPr lang="de-DE" sz="1000" kern="0" dirty="0" err="1">
                <a:latin typeface="Open Sans" panose="020B0606030504020204" pitchFamily="34" charset="0"/>
                <a:ea typeface="Open Sans" panose="020B0606030504020204" pitchFamily="34" charset="0"/>
                <a:cs typeface="Open Sans" panose="020B0606030504020204" pitchFamily="34" charset="0"/>
              </a:rPr>
              <a:t>Screendesigns</a:t>
            </a:r>
            <a:endParaRPr lang="de-DE" sz="1000" kern="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Textplatzhalter 5"/>
          <p:cNvSpPr txBox="1">
            <a:spLocks/>
          </p:cNvSpPr>
          <p:nvPr/>
        </p:nvSpPr>
        <p:spPr bwMode="auto">
          <a:xfrm>
            <a:off x="5689601" y="4690533"/>
            <a:ext cx="1782763" cy="948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285750" indent="-285750" algn="l" rtl="0" eaLnBrk="0" fontAlgn="base" hangingPunct="0">
              <a:spcBef>
                <a:spcPct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42938" indent="-284163" algn="l" rtl="0" eaLnBrk="0" fontAlgn="base" hangingPunct="0">
              <a:spcBef>
                <a:spcPct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003300"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63663"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724025"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3415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6pPr>
            <a:lvl7pPr marL="27987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7pPr>
            <a:lvl8pPr marL="32559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8pPr>
            <a:lvl9pPr marL="37131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9pPr>
          </a:lstStyle>
          <a:p>
            <a:pPr marL="0" indent="0">
              <a:buFont typeface="Wingdings" pitchFamily="2" charset="2"/>
              <a:buNone/>
              <a:defRPr/>
            </a:pPr>
            <a:r>
              <a:rPr lang="de-DE" sz="1000" kern="0" dirty="0">
                <a:latin typeface="Open Sans" panose="020B0606030504020204" pitchFamily="34" charset="0"/>
                <a:ea typeface="Open Sans" panose="020B0606030504020204" pitchFamily="34" charset="0"/>
                <a:cs typeface="Open Sans" panose="020B0606030504020204" pitchFamily="34" charset="0"/>
              </a:rPr>
              <a:t>Designteam erstellt </a:t>
            </a:r>
            <a:r>
              <a:rPr lang="de-DE" sz="1000" kern="0" dirty="0" err="1">
                <a:latin typeface="Open Sans" panose="020B0606030504020204" pitchFamily="34" charset="0"/>
                <a:ea typeface="Open Sans" panose="020B0606030504020204" pitchFamily="34" charset="0"/>
                <a:cs typeface="Open Sans" panose="020B0606030504020204" pitchFamily="34" charset="0"/>
              </a:rPr>
              <a:t>Clickdummy</a:t>
            </a:r>
            <a:r>
              <a:rPr lang="de-DE" sz="1000" kern="0" dirty="0">
                <a:latin typeface="Open Sans" panose="020B0606030504020204" pitchFamily="34" charset="0"/>
                <a:ea typeface="Open Sans" panose="020B0606030504020204" pitchFamily="34" charset="0"/>
                <a:cs typeface="Open Sans" panose="020B0606030504020204" pitchFamily="34" charset="0"/>
              </a:rPr>
              <a:t> (Chrome-Browser)</a:t>
            </a:r>
          </a:p>
        </p:txBody>
      </p:sp>
      <p:sp>
        <p:nvSpPr>
          <p:cNvPr id="12" name="Textplatzhalter 5"/>
          <p:cNvSpPr txBox="1">
            <a:spLocks/>
          </p:cNvSpPr>
          <p:nvPr/>
        </p:nvSpPr>
        <p:spPr bwMode="auto">
          <a:xfrm>
            <a:off x="7467600" y="4938184"/>
            <a:ext cx="1524000" cy="948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285750" indent="-285750" algn="l" rtl="0" eaLnBrk="0" fontAlgn="base" hangingPunct="0">
              <a:spcBef>
                <a:spcPct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42938" indent="-284163" algn="l" rtl="0" eaLnBrk="0" fontAlgn="base" hangingPunct="0">
              <a:spcBef>
                <a:spcPct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003300"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63663"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724025"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3415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6pPr>
            <a:lvl7pPr marL="27987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7pPr>
            <a:lvl8pPr marL="32559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8pPr>
            <a:lvl9pPr marL="37131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9pPr>
          </a:lstStyle>
          <a:p>
            <a:pPr marL="0" indent="0">
              <a:buFont typeface="Wingdings" pitchFamily="2" charset="2"/>
              <a:buNone/>
              <a:defRPr/>
            </a:pPr>
            <a:r>
              <a:rPr lang="de-DE" sz="1000" kern="0" dirty="0">
                <a:latin typeface="Open Sans" panose="020B0606030504020204" pitchFamily="34" charset="0"/>
                <a:ea typeface="Open Sans" panose="020B0606030504020204" pitchFamily="34" charset="0"/>
                <a:cs typeface="Open Sans" panose="020B0606030504020204" pitchFamily="34" charset="0"/>
              </a:rPr>
              <a:t>Designteam </a:t>
            </a:r>
            <a:br>
              <a:rPr lang="de-DE" sz="1000" kern="0" dirty="0">
                <a:latin typeface="Open Sans" panose="020B0606030504020204" pitchFamily="34" charset="0"/>
                <a:ea typeface="Open Sans" panose="020B0606030504020204" pitchFamily="34" charset="0"/>
                <a:cs typeface="Open Sans" panose="020B0606030504020204" pitchFamily="34" charset="0"/>
              </a:rPr>
            </a:br>
            <a:r>
              <a:rPr lang="de-DE" sz="1000" kern="0" dirty="0">
                <a:latin typeface="Open Sans" panose="020B0606030504020204" pitchFamily="34" charset="0"/>
                <a:ea typeface="Open Sans" panose="020B0606030504020204" pitchFamily="34" charset="0"/>
                <a:cs typeface="Open Sans" panose="020B0606030504020204" pitchFamily="34" charset="0"/>
              </a:rPr>
              <a:t>erstellt PPT </a:t>
            </a:r>
            <a:br>
              <a:rPr lang="de-DE" sz="1000" kern="0" dirty="0">
                <a:latin typeface="Open Sans" panose="020B0606030504020204" pitchFamily="34" charset="0"/>
                <a:ea typeface="Open Sans" panose="020B0606030504020204" pitchFamily="34" charset="0"/>
                <a:cs typeface="Open Sans" panose="020B0606030504020204" pitchFamily="34" charset="0"/>
              </a:rPr>
            </a:br>
            <a:r>
              <a:rPr lang="de-DE" sz="1000" kern="0" dirty="0">
                <a:latin typeface="Open Sans" panose="020B0606030504020204" pitchFamily="34" charset="0"/>
                <a:ea typeface="Open Sans" panose="020B0606030504020204" pitchFamily="34" charset="0"/>
                <a:cs typeface="Open Sans" panose="020B0606030504020204" pitchFamily="34" charset="0"/>
              </a:rPr>
              <a:t>und Film</a:t>
            </a:r>
          </a:p>
        </p:txBody>
      </p:sp>
      <p:sp>
        <p:nvSpPr>
          <p:cNvPr id="13" name="Rechteck 1"/>
          <p:cNvSpPr>
            <a:spLocks noChangeArrowheads="1"/>
          </p:cNvSpPr>
          <p:nvPr/>
        </p:nvSpPr>
        <p:spPr bwMode="auto">
          <a:xfrm>
            <a:off x="2268870" y="3718418"/>
            <a:ext cx="1401763" cy="61384"/>
          </a:xfrm>
          <a:prstGeom prst="rect">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ctr" eaLnBrk="1" hangingPunct="1">
              <a:spcAft>
                <a:spcPct val="0"/>
              </a:spcAft>
              <a:buClrTx/>
              <a:buFontTx/>
              <a:buNone/>
            </a:pPr>
            <a:endParaRPr lang="de-DE" altLang="de-DE">
              <a:latin typeface="Arial" pitchFamily="34" charset="0"/>
              <a:cs typeface="Arial" pitchFamily="34" charset="0"/>
            </a:endParaRPr>
          </a:p>
        </p:txBody>
      </p:sp>
      <p:sp>
        <p:nvSpPr>
          <p:cNvPr id="14" name="Textplatzhalter 5"/>
          <p:cNvSpPr txBox="1">
            <a:spLocks/>
          </p:cNvSpPr>
          <p:nvPr/>
        </p:nvSpPr>
        <p:spPr bwMode="auto">
          <a:xfrm>
            <a:off x="439739" y="3285067"/>
            <a:ext cx="1139825" cy="474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285750" indent="-285750" algn="l" rtl="0" eaLnBrk="0" fontAlgn="base" hangingPunct="0">
              <a:spcBef>
                <a:spcPct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42938" indent="-284163" algn="l" rtl="0" eaLnBrk="0" fontAlgn="base" hangingPunct="0">
              <a:spcBef>
                <a:spcPct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003300"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63663"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724025"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3415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6pPr>
            <a:lvl7pPr marL="27987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7pPr>
            <a:lvl8pPr marL="32559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8pPr>
            <a:lvl9pPr marL="37131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9pPr>
          </a:lstStyle>
          <a:p>
            <a:pPr marL="0" indent="0">
              <a:buFont typeface="Wingdings" pitchFamily="2" charset="2"/>
              <a:buNone/>
              <a:defRPr/>
            </a:pPr>
            <a:r>
              <a:rPr lang="de-DE" sz="1200" b="1" kern="0" dirty="0">
                <a:solidFill>
                  <a:schemeClr val="bg1"/>
                </a:solidFill>
                <a:latin typeface="Open Sans" panose="020B0606030504020204" pitchFamily="34" charset="0"/>
                <a:ea typeface="Open Sans" panose="020B0606030504020204" pitchFamily="34" charset="0"/>
                <a:cs typeface="Open Sans" panose="020B0606030504020204" pitchFamily="34" charset="0"/>
              </a:rPr>
              <a:t>WOCHE  1</a:t>
            </a:r>
            <a:endParaRPr lang="de-DE" sz="1200" kern="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platzhalter 5"/>
          <p:cNvSpPr txBox="1">
            <a:spLocks/>
          </p:cNvSpPr>
          <p:nvPr/>
        </p:nvSpPr>
        <p:spPr bwMode="auto">
          <a:xfrm>
            <a:off x="2198688" y="3285067"/>
            <a:ext cx="1138237" cy="474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285750" indent="-285750" algn="l" rtl="0" eaLnBrk="0" fontAlgn="base" hangingPunct="0">
              <a:spcBef>
                <a:spcPct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42938" indent="-284163" algn="l" rtl="0" eaLnBrk="0" fontAlgn="base" hangingPunct="0">
              <a:spcBef>
                <a:spcPct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003300"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63663"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724025"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3415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6pPr>
            <a:lvl7pPr marL="27987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7pPr>
            <a:lvl8pPr marL="32559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8pPr>
            <a:lvl9pPr marL="37131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9pPr>
          </a:lstStyle>
          <a:p>
            <a:pPr marL="0" indent="0">
              <a:buFont typeface="Wingdings" pitchFamily="2" charset="2"/>
              <a:buNone/>
              <a:defRPr/>
            </a:pPr>
            <a:r>
              <a:rPr lang="de-DE" sz="1200" b="1" kern="0" dirty="0">
                <a:solidFill>
                  <a:schemeClr val="bg1"/>
                </a:solidFill>
                <a:latin typeface="Open Sans" panose="020B0606030504020204" pitchFamily="34" charset="0"/>
                <a:ea typeface="Open Sans" panose="020B0606030504020204" pitchFamily="34" charset="0"/>
                <a:cs typeface="Open Sans" panose="020B0606030504020204" pitchFamily="34" charset="0"/>
              </a:rPr>
              <a:t>WOCHE  2</a:t>
            </a:r>
            <a:endParaRPr lang="de-DE" sz="1200" kern="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Textplatzhalter 5"/>
          <p:cNvSpPr txBox="1">
            <a:spLocks/>
          </p:cNvSpPr>
          <p:nvPr/>
        </p:nvSpPr>
        <p:spPr bwMode="auto">
          <a:xfrm>
            <a:off x="3956050" y="3285067"/>
            <a:ext cx="1138238" cy="474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285750" indent="-285750" algn="l" rtl="0" eaLnBrk="0" fontAlgn="base" hangingPunct="0">
              <a:spcBef>
                <a:spcPct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42938" indent="-284163" algn="l" rtl="0" eaLnBrk="0" fontAlgn="base" hangingPunct="0">
              <a:spcBef>
                <a:spcPct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003300"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63663"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724025"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3415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6pPr>
            <a:lvl7pPr marL="27987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7pPr>
            <a:lvl8pPr marL="32559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8pPr>
            <a:lvl9pPr marL="37131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9pPr>
          </a:lstStyle>
          <a:p>
            <a:pPr marL="0" indent="0">
              <a:buFont typeface="Wingdings" pitchFamily="2" charset="2"/>
              <a:buNone/>
              <a:defRPr/>
            </a:pPr>
            <a:r>
              <a:rPr lang="de-DE" sz="1200" b="1" kern="0" dirty="0">
                <a:solidFill>
                  <a:schemeClr val="bg1"/>
                </a:solidFill>
                <a:latin typeface="Open Sans" panose="020B0606030504020204" pitchFamily="34" charset="0"/>
                <a:ea typeface="Open Sans" panose="020B0606030504020204" pitchFamily="34" charset="0"/>
                <a:cs typeface="Open Sans" panose="020B0606030504020204" pitchFamily="34" charset="0"/>
              </a:rPr>
              <a:t>WOCHE  3</a:t>
            </a:r>
            <a:endParaRPr lang="de-DE" sz="1200" kern="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platzhalter 5"/>
          <p:cNvSpPr txBox="1">
            <a:spLocks/>
          </p:cNvSpPr>
          <p:nvPr/>
        </p:nvSpPr>
        <p:spPr bwMode="auto">
          <a:xfrm>
            <a:off x="5713414" y="3285067"/>
            <a:ext cx="1139825" cy="474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285750" indent="-285750" algn="l" rtl="0" eaLnBrk="0" fontAlgn="base" hangingPunct="0">
              <a:spcBef>
                <a:spcPct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42938" indent="-284163" algn="l" rtl="0" eaLnBrk="0" fontAlgn="base" hangingPunct="0">
              <a:spcBef>
                <a:spcPct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003300"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63663"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724025"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3415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6pPr>
            <a:lvl7pPr marL="27987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7pPr>
            <a:lvl8pPr marL="32559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8pPr>
            <a:lvl9pPr marL="37131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9pPr>
          </a:lstStyle>
          <a:p>
            <a:pPr marL="0" indent="0">
              <a:buFont typeface="Wingdings" pitchFamily="2" charset="2"/>
              <a:buNone/>
              <a:defRPr/>
            </a:pPr>
            <a:r>
              <a:rPr lang="de-DE" sz="1200" b="1" kern="0" dirty="0">
                <a:solidFill>
                  <a:schemeClr val="bg1"/>
                </a:solidFill>
                <a:latin typeface="Open Sans" panose="020B0606030504020204" pitchFamily="34" charset="0"/>
                <a:ea typeface="Open Sans" panose="020B0606030504020204" pitchFamily="34" charset="0"/>
                <a:cs typeface="Open Sans" panose="020B0606030504020204" pitchFamily="34" charset="0"/>
              </a:rPr>
              <a:t>WOCHE  4</a:t>
            </a:r>
            <a:endParaRPr lang="de-DE" sz="1200" kern="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extplatzhalter 5"/>
          <p:cNvSpPr txBox="1">
            <a:spLocks/>
          </p:cNvSpPr>
          <p:nvPr/>
        </p:nvSpPr>
        <p:spPr bwMode="auto">
          <a:xfrm>
            <a:off x="7472364" y="3285067"/>
            <a:ext cx="1138237" cy="474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285750" indent="-285750" algn="l" rtl="0" eaLnBrk="0" fontAlgn="base" hangingPunct="0">
              <a:spcBef>
                <a:spcPct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42938" indent="-284163" algn="l" rtl="0" eaLnBrk="0" fontAlgn="base" hangingPunct="0">
              <a:spcBef>
                <a:spcPct val="0"/>
              </a:spcBef>
              <a:spcAft>
                <a:spcPts val="600"/>
              </a:spcAft>
              <a:buClr>
                <a:srgbClr val="999999"/>
              </a:buClr>
              <a:buFont typeface="Wingdings" pitchFamily="2" charset="2"/>
              <a:buChar char="§"/>
              <a:defRPr>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003300"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63663"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724025" indent="-285750" algn="l" rtl="0" eaLnBrk="0" fontAlgn="base" hangingPunct="0">
              <a:spcBef>
                <a:spcPct val="0"/>
              </a:spcBef>
              <a:spcAft>
                <a:spcPts val="600"/>
              </a:spcAft>
              <a:buClr>
                <a:srgbClr val="999999"/>
              </a:buClr>
              <a:buFont typeface="Wingdings" pitchFamily="2" charset="2"/>
              <a:buChar char="§"/>
              <a:def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3415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6pPr>
            <a:lvl7pPr marL="27987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7pPr>
            <a:lvl8pPr marL="32559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8pPr>
            <a:lvl9pPr marL="37131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9pPr>
          </a:lstStyle>
          <a:p>
            <a:pPr marL="0" indent="0">
              <a:buFont typeface="Wingdings" pitchFamily="2" charset="2"/>
              <a:buNone/>
              <a:defRPr/>
            </a:pPr>
            <a:r>
              <a:rPr lang="de-DE" sz="1200" b="1" kern="0" dirty="0">
                <a:solidFill>
                  <a:schemeClr val="bg1"/>
                </a:solidFill>
                <a:latin typeface="Open Sans" panose="020B0606030504020204" pitchFamily="34" charset="0"/>
                <a:ea typeface="Open Sans" panose="020B0606030504020204" pitchFamily="34" charset="0"/>
                <a:cs typeface="Open Sans" panose="020B0606030504020204" pitchFamily="34" charset="0"/>
              </a:rPr>
              <a:t>WOCHE  5</a:t>
            </a:r>
            <a:endParaRPr lang="de-DE" sz="1200" kern="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Pentagon 8"/>
          <p:cNvSpPr/>
          <p:nvPr/>
        </p:nvSpPr>
        <p:spPr bwMode="auto">
          <a:xfrm>
            <a:off x="508117" y="1250203"/>
            <a:ext cx="1401763" cy="459307"/>
          </a:xfrm>
          <a:prstGeom prst="homePlate">
            <a:avLst>
              <a:gd name="adj" fmla="val 0"/>
            </a:avLst>
          </a:prstGeom>
          <a:solidFill>
            <a:schemeClr val="bg1"/>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nchor="ctr"/>
          <a:lstStyle/>
          <a:p>
            <a:pPr algn="l">
              <a:defRPr/>
            </a:pPr>
            <a:r>
              <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Projektstart</a:t>
            </a:r>
          </a:p>
        </p:txBody>
      </p:sp>
      <p:sp>
        <p:nvSpPr>
          <p:cNvPr id="21" name="Pentagon 8"/>
          <p:cNvSpPr/>
          <p:nvPr/>
        </p:nvSpPr>
        <p:spPr bwMode="auto">
          <a:xfrm>
            <a:off x="1909880" y="1750678"/>
            <a:ext cx="2555793" cy="459307"/>
          </a:xfrm>
          <a:prstGeom prst="homePlate">
            <a:avLst>
              <a:gd name="adj" fmla="val 0"/>
            </a:avLst>
          </a:prstGeom>
          <a:solidFill>
            <a:schemeClr val="bg1"/>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nchor="ctr"/>
          <a:lstStyle/>
          <a:p>
            <a:pPr algn="l">
              <a:defRPr/>
            </a:pPr>
            <a:r>
              <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Ideenfindung</a:t>
            </a:r>
          </a:p>
        </p:txBody>
      </p:sp>
      <p:sp>
        <p:nvSpPr>
          <p:cNvPr id="22" name="Pentagon 8"/>
          <p:cNvSpPr/>
          <p:nvPr/>
        </p:nvSpPr>
        <p:spPr bwMode="auto">
          <a:xfrm>
            <a:off x="3670632" y="2251153"/>
            <a:ext cx="1658405" cy="459307"/>
          </a:xfrm>
          <a:prstGeom prst="homePlate">
            <a:avLst>
              <a:gd name="adj" fmla="val 0"/>
            </a:avLst>
          </a:prstGeom>
          <a:solidFill>
            <a:schemeClr val="bg1"/>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nchor="ctr"/>
          <a:lstStyle/>
          <a:p>
            <a:pPr algn="l">
              <a:defRPr/>
            </a:pPr>
            <a:r>
              <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Design</a:t>
            </a:r>
          </a:p>
        </p:txBody>
      </p:sp>
      <p:sp>
        <p:nvSpPr>
          <p:cNvPr id="23" name="Pentagon 8"/>
          <p:cNvSpPr/>
          <p:nvPr/>
        </p:nvSpPr>
        <p:spPr bwMode="auto">
          <a:xfrm>
            <a:off x="4465673" y="2751628"/>
            <a:ext cx="2909069" cy="459307"/>
          </a:xfrm>
          <a:prstGeom prst="homePlate">
            <a:avLst>
              <a:gd name="adj" fmla="val 0"/>
            </a:avLst>
          </a:prstGeom>
          <a:solidFill>
            <a:schemeClr val="bg1"/>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nchor="ctr"/>
          <a:lstStyle/>
          <a:p>
            <a:pPr algn="l">
              <a:defRPr/>
            </a:pPr>
            <a:r>
              <a:rPr lang="de-DE"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Prototyping</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Pentagon 8"/>
          <p:cNvSpPr/>
          <p:nvPr/>
        </p:nvSpPr>
        <p:spPr bwMode="auto">
          <a:xfrm>
            <a:off x="7417272" y="2751628"/>
            <a:ext cx="1454534" cy="459307"/>
          </a:xfrm>
          <a:prstGeom prst="homePlate">
            <a:avLst>
              <a:gd name="adj" fmla="val 0"/>
            </a:avLst>
          </a:prstGeom>
          <a:solidFill>
            <a:schemeClr val="bg1"/>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nchor="ctr"/>
          <a:lstStyle/>
          <a:p>
            <a:pPr algn="l">
              <a:defRPr/>
            </a:pPr>
            <a:r>
              <a:rPr lang="de-DE"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Testing</a:t>
            </a:r>
            <a:endParaRPr lang="de-DE"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itel 3"/>
          <p:cNvSpPr>
            <a:spLocks noGrp="1"/>
          </p:cNvSpPr>
          <p:nvPr>
            <p:ph type="title"/>
          </p:nvPr>
        </p:nvSpPr>
        <p:spPr/>
        <p:txBody>
          <a:bodyPr/>
          <a:lstStyle/>
          <a:p>
            <a:endParaRPr lang="de-DE"/>
          </a:p>
        </p:txBody>
      </p:sp>
    </p:spTree>
    <p:extLst>
      <p:ext uri="{BB962C8B-B14F-4D97-AF65-F5344CB8AC3E}">
        <p14:creationId xmlns:p14="http://schemas.microsoft.com/office/powerpoint/2010/main" val="3898360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hteck 119"/>
          <p:cNvSpPr/>
          <p:nvPr/>
        </p:nvSpPr>
        <p:spPr bwMode="auto">
          <a:xfrm>
            <a:off x="0" y="1377722"/>
            <a:ext cx="12192000" cy="4147718"/>
          </a:xfrm>
          <a:prstGeom prst="rect">
            <a:avLst/>
          </a:prstGeom>
          <a:solidFill>
            <a:srgbClr val="E8E8E8"/>
          </a:solidFill>
          <a:ln>
            <a:noFill/>
          </a:ln>
        </p:spPr>
        <p:txBody>
          <a:bodyPr wrap="none" anchor="ctr"/>
          <a:lstStyle/>
          <a:p>
            <a:endParaRPr lang="de-DE" dirty="0" err="1">
              <a:latin typeface="Arial" pitchFamily="34" charset="0"/>
              <a:cs typeface="Arial" pitchFamily="34" charset="0"/>
            </a:endParaRPr>
          </a:p>
        </p:txBody>
      </p:sp>
      <p:sp>
        <p:nvSpPr>
          <p:cNvPr id="121" name="Eingekerbter Richtungspfeil 120"/>
          <p:cNvSpPr/>
          <p:nvPr/>
        </p:nvSpPr>
        <p:spPr bwMode="auto">
          <a:xfrm>
            <a:off x="695077" y="1377722"/>
            <a:ext cx="10833677" cy="4147719"/>
          </a:xfrm>
          <a:prstGeom prst="chevron">
            <a:avLst>
              <a:gd name="adj" fmla="val 28501"/>
            </a:avLst>
          </a:prstGeom>
          <a:solidFill>
            <a:srgbClr val="94B32F"/>
          </a:solidFill>
          <a:ln>
            <a:noFill/>
          </a:ln>
        </p:spPr>
        <p:txBody>
          <a:bodyPr wrap="none" anchor="ctr"/>
          <a:lstStyle/>
          <a:p>
            <a:endParaRPr lang="de-DE" dirty="0" err="1">
              <a:latin typeface="Arial" pitchFamily="34" charset="0"/>
              <a:cs typeface="Arial" pitchFamily="34" charset="0"/>
            </a:endParaRPr>
          </a:p>
        </p:txBody>
      </p:sp>
      <p:sp>
        <p:nvSpPr>
          <p:cNvPr id="122" name="Eingekerbter Richtungspfeil 121"/>
          <p:cNvSpPr/>
          <p:nvPr/>
        </p:nvSpPr>
        <p:spPr bwMode="auto">
          <a:xfrm>
            <a:off x="1203078" y="1564283"/>
            <a:ext cx="7619189" cy="3724600"/>
          </a:xfrm>
          <a:prstGeom prst="chevron">
            <a:avLst>
              <a:gd name="adj" fmla="val 28501"/>
            </a:avLst>
          </a:prstGeom>
          <a:solidFill>
            <a:srgbClr val="88A52B"/>
          </a:solidFill>
          <a:ln>
            <a:noFill/>
          </a:ln>
          <a:effectLst>
            <a:outerShdw blurRad="25400" dist="12700" dir="5400000" algn="tl" rotWithShape="0">
              <a:schemeClr val="bg1">
                <a:lumMod val="50000"/>
                <a:alpha val="57000"/>
              </a:schemeClr>
            </a:outerShdw>
          </a:effectLst>
        </p:spPr>
        <p:txBody>
          <a:bodyPr wrap="none" anchor="ctr"/>
          <a:lstStyle/>
          <a:p>
            <a:endParaRPr lang="de-DE" dirty="0" err="1">
              <a:latin typeface="Arial" pitchFamily="34" charset="0"/>
              <a:cs typeface="Arial" pitchFamily="34" charset="0"/>
            </a:endParaRPr>
          </a:p>
        </p:txBody>
      </p:sp>
      <p:sp>
        <p:nvSpPr>
          <p:cNvPr id="125" name="Pentagon 8"/>
          <p:cNvSpPr/>
          <p:nvPr/>
        </p:nvSpPr>
        <p:spPr bwMode="auto">
          <a:xfrm>
            <a:off x="2950842" y="2277118"/>
            <a:ext cx="2603503" cy="553012"/>
          </a:xfrm>
          <a:prstGeom prst="homePlate">
            <a:avLst>
              <a:gd name="adj" fmla="val 0"/>
            </a:avLst>
          </a:prstGeom>
          <a:solidFill>
            <a:schemeClr val="bg1"/>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nchor="ctr"/>
          <a:lstStyle/>
          <a:p>
            <a:pPr>
              <a:defRPr/>
            </a:pPr>
            <a:r>
              <a:rPr lang="de-DE" sz="1200">
                <a:solidFill>
                  <a:schemeClr val="tx1"/>
                </a:solidFill>
                <a:latin typeface="Open Sans" panose="020B0606030504020204" pitchFamily="34" charset="0"/>
                <a:ea typeface="Open Sans" panose="020B0606030504020204" pitchFamily="34" charset="0"/>
                <a:cs typeface="Open Sans" panose="020B0606030504020204" pitchFamily="34" charset="0"/>
              </a:rPr>
              <a:t>Scope</a:t>
            </a:r>
            <a:endParaRPr lang="de-DE"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6" name="Pentagon 8"/>
          <p:cNvSpPr/>
          <p:nvPr/>
        </p:nvSpPr>
        <p:spPr bwMode="auto">
          <a:xfrm>
            <a:off x="6057384" y="3155744"/>
            <a:ext cx="1650769" cy="553012"/>
          </a:xfrm>
          <a:prstGeom prst="homePlate">
            <a:avLst>
              <a:gd name="adj" fmla="val 0"/>
            </a:avLst>
          </a:prstGeom>
          <a:solidFill>
            <a:schemeClr val="bg1"/>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nchor="ctr"/>
          <a:lstStyle/>
          <a:p>
            <a:pPr>
              <a:defRPr/>
            </a:pPr>
            <a:r>
              <a:rPr lang="de-DE" sz="1200">
                <a:solidFill>
                  <a:schemeClr val="tx1"/>
                </a:solidFill>
                <a:latin typeface="Open Sans" panose="020B0606030504020204" pitchFamily="34" charset="0"/>
                <a:ea typeface="Open Sans" panose="020B0606030504020204" pitchFamily="34" charset="0"/>
                <a:cs typeface="Open Sans" panose="020B0606030504020204" pitchFamily="34" charset="0"/>
              </a:rPr>
              <a:t>Planung</a:t>
            </a:r>
            <a:endParaRPr lang="de-DE"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27" name="Gerade Verbindung mit Pfeil 126"/>
          <p:cNvCxnSpPr/>
          <p:nvPr/>
        </p:nvCxnSpPr>
        <p:spPr bwMode="auto">
          <a:xfrm>
            <a:off x="5176846" y="2518417"/>
            <a:ext cx="859081" cy="555160"/>
          </a:xfrm>
          <a:prstGeom prst="straightConnector1">
            <a:avLst/>
          </a:prstGeom>
          <a:solidFill>
            <a:schemeClr val="accent1"/>
          </a:solidFill>
          <a:ln w="38100" cap="flat" cmpd="sng" algn="ctr">
            <a:solidFill>
              <a:schemeClr val="bg1"/>
            </a:solidFill>
            <a:prstDash val="solid"/>
            <a:round/>
            <a:headEnd type="none" w="med" len="med"/>
            <a:tailEnd type="triangle" w="med" len="med"/>
          </a:ln>
          <a:effectLst/>
        </p:spPr>
      </p:cxnSp>
      <p:cxnSp>
        <p:nvCxnSpPr>
          <p:cNvPr id="128" name="Gerade Verbindung mit Pfeil 127"/>
          <p:cNvCxnSpPr/>
          <p:nvPr/>
        </p:nvCxnSpPr>
        <p:spPr bwMode="auto">
          <a:xfrm flipV="1">
            <a:off x="5170641" y="3757088"/>
            <a:ext cx="859081" cy="506587"/>
          </a:xfrm>
          <a:prstGeom prst="straightConnector1">
            <a:avLst/>
          </a:prstGeom>
          <a:solidFill>
            <a:schemeClr val="accent1"/>
          </a:solidFill>
          <a:ln w="38100" cap="flat" cmpd="sng" algn="ctr">
            <a:solidFill>
              <a:schemeClr val="bg1"/>
            </a:solidFill>
            <a:prstDash val="solid"/>
            <a:round/>
            <a:headEnd type="none" w="med" len="med"/>
            <a:tailEnd type="triangle" w="med" len="med"/>
          </a:ln>
          <a:effectLst/>
        </p:spPr>
      </p:cxnSp>
      <p:sp>
        <p:nvSpPr>
          <p:cNvPr id="129" name="Pentagon 8"/>
          <p:cNvSpPr/>
          <p:nvPr/>
        </p:nvSpPr>
        <p:spPr bwMode="auto">
          <a:xfrm>
            <a:off x="9391227" y="3152267"/>
            <a:ext cx="1704228" cy="553012"/>
          </a:xfrm>
          <a:prstGeom prst="homePlate">
            <a:avLst>
              <a:gd name="adj" fmla="val 0"/>
            </a:avLst>
          </a:prstGeom>
          <a:no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wrap="none" anchor="ctr"/>
          <a:lstStyle/>
          <a:p>
            <a:pPr>
              <a:defRPr/>
            </a:pPr>
            <a:r>
              <a:rPr lang="de-DE" sz="1200">
                <a:solidFill>
                  <a:schemeClr val="bg1"/>
                </a:solidFill>
                <a:latin typeface="Open Sans" panose="020B0606030504020204" pitchFamily="34" charset="0"/>
                <a:ea typeface="Open Sans" panose="020B0606030504020204" pitchFamily="34" charset="0"/>
                <a:cs typeface="Open Sans" panose="020B0606030504020204" pitchFamily="34" charset="0"/>
              </a:rPr>
              <a:t>Entwicklung</a:t>
            </a:r>
            <a:endParaRPr lang="de-DE"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30" name="Gerade Verbindung mit Pfeil 129"/>
          <p:cNvCxnSpPr/>
          <p:nvPr/>
        </p:nvCxnSpPr>
        <p:spPr bwMode="auto">
          <a:xfrm>
            <a:off x="7704667" y="3428571"/>
            <a:ext cx="1825413" cy="0"/>
          </a:xfrm>
          <a:prstGeom prst="straightConnector1">
            <a:avLst/>
          </a:prstGeom>
          <a:solidFill>
            <a:schemeClr val="accent1"/>
          </a:solidFill>
          <a:ln w="38100" cap="flat" cmpd="sng" algn="ctr">
            <a:solidFill>
              <a:schemeClr val="bg1"/>
            </a:solidFill>
            <a:prstDash val="solid"/>
            <a:round/>
            <a:headEnd type="none" w="med" len="med"/>
            <a:tailEnd type="triangle" w="med" len="med"/>
          </a:ln>
          <a:effectLst/>
        </p:spPr>
      </p:cxnSp>
      <p:sp>
        <p:nvSpPr>
          <p:cNvPr id="131" name="Pentagon 8"/>
          <p:cNvSpPr/>
          <p:nvPr/>
        </p:nvSpPr>
        <p:spPr bwMode="auto">
          <a:xfrm>
            <a:off x="2950842" y="4019840"/>
            <a:ext cx="2603503" cy="553012"/>
          </a:xfrm>
          <a:prstGeom prst="homePlate">
            <a:avLst>
              <a:gd name="adj" fmla="val 0"/>
            </a:avLst>
          </a:prstGeom>
          <a:solidFill>
            <a:schemeClr val="bg1"/>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nchor="ctr"/>
          <a:lstStyle/>
          <a:p>
            <a:pPr>
              <a:defRPr/>
            </a:pPr>
            <a:r>
              <a:rPr lang="de-DE" sz="1200">
                <a:solidFill>
                  <a:schemeClr val="tx1"/>
                </a:solidFill>
                <a:latin typeface="Open Sans" panose="020B0606030504020204" pitchFamily="34" charset="0"/>
                <a:ea typeface="Open Sans" panose="020B0606030504020204" pitchFamily="34" charset="0"/>
                <a:cs typeface="Open Sans" panose="020B0606030504020204" pitchFamily="34" charset="0"/>
              </a:rPr>
              <a:t>Rahmenbedingungen</a:t>
            </a:r>
            <a:endParaRPr lang="de-DE"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32" name="Gerade Verbindung mit Pfeil 131"/>
          <p:cNvCxnSpPr/>
          <p:nvPr/>
        </p:nvCxnSpPr>
        <p:spPr bwMode="auto">
          <a:xfrm>
            <a:off x="1701800" y="1757045"/>
            <a:ext cx="5655733" cy="0"/>
          </a:xfrm>
          <a:prstGeom prst="straightConnector1">
            <a:avLst/>
          </a:prstGeom>
          <a:solidFill>
            <a:schemeClr val="accent1"/>
          </a:solidFill>
          <a:ln w="3175" cap="flat" cmpd="sng" algn="ctr">
            <a:solidFill>
              <a:schemeClr val="bg1"/>
            </a:solidFill>
            <a:prstDash val="solid"/>
            <a:round/>
            <a:headEnd type="none" w="med" len="med"/>
            <a:tailEnd type="none" w="med" len="med"/>
          </a:ln>
          <a:effectLst/>
        </p:spPr>
      </p:cxnSp>
      <p:sp>
        <p:nvSpPr>
          <p:cNvPr id="3" name="Titel 2"/>
          <p:cNvSpPr>
            <a:spLocks noGrp="1"/>
          </p:cNvSpPr>
          <p:nvPr>
            <p:ph type="title"/>
          </p:nvPr>
        </p:nvSpPr>
        <p:spPr/>
        <p:txBody>
          <a:bodyPr/>
          <a:lstStyle/>
          <a:p>
            <a:endParaRPr lang="de-DE"/>
          </a:p>
        </p:txBody>
      </p:sp>
      <p:grpSp>
        <p:nvGrpSpPr>
          <p:cNvPr id="134" name="Gruppieren 133"/>
          <p:cNvGrpSpPr/>
          <p:nvPr/>
        </p:nvGrpSpPr>
        <p:grpSpPr>
          <a:xfrm>
            <a:off x="3628583" y="2915916"/>
            <a:ext cx="1248019" cy="1038506"/>
            <a:chOff x="2500313" y="3041650"/>
            <a:chExt cx="514351" cy="503237"/>
          </a:xfrm>
        </p:grpSpPr>
        <p:sp>
          <p:nvSpPr>
            <p:cNvPr id="135" name="Freeform 12"/>
            <p:cNvSpPr>
              <a:spLocks/>
            </p:cNvSpPr>
            <p:nvPr/>
          </p:nvSpPr>
          <p:spPr bwMode="auto">
            <a:xfrm>
              <a:off x="2500313" y="3041650"/>
              <a:ext cx="379413" cy="346075"/>
            </a:xfrm>
            <a:custGeom>
              <a:avLst/>
              <a:gdLst>
                <a:gd name="T0" fmla="*/ 391 w 957"/>
                <a:gd name="T1" fmla="*/ 777 h 871"/>
                <a:gd name="T2" fmla="*/ 350 w 957"/>
                <a:gd name="T3" fmla="*/ 770 h 871"/>
                <a:gd name="T4" fmla="*/ 310 w 957"/>
                <a:gd name="T5" fmla="*/ 759 h 871"/>
                <a:gd name="T6" fmla="*/ 141 w 957"/>
                <a:gd name="T7" fmla="*/ 675 h 871"/>
                <a:gd name="T8" fmla="*/ 125 w 957"/>
                <a:gd name="T9" fmla="*/ 662 h 871"/>
                <a:gd name="T10" fmla="*/ 95 w 957"/>
                <a:gd name="T11" fmla="*/ 632 h 871"/>
                <a:gd name="T12" fmla="*/ 69 w 957"/>
                <a:gd name="T13" fmla="*/ 599 h 871"/>
                <a:gd name="T14" fmla="*/ 46 w 957"/>
                <a:gd name="T15" fmla="*/ 566 h 871"/>
                <a:gd name="T16" fmla="*/ 29 w 957"/>
                <a:gd name="T17" fmla="*/ 528 h 871"/>
                <a:gd name="T18" fmla="*/ 15 w 957"/>
                <a:gd name="T19" fmla="*/ 491 h 871"/>
                <a:gd name="T20" fmla="*/ 5 w 957"/>
                <a:gd name="T21" fmla="*/ 451 h 871"/>
                <a:gd name="T22" fmla="*/ 1 w 957"/>
                <a:gd name="T23" fmla="*/ 411 h 871"/>
                <a:gd name="T24" fmla="*/ 0 w 957"/>
                <a:gd name="T25" fmla="*/ 391 h 871"/>
                <a:gd name="T26" fmla="*/ 2 w 957"/>
                <a:gd name="T27" fmla="*/ 351 h 871"/>
                <a:gd name="T28" fmla="*/ 10 w 957"/>
                <a:gd name="T29" fmla="*/ 312 h 871"/>
                <a:gd name="T30" fmla="*/ 21 w 957"/>
                <a:gd name="T31" fmla="*/ 275 h 871"/>
                <a:gd name="T32" fmla="*/ 37 w 957"/>
                <a:gd name="T33" fmla="*/ 238 h 871"/>
                <a:gd name="T34" fmla="*/ 57 w 957"/>
                <a:gd name="T35" fmla="*/ 205 h 871"/>
                <a:gd name="T36" fmla="*/ 81 w 957"/>
                <a:gd name="T37" fmla="*/ 172 h 871"/>
                <a:gd name="T38" fmla="*/ 109 w 957"/>
                <a:gd name="T39" fmla="*/ 142 h 871"/>
                <a:gd name="T40" fmla="*/ 140 w 957"/>
                <a:gd name="T41" fmla="*/ 115 h 871"/>
                <a:gd name="T42" fmla="*/ 174 w 957"/>
                <a:gd name="T43" fmla="*/ 90 h 871"/>
                <a:gd name="T44" fmla="*/ 211 w 957"/>
                <a:gd name="T45" fmla="*/ 67 h 871"/>
                <a:gd name="T46" fmla="*/ 250 w 957"/>
                <a:gd name="T47" fmla="*/ 47 h 871"/>
                <a:gd name="T48" fmla="*/ 292 w 957"/>
                <a:gd name="T49" fmla="*/ 31 h 871"/>
                <a:gd name="T50" fmla="*/ 336 w 957"/>
                <a:gd name="T51" fmla="*/ 17 h 871"/>
                <a:gd name="T52" fmla="*/ 382 w 957"/>
                <a:gd name="T53" fmla="*/ 9 h 871"/>
                <a:gd name="T54" fmla="*/ 430 w 957"/>
                <a:gd name="T55" fmla="*/ 2 h 871"/>
                <a:gd name="T56" fmla="*/ 478 w 957"/>
                <a:gd name="T57" fmla="*/ 0 h 871"/>
                <a:gd name="T58" fmla="*/ 503 w 957"/>
                <a:gd name="T59" fmla="*/ 1 h 871"/>
                <a:gd name="T60" fmla="*/ 551 w 957"/>
                <a:gd name="T61" fmla="*/ 5 h 871"/>
                <a:gd name="T62" fmla="*/ 598 w 957"/>
                <a:gd name="T63" fmla="*/ 12 h 871"/>
                <a:gd name="T64" fmla="*/ 643 w 957"/>
                <a:gd name="T65" fmla="*/ 24 h 871"/>
                <a:gd name="T66" fmla="*/ 686 w 957"/>
                <a:gd name="T67" fmla="*/ 39 h 871"/>
                <a:gd name="T68" fmla="*/ 726 w 957"/>
                <a:gd name="T69" fmla="*/ 57 h 871"/>
                <a:gd name="T70" fmla="*/ 764 w 957"/>
                <a:gd name="T71" fmla="*/ 77 h 871"/>
                <a:gd name="T72" fmla="*/ 799 w 957"/>
                <a:gd name="T73" fmla="*/ 101 h 871"/>
                <a:gd name="T74" fmla="*/ 832 w 957"/>
                <a:gd name="T75" fmla="*/ 129 h 871"/>
                <a:gd name="T76" fmla="*/ 862 w 957"/>
                <a:gd name="T77" fmla="*/ 157 h 871"/>
                <a:gd name="T78" fmla="*/ 887 w 957"/>
                <a:gd name="T79" fmla="*/ 189 h 871"/>
                <a:gd name="T80" fmla="*/ 909 w 957"/>
                <a:gd name="T81" fmla="*/ 221 h 871"/>
                <a:gd name="T82" fmla="*/ 927 w 957"/>
                <a:gd name="T83" fmla="*/ 256 h 871"/>
                <a:gd name="T84" fmla="*/ 942 w 957"/>
                <a:gd name="T85" fmla="*/ 293 h 871"/>
                <a:gd name="T86" fmla="*/ 951 w 957"/>
                <a:gd name="T87" fmla="*/ 331 h 871"/>
                <a:gd name="T88" fmla="*/ 956 w 957"/>
                <a:gd name="T89" fmla="*/ 371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57" h="871">
                  <a:moveTo>
                    <a:pt x="391" y="777"/>
                  </a:moveTo>
                  <a:lnTo>
                    <a:pt x="391" y="777"/>
                  </a:lnTo>
                  <a:lnTo>
                    <a:pt x="370" y="774"/>
                  </a:lnTo>
                  <a:lnTo>
                    <a:pt x="350" y="770"/>
                  </a:lnTo>
                  <a:lnTo>
                    <a:pt x="330" y="765"/>
                  </a:lnTo>
                  <a:lnTo>
                    <a:pt x="310" y="759"/>
                  </a:lnTo>
                  <a:lnTo>
                    <a:pt x="29" y="871"/>
                  </a:lnTo>
                  <a:lnTo>
                    <a:pt x="141" y="675"/>
                  </a:lnTo>
                  <a:lnTo>
                    <a:pt x="141" y="675"/>
                  </a:lnTo>
                  <a:lnTo>
                    <a:pt x="125" y="662"/>
                  </a:lnTo>
                  <a:lnTo>
                    <a:pt x="109" y="647"/>
                  </a:lnTo>
                  <a:lnTo>
                    <a:pt x="95" y="632"/>
                  </a:lnTo>
                  <a:lnTo>
                    <a:pt x="81" y="617"/>
                  </a:lnTo>
                  <a:lnTo>
                    <a:pt x="69" y="599"/>
                  </a:lnTo>
                  <a:lnTo>
                    <a:pt x="57" y="583"/>
                  </a:lnTo>
                  <a:lnTo>
                    <a:pt x="46" y="566"/>
                  </a:lnTo>
                  <a:lnTo>
                    <a:pt x="37" y="547"/>
                  </a:lnTo>
                  <a:lnTo>
                    <a:pt x="29" y="528"/>
                  </a:lnTo>
                  <a:lnTo>
                    <a:pt x="21" y="509"/>
                  </a:lnTo>
                  <a:lnTo>
                    <a:pt x="15" y="491"/>
                  </a:lnTo>
                  <a:lnTo>
                    <a:pt x="10" y="471"/>
                  </a:lnTo>
                  <a:lnTo>
                    <a:pt x="5" y="451"/>
                  </a:lnTo>
                  <a:lnTo>
                    <a:pt x="2" y="431"/>
                  </a:lnTo>
                  <a:lnTo>
                    <a:pt x="1" y="411"/>
                  </a:lnTo>
                  <a:lnTo>
                    <a:pt x="0" y="391"/>
                  </a:lnTo>
                  <a:lnTo>
                    <a:pt x="0" y="391"/>
                  </a:lnTo>
                  <a:lnTo>
                    <a:pt x="1" y="371"/>
                  </a:lnTo>
                  <a:lnTo>
                    <a:pt x="2" y="351"/>
                  </a:lnTo>
                  <a:lnTo>
                    <a:pt x="5" y="331"/>
                  </a:lnTo>
                  <a:lnTo>
                    <a:pt x="10" y="312"/>
                  </a:lnTo>
                  <a:lnTo>
                    <a:pt x="15" y="293"/>
                  </a:lnTo>
                  <a:lnTo>
                    <a:pt x="21" y="275"/>
                  </a:lnTo>
                  <a:lnTo>
                    <a:pt x="29" y="256"/>
                  </a:lnTo>
                  <a:lnTo>
                    <a:pt x="37" y="238"/>
                  </a:lnTo>
                  <a:lnTo>
                    <a:pt x="47" y="221"/>
                  </a:lnTo>
                  <a:lnTo>
                    <a:pt x="57" y="205"/>
                  </a:lnTo>
                  <a:lnTo>
                    <a:pt x="69" y="189"/>
                  </a:lnTo>
                  <a:lnTo>
                    <a:pt x="81" y="172"/>
                  </a:lnTo>
                  <a:lnTo>
                    <a:pt x="95" y="157"/>
                  </a:lnTo>
                  <a:lnTo>
                    <a:pt x="109" y="142"/>
                  </a:lnTo>
                  <a:lnTo>
                    <a:pt x="125" y="129"/>
                  </a:lnTo>
                  <a:lnTo>
                    <a:pt x="140" y="115"/>
                  </a:lnTo>
                  <a:lnTo>
                    <a:pt x="156" y="101"/>
                  </a:lnTo>
                  <a:lnTo>
                    <a:pt x="174" y="90"/>
                  </a:lnTo>
                  <a:lnTo>
                    <a:pt x="192" y="77"/>
                  </a:lnTo>
                  <a:lnTo>
                    <a:pt x="211" y="67"/>
                  </a:lnTo>
                  <a:lnTo>
                    <a:pt x="230" y="57"/>
                  </a:lnTo>
                  <a:lnTo>
                    <a:pt x="250" y="47"/>
                  </a:lnTo>
                  <a:lnTo>
                    <a:pt x="271" y="39"/>
                  </a:lnTo>
                  <a:lnTo>
                    <a:pt x="292" y="31"/>
                  </a:lnTo>
                  <a:lnTo>
                    <a:pt x="314" y="24"/>
                  </a:lnTo>
                  <a:lnTo>
                    <a:pt x="336" y="17"/>
                  </a:lnTo>
                  <a:lnTo>
                    <a:pt x="358" y="12"/>
                  </a:lnTo>
                  <a:lnTo>
                    <a:pt x="382" y="9"/>
                  </a:lnTo>
                  <a:lnTo>
                    <a:pt x="406" y="5"/>
                  </a:lnTo>
                  <a:lnTo>
                    <a:pt x="430" y="2"/>
                  </a:lnTo>
                  <a:lnTo>
                    <a:pt x="453" y="1"/>
                  </a:lnTo>
                  <a:lnTo>
                    <a:pt x="478" y="0"/>
                  </a:lnTo>
                  <a:lnTo>
                    <a:pt x="478" y="0"/>
                  </a:lnTo>
                  <a:lnTo>
                    <a:pt x="503" y="1"/>
                  </a:lnTo>
                  <a:lnTo>
                    <a:pt x="527" y="2"/>
                  </a:lnTo>
                  <a:lnTo>
                    <a:pt x="551" y="5"/>
                  </a:lnTo>
                  <a:lnTo>
                    <a:pt x="575" y="9"/>
                  </a:lnTo>
                  <a:lnTo>
                    <a:pt x="598" y="12"/>
                  </a:lnTo>
                  <a:lnTo>
                    <a:pt x="621" y="17"/>
                  </a:lnTo>
                  <a:lnTo>
                    <a:pt x="643" y="24"/>
                  </a:lnTo>
                  <a:lnTo>
                    <a:pt x="664" y="31"/>
                  </a:lnTo>
                  <a:lnTo>
                    <a:pt x="686" y="39"/>
                  </a:lnTo>
                  <a:lnTo>
                    <a:pt x="706" y="47"/>
                  </a:lnTo>
                  <a:lnTo>
                    <a:pt x="726" y="57"/>
                  </a:lnTo>
                  <a:lnTo>
                    <a:pt x="746" y="67"/>
                  </a:lnTo>
                  <a:lnTo>
                    <a:pt x="764" y="77"/>
                  </a:lnTo>
                  <a:lnTo>
                    <a:pt x="782" y="90"/>
                  </a:lnTo>
                  <a:lnTo>
                    <a:pt x="799" y="101"/>
                  </a:lnTo>
                  <a:lnTo>
                    <a:pt x="817" y="115"/>
                  </a:lnTo>
                  <a:lnTo>
                    <a:pt x="832" y="129"/>
                  </a:lnTo>
                  <a:lnTo>
                    <a:pt x="847" y="142"/>
                  </a:lnTo>
                  <a:lnTo>
                    <a:pt x="862" y="157"/>
                  </a:lnTo>
                  <a:lnTo>
                    <a:pt x="874" y="172"/>
                  </a:lnTo>
                  <a:lnTo>
                    <a:pt x="887" y="189"/>
                  </a:lnTo>
                  <a:lnTo>
                    <a:pt x="898" y="205"/>
                  </a:lnTo>
                  <a:lnTo>
                    <a:pt x="909" y="221"/>
                  </a:lnTo>
                  <a:lnTo>
                    <a:pt x="919" y="238"/>
                  </a:lnTo>
                  <a:lnTo>
                    <a:pt x="927" y="256"/>
                  </a:lnTo>
                  <a:lnTo>
                    <a:pt x="934" y="275"/>
                  </a:lnTo>
                  <a:lnTo>
                    <a:pt x="942" y="293"/>
                  </a:lnTo>
                  <a:lnTo>
                    <a:pt x="947" y="312"/>
                  </a:lnTo>
                  <a:lnTo>
                    <a:pt x="951" y="331"/>
                  </a:lnTo>
                  <a:lnTo>
                    <a:pt x="954" y="351"/>
                  </a:lnTo>
                  <a:lnTo>
                    <a:pt x="956" y="371"/>
                  </a:lnTo>
                  <a:lnTo>
                    <a:pt x="957" y="391"/>
                  </a:lnTo>
                </a:path>
              </a:pathLst>
            </a:custGeom>
            <a:noFill/>
            <a:ln w="9525">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36" name="Freeform 13"/>
            <p:cNvSpPr>
              <a:spLocks/>
            </p:cNvSpPr>
            <p:nvPr/>
          </p:nvSpPr>
          <p:spPr bwMode="auto">
            <a:xfrm>
              <a:off x="2701926" y="3254375"/>
              <a:ext cx="312738" cy="290512"/>
            </a:xfrm>
            <a:custGeom>
              <a:avLst/>
              <a:gdLst>
                <a:gd name="T0" fmla="*/ 0 w 788"/>
                <a:gd name="T1" fmla="*/ 337 h 732"/>
                <a:gd name="T2" fmla="*/ 4 w 788"/>
                <a:gd name="T3" fmla="*/ 382 h 732"/>
                <a:gd name="T4" fmla="*/ 12 w 788"/>
                <a:gd name="T5" fmla="*/ 425 h 732"/>
                <a:gd name="T6" fmla="*/ 29 w 788"/>
                <a:gd name="T7" fmla="*/ 466 h 732"/>
                <a:gd name="T8" fmla="*/ 49 w 788"/>
                <a:gd name="T9" fmla="*/ 504 h 732"/>
                <a:gd name="T10" fmla="*/ 74 w 788"/>
                <a:gd name="T11" fmla="*/ 540 h 732"/>
                <a:gd name="T12" fmla="*/ 102 w 788"/>
                <a:gd name="T13" fmla="*/ 571 h 732"/>
                <a:gd name="T14" fmla="*/ 136 w 788"/>
                <a:gd name="T15" fmla="*/ 600 h 732"/>
                <a:gd name="T16" fmla="*/ 172 w 788"/>
                <a:gd name="T17" fmla="*/ 625 h 732"/>
                <a:gd name="T18" fmla="*/ 212 w 788"/>
                <a:gd name="T19" fmla="*/ 646 h 732"/>
                <a:gd name="T20" fmla="*/ 255 w 788"/>
                <a:gd name="T21" fmla="*/ 662 h 732"/>
                <a:gd name="T22" fmla="*/ 298 w 788"/>
                <a:gd name="T23" fmla="*/ 673 h 732"/>
                <a:gd name="T24" fmla="*/ 345 w 788"/>
                <a:gd name="T25" fmla="*/ 681 h 732"/>
                <a:gd name="T26" fmla="*/ 392 w 788"/>
                <a:gd name="T27" fmla="*/ 681 h 732"/>
                <a:gd name="T28" fmla="*/ 440 w 788"/>
                <a:gd name="T29" fmla="*/ 676 h 732"/>
                <a:gd name="T30" fmla="*/ 487 w 788"/>
                <a:gd name="T31" fmla="*/ 665 h 732"/>
                <a:gd name="T32" fmla="*/ 534 w 788"/>
                <a:gd name="T33" fmla="*/ 647 h 732"/>
                <a:gd name="T34" fmla="*/ 676 w 788"/>
                <a:gd name="T35" fmla="*/ 563 h 732"/>
                <a:gd name="T36" fmla="*/ 688 w 788"/>
                <a:gd name="T37" fmla="*/ 552 h 732"/>
                <a:gd name="T38" fmla="*/ 713 w 788"/>
                <a:gd name="T39" fmla="*/ 528 h 732"/>
                <a:gd name="T40" fmla="*/ 734 w 788"/>
                <a:gd name="T41" fmla="*/ 504 h 732"/>
                <a:gd name="T42" fmla="*/ 752 w 788"/>
                <a:gd name="T43" fmla="*/ 476 h 732"/>
                <a:gd name="T44" fmla="*/ 766 w 788"/>
                <a:gd name="T45" fmla="*/ 447 h 732"/>
                <a:gd name="T46" fmla="*/ 777 w 788"/>
                <a:gd name="T47" fmla="*/ 419 h 732"/>
                <a:gd name="T48" fmla="*/ 784 w 788"/>
                <a:gd name="T49" fmla="*/ 387 h 732"/>
                <a:gd name="T50" fmla="*/ 788 w 788"/>
                <a:gd name="T51" fmla="*/ 355 h 732"/>
                <a:gd name="T52" fmla="*/ 788 w 788"/>
                <a:gd name="T53" fmla="*/ 337 h 732"/>
                <a:gd name="T54" fmla="*/ 786 w 788"/>
                <a:gd name="T55" fmla="*/ 305 h 732"/>
                <a:gd name="T56" fmla="*/ 781 w 788"/>
                <a:gd name="T57" fmla="*/ 273 h 732"/>
                <a:gd name="T58" fmla="*/ 771 w 788"/>
                <a:gd name="T59" fmla="*/ 241 h 732"/>
                <a:gd name="T60" fmla="*/ 757 w 788"/>
                <a:gd name="T61" fmla="*/ 210 h 732"/>
                <a:gd name="T62" fmla="*/ 741 w 788"/>
                <a:gd name="T63" fmla="*/ 181 h 732"/>
                <a:gd name="T64" fmla="*/ 721 w 788"/>
                <a:gd name="T65" fmla="*/ 153 h 732"/>
                <a:gd name="T66" fmla="*/ 698 w 788"/>
                <a:gd name="T67" fmla="*/ 128 h 732"/>
                <a:gd name="T68" fmla="*/ 673 w 788"/>
                <a:gd name="T69" fmla="*/ 103 h 732"/>
                <a:gd name="T70" fmla="*/ 644 w 788"/>
                <a:gd name="T71" fmla="*/ 80 h 732"/>
                <a:gd name="T72" fmla="*/ 614 w 788"/>
                <a:gd name="T73" fmla="*/ 60 h 732"/>
                <a:gd name="T74" fmla="*/ 582 w 788"/>
                <a:gd name="T75" fmla="*/ 43 h 732"/>
                <a:gd name="T76" fmla="*/ 547 w 788"/>
                <a:gd name="T77" fmla="*/ 28 h 732"/>
                <a:gd name="T78" fmla="*/ 511 w 788"/>
                <a:gd name="T79" fmla="*/ 17 h 732"/>
                <a:gd name="T80" fmla="*/ 473 w 788"/>
                <a:gd name="T81" fmla="*/ 8 h 732"/>
                <a:gd name="T82" fmla="*/ 435 w 788"/>
                <a:gd name="T83" fmla="*/ 3 h 732"/>
                <a:gd name="T84" fmla="*/ 395 w 788"/>
                <a:gd name="T85" fmla="*/ 0 h 732"/>
                <a:gd name="T86" fmla="*/ 373 w 788"/>
                <a:gd name="T87" fmla="*/ 2 h 732"/>
                <a:gd name="T88" fmla="*/ 335 w 788"/>
                <a:gd name="T89" fmla="*/ 4 h 732"/>
                <a:gd name="T90" fmla="*/ 296 w 788"/>
                <a:gd name="T91" fmla="*/ 12 h 732"/>
                <a:gd name="T92" fmla="*/ 258 w 788"/>
                <a:gd name="T93" fmla="*/ 22 h 732"/>
                <a:gd name="T94" fmla="*/ 223 w 788"/>
                <a:gd name="T95" fmla="*/ 35 h 732"/>
                <a:gd name="T96" fmla="*/ 190 w 788"/>
                <a:gd name="T97" fmla="*/ 52 h 732"/>
                <a:gd name="T98" fmla="*/ 158 w 788"/>
                <a:gd name="T99" fmla="*/ 70 h 732"/>
                <a:gd name="T100" fmla="*/ 130 w 788"/>
                <a:gd name="T101" fmla="*/ 92 h 732"/>
                <a:gd name="T102" fmla="*/ 102 w 788"/>
                <a:gd name="T103" fmla="*/ 115 h 732"/>
                <a:gd name="T104" fmla="*/ 79 w 788"/>
                <a:gd name="T105" fmla="*/ 140 h 732"/>
                <a:gd name="T106" fmla="*/ 57 w 788"/>
                <a:gd name="T107" fmla="*/ 166 h 732"/>
                <a:gd name="T108" fmla="*/ 39 w 788"/>
                <a:gd name="T109" fmla="*/ 195 h 732"/>
                <a:gd name="T110" fmla="*/ 25 w 788"/>
                <a:gd name="T111" fmla="*/ 225 h 732"/>
                <a:gd name="T112" fmla="*/ 12 w 788"/>
                <a:gd name="T113" fmla="*/ 256 h 732"/>
                <a:gd name="T114" fmla="*/ 5 w 788"/>
                <a:gd name="T115" fmla="*/ 289 h 732"/>
                <a:gd name="T116" fmla="*/ 1 w 788"/>
                <a:gd name="T117" fmla="*/ 321 h 732"/>
                <a:gd name="T118" fmla="*/ 0 w 788"/>
                <a:gd name="T119" fmla="*/ 337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8" h="732">
                  <a:moveTo>
                    <a:pt x="0" y="337"/>
                  </a:moveTo>
                  <a:lnTo>
                    <a:pt x="0" y="337"/>
                  </a:lnTo>
                  <a:lnTo>
                    <a:pt x="1" y="360"/>
                  </a:lnTo>
                  <a:lnTo>
                    <a:pt x="4" y="382"/>
                  </a:lnTo>
                  <a:lnTo>
                    <a:pt x="7" y="404"/>
                  </a:lnTo>
                  <a:lnTo>
                    <a:pt x="12" y="425"/>
                  </a:lnTo>
                  <a:lnTo>
                    <a:pt x="20" y="446"/>
                  </a:lnTo>
                  <a:lnTo>
                    <a:pt x="29" y="466"/>
                  </a:lnTo>
                  <a:lnTo>
                    <a:pt x="37" y="485"/>
                  </a:lnTo>
                  <a:lnTo>
                    <a:pt x="49" y="504"/>
                  </a:lnTo>
                  <a:lnTo>
                    <a:pt x="60" y="522"/>
                  </a:lnTo>
                  <a:lnTo>
                    <a:pt x="74" y="540"/>
                  </a:lnTo>
                  <a:lnTo>
                    <a:pt x="87" y="556"/>
                  </a:lnTo>
                  <a:lnTo>
                    <a:pt x="102" y="571"/>
                  </a:lnTo>
                  <a:lnTo>
                    <a:pt x="119" y="586"/>
                  </a:lnTo>
                  <a:lnTo>
                    <a:pt x="136" y="600"/>
                  </a:lnTo>
                  <a:lnTo>
                    <a:pt x="153" y="613"/>
                  </a:lnTo>
                  <a:lnTo>
                    <a:pt x="172" y="625"/>
                  </a:lnTo>
                  <a:lnTo>
                    <a:pt x="192" y="636"/>
                  </a:lnTo>
                  <a:lnTo>
                    <a:pt x="212" y="646"/>
                  </a:lnTo>
                  <a:lnTo>
                    <a:pt x="233" y="655"/>
                  </a:lnTo>
                  <a:lnTo>
                    <a:pt x="255" y="662"/>
                  </a:lnTo>
                  <a:lnTo>
                    <a:pt x="276" y="668"/>
                  </a:lnTo>
                  <a:lnTo>
                    <a:pt x="298" y="673"/>
                  </a:lnTo>
                  <a:lnTo>
                    <a:pt x="321" y="678"/>
                  </a:lnTo>
                  <a:lnTo>
                    <a:pt x="345" y="681"/>
                  </a:lnTo>
                  <a:lnTo>
                    <a:pt x="368" y="681"/>
                  </a:lnTo>
                  <a:lnTo>
                    <a:pt x="392" y="681"/>
                  </a:lnTo>
                  <a:lnTo>
                    <a:pt x="416" y="680"/>
                  </a:lnTo>
                  <a:lnTo>
                    <a:pt x="440" y="676"/>
                  </a:lnTo>
                  <a:lnTo>
                    <a:pt x="463" y="671"/>
                  </a:lnTo>
                  <a:lnTo>
                    <a:pt x="487" y="665"/>
                  </a:lnTo>
                  <a:lnTo>
                    <a:pt x="511" y="657"/>
                  </a:lnTo>
                  <a:lnTo>
                    <a:pt x="534" y="647"/>
                  </a:lnTo>
                  <a:lnTo>
                    <a:pt x="759" y="732"/>
                  </a:lnTo>
                  <a:lnTo>
                    <a:pt x="676" y="563"/>
                  </a:lnTo>
                  <a:lnTo>
                    <a:pt x="676" y="563"/>
                  </a:lnTo>
                  <a:lnTo>
                    <a:pt x="688" y="552"/>
                  </a:lnTo>
                  <a:lnTo>
                    <a:pt x="701" y="540"/>
                  </a:lnTo>
                  <a:lnTo>
                    <a:pt x="713" y="528"/>
                  </a:lnTo>
                  <a:lnTo>
                    <a:pt x="724" y="516"/>
                  </a:lnTo>
                  <a:lnTo>
                    <a:pt x="734" y="504"/>
                  </a:lnTo>
                  <a:lnTo>
                    <a:pt x="743" y="490"/>
                  </a:lnTo>
                  <a:lnTo>
                    <a:pt x="752" y="476"/>
                  </a:lnTo>
                  <a:lnTo>
                    <a:pt x="759" y="462"/>
                  </a:lnTo>
                  <a:lnTo>
                    <a:pt x="766" y="447"/>
                  </a:lnTo>
                  <a:lnTo>
                    <a:pt x="772" y="434"/>
                  </a:lnTo>
                  <a:lnTo>
                    <a:pt x="777" y="419"/>
                  </a:lnTo>
                  <a:lnTo>
                    <a:pt x="781" y="402"/>
                  </a:lnTo>
                  <a:lnTo>
                    <a:pt x="784" y="387"/>
                  </a:lnTo>
                  <a:lnTo>
                    <a:pt x="786" y="371"/>
                  </a:lnTo>
                  <a:lnTo>
                    <a:pt x="788" y="355"/>
                  </a:lnTo>
                  <a:lnTo>
                    <a:pt x="788" y="337"/>
                  </a:lnTo>
                  <a:lnTo>
                    <a:pt x="788" y="337"/>
                  </a:lnTo>
                  <a:lnTo>
                    <a:pt x="788" y="321"/>
                  </a:lnTo>
                  <a:lnTo>
                    <a:pt x="786" y="305"/>
                  </a:lnTo>
                  <a:lnTo>
                    <a:pt x="783" y="289"/>
                  </a:lnTo>
                  <a:lnTo>
                    <a:pt x="781" y="273"/>
                  </a:lnTo>
                  <a:lnTo>
                    <a:pt x="776" y="256"/>
                  </a:lnTo>
                  <a:lnTo>
                    <a:pt x="771" y="241"/>
                  </a:lnTo>
                  <a:lnTo>
                    <a:pt x="764" y="225"/>
                  </a:lnTo>
                  <a:lnTo>
                    <a:pt x="757" y="210"/>
                  </a:lnTo>
                  <a:lnTo>
                    <a:pt x="749" y="195"/>
                  </a:lnTo>
                  <a:lnTo>
                    <a:pt x="741" y="181"/>
                  </a:lnTo>
                  <a:lnTo>
                    <a:pt x="731" y="166"/>
                  </a:lnTo>
                  <a:lnTo>
                    <a:pt x="721" y="153"/>
                  </a:lnTo>
                  <a:lnTo>
                    <a:pt x="709" y="140"/>
                  </a:lnTo>
                  <a:lnTo>
                    <a:pt x="698" y="128"/>
                  </a:lnTo>
                  <a:lnTo>
                    <a:pt x="686" y="115"/>
                  </a:lnTo>
                  <a:lnTo>
                    <a:pt x="673" y="103"/>
                  </a:lnTo>
                  <a:lnTo>
                    <a:pt x="659" y="92"/>
                  </a:lnTo>
                  <a:lnTo>
                    <a:pt x="644" y="80"/>
                  </a:lnTo>
                  <a:lnTo>
                    <a:pt x="629" y="70"/>
                  </a:lnTo>
                  <a:lnTo>
                    <a:pt x="614" y="60"/>
                  </a:lnTo>
                  <a:lnTo>
                    <a:pt x="598" y="52"/>
                  </a:lnTo>
                  <a:lnTo>
                    <a:pt x="582" y="43"/>
                  </a:lnTo>
                  <a:lnTo>
                    <a:pt x="564" y="35"/>
                  </a:lnTo>
                  <a:lnTo>
                    <a:pt x="547" y="28"/>
                  </a:lnTo>
                  <a:lnTo>
                    <a:pt x="529" y="22"/>
                  </a:lnTo>
                  <a:lnTo>
                    <a:pt x="511" y="17"/>
                  </a:lnTo>
                  <a:lnTo>
                    <a:pt x="492" y="12"/>
                  </a:lnTo>
                  <a:lnTo>
                    <a:pt x="473" y="8"/>
                  </a:lnTo>
                  <a:lnTo>
                    <a:pt x="455" y="4"/>
                  </a:lnTo>
                  <a:lnTo>
                    <a:pt x="435" y="3"/>
                  </a:lnTo>
                  <a:lnTo>
                    <a:pt x="415" y="2"/>
                  </a:lnTo>
                  <a:lnTo>
                    <a:pt x="395" y="0"/>
                  </a:lnTo>
                  <a:lnTo>
                    <a:pt x="395" y="0"/>
                  </a:lnTo>
                  <a:lnTo>
                    <a:pt x="373" y="2"/>
                  </a:lnTo>
                  <a:lnTo>
                    <a:pt x="353" y="3"/>
                  </a:lnTo>
                  <a:lnTo>
                    <a:pt x="335" y="4"/>
                  </a:lnTo>
                  <a:lnTo>
                    <a:pt x="315" y="8"/>
                  </a:lnTo>
                  <a:lnTo>
                    <a:pt x="296" y="12"/>
                  </a:lnTo>
                  <a:lnTo>
                    <a:pt x="277" y="17"/>
                  </a:lnTo>
                  <a:lnTo>
                    <a:pt x="258" y="22"/>
                  </a:lnTo>
                  <a:lnTo>
                    <a:pt x="241" y="28"/>
                  </a:lnTo>
                  <a:lnTo>
                    <a:pt x="223" y="35"/>
                  </a:lnTo>
                  <a:lnTo>
                    <a:pt x="206" y="43"/>
                  </a:lnTo>
                  <a:lnTo>
                    <a:pt x="190" y="52"/>
                  </a:lnTo>
                  <a:lnTo>
                    <a:pt x="173" y="60"/>
                  </a:lnTo>
                  <a:lnTo>
                    <a:pt x="158" y="70"/>
                  </a:lnTo>
                  <a:lnTo>
                    <a:pt x="143" y="80"/>
                  </a:lnTo>
                  <a:lnTo>
                    <a:pt x="130" y="92"/>
                  </a:lnTo>
                  <a:lnTo>
                    <a:pt x="116" y="103"/>
                  </a:lnTo>
                  <a:lnTo>
                    <a:pt x="102" y="115"/>
                  </a:lnTo>
                  <a:lnTo>
                    <a:pt x="90" y="128"/>
                  </a:lnTo>
                  <a:lnTo>
                    <a:pt x="79" y="140"/>
                  </a:lnTo>
                  <a:lnTo>
                    <a:pt x="67" y="153"/>
                  </a:lnTo>
                  <a:lnTo>
                    <a:pt x="57" y="166"/>
                  </a:lnTo>
                  <a:lnTo>
                    <a:pt x="47" y="181"/>
                  </a:lnTo>
                  <a:lnTo>
                    <a:pt x="39" y="195"/>
                  </a:lnTo>
                  <a:lnTo>
                    <a:pt x="31" y="210"/>
                  </a:lnTo>
                  <a:lnTo>
                    <a:pt x="25" y="225"/>
                  </a:lnTo>
                  <a:lnTo>
                    <a:pt x="19" y="241"/>
                  </a:lnTo>
                  <a:lnTo>
                    <a:pt x="12" y="256"/>
                  </a:lnTo>
                  <a:lnTo>
                    <a:pt x="9" y="273"/>
                  </a:lnTo>
                  <a:lnTo>
                    <a:pt x="5" y="289"/>
                  </a:lnTo>
                  <a:lnTo>
                    <a:pt x="2" y="305"/>
                  </a:lnTo>
                  <a:lnTo>
                    <a:pt x="1" y="321"/>
                  </a:lnTo>
                  <a:lnTo>
                    <a:pt x="0" y="337"/>
                  </a:lnTo>
                  <a:lnTo>
                    <a:pt x="0" y="337"/>
                  </a:lnTo>
                  <a:close/>
                </a:path>
              </a:pathLst>
            </a:custGeom>
            <a:noFill/>
            <a:ln w="9525">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cxnSp>
        <p:nvCxnSpPr>
          <p:cNvPr id="137" name="Gerade Verbindung mit Pfeil 136"/>
          <p:cNvCxnSpPr/>
          <p:nvPr/>
        </p:nvCxnSpPr>
        <p:spPr bwMode="auto">
          <a:xfrm>
            <a:off x="4495269" y="3513521"/>
            <a:ext cx="0" cy="274603"/>
          </a:xfrm>
          <a:prstGeom prst="straightConnector1">
            <a:avLst/>
          </a:prstGeom>
          <a:solidFill>
            <a:schemeClr val="accent1"/>
          </a:solidFill>
          <a:ln w="38100" cap="flat" cmpd="sng" algn="ctr">
            <a:solidFill>
              <a:schemeClr val="bg1"/>
            </a:solidFill>
            <a:prstDash val="solid"/>
            <a:round/>
            <a:headEnd type="none" w="med" len="med"/>
            <a:tailEnd type="triangle" w="med" len="med"/>
          </a:ln>
          <a:effectLst/>
        </p:spPr>
      </p:cxnSp>
      <p:cxnSp>
        <p:nvCxnSpPr>
          <p:cNvPr id="138" name="Gerade Verbindung mit Pfeil 137"/>
          <p:cNvCxnSpPr/>
          <p:nvPr/>
        </p:nvCxnSpPr>
        <p:spPr bwMode="auto">
          <a:xfrm flipV="1">
            <a:off x="4087309" y="3075474"/>
            <a:ext cx="0" cy="279433"/>
          </a:xfrm>
          <a:prstGeom prst="straightConnector1">
            <a:avLst/>
          </a:prstGeom>
          <a:solidFill>
            <a:schemeClr val="accent1"/>
          </a:solidFill>
          <a:ln w="38100" cap="flat" cmpd="sng" algn="ctr">
            <a:solidFill>
              <a:schemeClr val="bg1"/>
            </a:solidFill>
            <a:prstDash val="solid"/>
            <a:round/>
            <a:headEnd type="none" w="med" len="med"/>
            <a:tailEnd type="triangle" w="med" len="med"/>
          </a:ln>
          <a:effectLst/>
        </p:spPr>
      </p:cxnSp>
      <p:sp>
        <p:nvSpPr>
          <p:cNvPr id="29" name="Ellipse 28"/>
          <p:cNvSpPr>
            <a:spLocks noChangeArrowheads="1"/>
          </p:cNvSpPr>
          <p:nvPr/>
        </p:nvSpPr>
        <p:spPr bwMode="auto">
          <a:xfrm>
            <a:off x="3312586" y="4661302"/>
            <a:ext cx="723749" cy="723749"/>
          </a:xfrm>
          <a:prstGeom prst="ellipse">
            <a:avLst/>
          </a:prstGeom>
          <a:solidFill>
            <a:srgbClr val="85A22A"/>
          </a:solidFill>
          <a:ln w="165100">
            <a:noFill/>
            <a:round/>
            <a:headEnd/>
            <a:tailEnd/>
          </a:ln>
          <a:effectLst>
            <a:outerShdw blurRad="50800" dist="38100" dir="2700000" algn="tl" rotWithShape="0">
              <a:prstClr val="black">
                <a:alpha val="40000"/>
              </a:prstClr>
            </a:outerShdw>
          </a:effectLst>
        </p:spPr>
        <p:txBody>
          <a:bodyPr wrap="none" anchor="ctr"/>
          <a:lstStyle>
            <a:defPPr>
              <a:defRPr lang="en-US"/>
            </a:defPPr>
            <a:lvl1pPr algn="ctr" rtl="0" fontAlgn="base">
              <a:spcBef>
                <a:spcPct val="0"/>
              </a:spcBef>
              <a:spcAft>
                <a:spcPct val="0"/>
              </a:spcAft>
              <a:defRPr kern="1200">
                <a:solidFill>
                  <a:schemeClr val="tx1"/>
                </a:solidFill>
                <a:latin typeface="Arial" charset="0"/>
                <a:ea typeface="ＭＳ Ｐゴシック" pitchFamily="-84" charset="-128"/>
                <a:cs typeface="+mn-cs"/>
              </a:defRPr>
            </a:lvl1pPr>
            <a:lvl2pPr marL="457200" algn="ctr" rtl="0" fontAlgn="base">
              <a:spcBef>
                <a:spcPct val="0"/>
              </a:spcBef>
              <a:spcAft>
                <a:spcPct val="0"/>
              </a:spcAft>
              <a:defRPr kern="1200">
                <a:solidFill>
                  <a:schemeClr val="tx1"/>
                </a:solidFill>
                <a:latin typeface="Arial" charset="0"/>
                <a:ea typeface="ＭＳ Ｐゴシック" pitchFamily="-84" charset="-128"/>
                <a:cs typeface="+mn-cs"/>
              </a:defRPr>
            </a:lvl2pPr>
            <a:lvl3pPr marL="914400" algn="ctr" rtl="0" fontAlgn="base">
              <a:spcBef>
                <a:spcPct val="0"/>
              </a:spcBef>
              <a:spcAft>
                <a:spcPct val="0"/>
              </a:spcAft>
              <a:defRPr kern="1200">
                <a:solidFill>
                  <a:schemeClr val="tx1"/>
                </a:solidFill>
                <a:latin typeface="Arial" charset="0"/>
                <a:ea typeface="ＭＳ Ｐゴシック" pitchFamily="-84" charset="-128"/>
                <a:cs typeface="+mn-cs"/>
              </a:defRPr>
            </a:lvl3pPr>
            <a:lvl4pPr marL="1371600" algn="ctr" rtl="0" fontAlgn="base">
              <a:spcBef>
                <a:spcPct val="0"/>
              </a:spcBef>
              <a:spcAft>
                <a:spcPct val="0"/>
              </a:spcAft>
              <a:defRPr kern="1200">
                <a:solidFill>
                  <a:schemeClr val="tx1"/>
                </a:solidFill>
                <a:latin typeface="Arial" charset="0"/>
                <a:ea typeface="ＭＳ Ｐゴシック" pitchFamily="-84" charset="-128"/>
                <a:cs typeface="+mn-cs"/>
              </a:defRPr>
            </a:lvl4pPr>
            <a:lvl5pPr marL="1828800" algn="ctr" rtl="0" fontAlgn="base">
              <a:spcBef>
                <a:spcPct val="0"/>
              </a:spcBef>
              <a:spcAft>
                <a:spcPct val="0"/>
              </a:spcAft>
              <a:defRPr kern="1200">
                <a:solidFill>
                  <a:schemeClr val="tx1"/>
                </a:solidFill>
                <a:latin typeface="Arial" charset="0"/>
                <a:ea typeface="ＭＳ Ｐゴシック" pitchFamily="-84" charset="-128"/>
                <a:cs typeface="+mn-cs"/>
              </a:defRPr>
            </a:lvl5pPr>
            <a:lvl6pPr marL="2286000" algn="l" defTabSz="914400" rtl="0" eaLnBrk="1" latinLnBrk="0" hangingPunct="1">
              <a:defRPr kern="1200">
                <a:solidFill>
                  <a:schemeClr val="tx1"/>
                </a:solidFill>
                <a:latin typeface="Arial" charset="0"/>
                <a:ea typeface="ＭＳ Ｐゴシック" pitchFamily="-84" charset="-128"/>
                <a:cs typeface="+mn-cs"/>
              </a:defRPr>
            </a:lvl6pPr>
            <a:lvl7pPr marL="2743200" algn="l" defTabSz="914400" rtl="0" eaLnBrk="1" latinLnBrk="0" hangingPunct="1">
              <a:defRPr kern="1200">
                <a:solidFill>
                  <a:schemeClr val="tx1"/>
                </a:solidFill>
                <a:latin typeface="Arial" charset="0"/>
                <a:ea typeface="ＭＳ Ｐゴシック" pitchFamily="-84" charset="-128"/>
                <a:cs typeface="+mn-cs"/>
              </a:defRPr>
            </a:lvl7pPr>
            <a:lvl8pPr marL="3200400" algn="l" defTabSz="914400" rtl="0" eaLnBrk="1" latinLnBrk="0" hangingPunct="1">
              <a:defRPr kern="1200">
                <a:solidFill>
                  <a:schemeClr val="tx1"/>
                </a:solidFill>
                <a:latin typeface="Arial" charset="0"/>
                <a:ea typeface="ＭＳ Ｐゴシック" pitchFamily="-84" charset="-128"/>
                <a:cs typeface="+mn-cs"/>
              </a:defRPr>
            </a:lvl8pPr>
            <a:lvl9pPr marL="3657600" algn="l" defTabSz="914400" rtl="0" eaLnBrk="1" latinLnBrk="0" hangingPunct="1">
              <a:defRPr kern="1200">
                <a:solidFill>
                  <a:schemeClr val="tx1"/>
                </a:solidFill>
                <a:latin typeface="Arial" charset="0"/>
                <a:ea typeface="ＭＳ Ｐゴシック" pitchFamily="-84" charset="-128"/>
                <a:cs typeface="+mn-cs"/>
              </a:defRPr>
            </a:lvl9pPr>
          </a:lstStyle>
          <a:p>
            <a:pPr>
              <a:defRPr/>
            </a:pPr>
            <a:r>
              <a:rPr lang="de-DE"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pic>
        <p:nvPicPr>
          <p:cNvPr id="30" name="Picture 2" descr="T:\mgm-Marketing\Projekte\DHL Nucleus\res\Illustrationen\DHL-NucleusBer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7624" y="4774705"/>
            <a:ext cx="495113" cy="443054"/>
          </a:xfrm>
          <a:prstGeom prst="rect">
            <a:avLst/>
          </a:prstGeom>
          <a:noFill/>
          <a:extLst>
            <a:ext uri="{909E8E84-426E-40DD-AFC4-6F175D3DCCD1}">
              <a14:hiddenFill xmlns:a14="http://schemas.microsoft.com/office/drawing/2010/main">
                <a:solidFill>
                  <a:srgbClr val="FFFFFF"/>
                </a:solidFill>
              </a14:hiddenFill>
            </a:ext>
          </a:extLst>
        </p:spPr>
      </p:pic>
      <p:sp>
        <p:nvSpPr>
          <p:cNvPr id="31" name="Ellipse 30"/>
          <p:cNvSpPr>
            <a:spLocks noChangeArrowheads="1"/>
          </p:cNvSpPr>
          <p:nvPr/>
        </p:nvSpPr>
        <p:spPr bwMode="auto">
          <a:xfrm>
            <a:off x="4259853" y="4670270"/>
            <a:ext cx="723749" cy="723749"/>
          </a:xfrm>
          <a:prstGeom prst="ellipse">
            <a:avLst/>
          </a:prstGeom>
          <a:solidFill>
            <a:srgbClr val="85A22A"/>
          </a:solidFill>
          <a:ln w="165100">
            <a:noFill/>
            <a:round/>
            <a:headEnd/>
            <a:tailEnd/>
          </a:ln>
          <a:effectLst>
            <a:outerShdw blurRad="50800" dist="38100" dir="2700000" algn="tl" rotWithShape="0">
              <a:prstClr val="black">
                <a:alpha val="40000"/>
              </a:prstClr>
            </a:outerShdw>
          </a:effectLst>
        </p:spPr>
        <p:txBody>
          <a:bodyPr wrap="none" anchor="ctr"/>
          <a:lstStyle>
            <a:defPPr>
              <a:defRPr lang="en-US"/>
            </a:defPPr>
            <a:lvl1pPr algn="ctr" rtl="0" fontAlgn="base">
              <a:spcBef>
                <a:spcPct val="0"/>
              </a:spcBef>
              <a:spcAft>
                <a:spcPct val="0"/>
              </a:spcAft>
              <a:defRPr kern="1200">
                <a:solidFill>
                  <a:schemeClr val="tx1"/>
                </a:solidFill>
                <a:latin typeface="Arial" charset="0"/>
                <a:ea typeface="ＭＳ Ｐゴシック" pitchFamily="-84" charset="-128"/>
                <a:cs typeface="+mn-cs"/>
              </a:defRPr>
            </a:lvl1pPr>
            <a:lvl2pPr marL="457200" algn="ctr" rtl="0" fontAlgn="base">
              <a:spcBef>
                <a:spcPct val="0"/>
              </a:spcBef>
              <a:spcAft>
                <a:spcPct val="0"/>
              </a:spcAft>
              <a:defRPr kern="1200">
                <a:solidFill>
                  <a:schemeClr val="tx1"/>
                </a:solidFill>
                <a:latin typeface="Arial" charset="0"/>
                <a:ea typeface="ＭＳ Ｐゴシック" pitchFamily="-84" charset="-128"/>
                <a:cs typeface="+mn-cs"/>
              </a:defRPr>
            </a:lvl2pPr>
            <a:lvl3pPr marL="914400" algn="ctr" rtl="0" fontAlgn="base">
              <a:spcBef>
                <a:spcPct val="0"/>
              </a:spcBef>
              <a:spcAft>
                <a:spcPct val="0"/>
              </a:spcAft>
              <a:defRPr kern="1200">
                <a:solidFill>
                  <a:schemeClr val="tx1"/>
                </a:solidFill>
                <a:latin typeface="Arial" charset="0"/>
                <a:ea typeface="ＭＳ Ｐゴシック" pitchFamily="-84" charset="-128"/>
                <a:cs typeface="+mn-cs"/>
              </a:defRPr>
            </a:lvl3pPr>
            <a:lvl4pPr marL="1371600" algn="ctr" rtl="0" fontAlgn="base">
              <a:spcBef>
                <a:spcPct val="0"/>
              </a:spcBef>
              <a:spcAft>
                <a:spcPct val="0"/>
              </a:spcAft>
              <a:defRPr kern="1200">
                <a:solidFill>
                  <a:schemeClr val="tx1"/>
                </a:solidFill>
                <a:latin typeface="Arial" charset="0"/>
                <a:ea typeface="ＭＳ Ｐゴシック" pitchFamily="-84" charset="-128"/>
                <a:cs typeface="+mn-cs"/>
              </a:defRPr>
            </a:lvl4pPr>
            <a:lvl5pPr marL="1828800" algn="ctr" rtl="0" fontAlgn="base">
              <a:spcBef>
                <a:spcPct val="0"/>
              </a:spcBef>
              <a:spcAft>
                <a:spcPct val="0"/>
              </a:spcAft>
              <a:defRPr kern="1200">
                <a:solidFill>
                  <a:schemeClr val="tx1"/>
                </a:solidFill>
                <a:latin typeface="Arial" charset="0"/>
                <a:ea typeface="ＭＳ Ｐゴシック" pitchFamily="-84" charset="-128"/>
                <a:cs typeface="+mn-cs"/>
              </a:defRPr>
            </a:lvl5pPr>
            <a:lvl6pPr marL="2286000" algn="l" defTabSz="914400" rtl="0" eaLnBrk="1" latinLnBrk="0" hangingPunct="1">
              <a:defRPr kern="1200">
                <a:solidFill>
                  <a:schemeClr val="tx1"/>
                </a:solidFill>
                <a:latin typeface="Arial" charset="0"/>
                <a:ea typeface="ＭＳ Ｐゴシック" pitchFamily="-84" charset="-128"/>
                <a:cs typeface="+mn-cs"/>
              </a:defRPr>
            </a:lvl6pPr>
            <a:lvl7pPr marL="2743200" algn="l" defTabSz="914400" rtl="0" eaLnBrk="1" latinLnBrk="0" hangingPunct="1">
              <a:defRPr kern="1200">
                <a:solidFill>
                  <a:schemeClr val="tx1"/>
                </a:solidFill>
                <a:latin typeface="Arial" charset="0"/>
                <a:ea typeface="ＭＳ Ｐゴシック" pitchFamily="-84" charset="-128"/>
                <a:cs typeface="+mn-cs"/>
              </a:defRPr>
            </a:lvl7pPr>
            <a:lvl8pPr marL="3200400" algn="l" defTabSz="914400" rtl="0" eaLnBrk="1" latinLnBrk="0" hangingPunct="1">
              <a:defRPr kern="1200">
                <a:solidFill>
                  <a:schemeClr val="tx1"/>
                </a:solidFill>
                <a:latin typeface="Arial" charset="0"/>
                <a:ea typeface="ＭＳ Ｐゴシック" pitchFamily="-84" charset="-128"/>
                <a:cs typeface="+mn-cs"/>
              </a:defRPr>
            </a:lvl8pPr>
            <a:lvl9pPr marL="3657600" algn="l" defTabSz="914400" rtl="0" eaLnBrk="1" latinLnBrk="0" hangingPunct="1">
              <a:defRPr kern="1200">
                <a:solidFill>
                  <a:schemeClr val="tx1"/>
                </a:solidFill>
                <a:latin typeface="Arial" charset="0"/>
                <a:ea typeface="ＭＳ Ｐゴシック" pitchFamily="-84" charset="-128"/>
                <a:cs typeface="+mn-cs"/>
              </a:defRPr>
            </a:lvl9pPr>
          </a:lstStyle>
          <a:p>
            <a:pPr>
              <a:defRPr/>
            </a:pPr>
            <a:r>
              <a:rPr lang="de-DE"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pic>
        <p:nvPicPr>
          <p:cNvPr id="32" name="Picture 4" descr="T:\mgm-Marketing\Projekte\DHL Nucleus\res\Illustrationen\DHL-NucleusKirch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0088" y="4756879"/>
            <a:ext cx="414309" cy="502676"/>
          </a:xfrm>
          <a:prstGeom prst="rect">
            <a:avLst/>
          </a:prstGeom>
          <a:noFill/>
          <a:extLst>
            <a:ext uri="{909E8E84-426E-40DD-AFC4-6F175D3DCCD1}">
              <a14:hiddenFill xmlns:a14="http://schemas.microsoft.com/office/drawing/2010/main">
                <a:solidFill>
                  <a:srgbClr val="FFFFFF"/>
                </a:solidFill>
              </a14:hiddenFill>
            </a:ext>
          </a:extLst>
        </p:spPr>
      </p:pic>
      <p:sp>
        <p:nvSpPr>
          <p:cNvPr id="33" name="Ellipse 32"/>
          <p:cNvSpPr>
            <a:spLocks noChangeArrowheads="1"/>
          </p:cNvSpPr>
          <p:nvPr/>
        </p:nvSpPr>
        <p:spPr bwMode="auto">
          <a:xfrm>
            <a:off x="8328746" y="4643372"/>
            <a:ext cx="723749" cy="723749"/>
          </a:xfrm>
          <a:prstGeom prst="ellipse">
            <a:avLst/>
          </a:prstGeom>
          <a:solidFill>
            <a:srgbClr val="94B32F"/>
          </a:solidFill>
          <a:ln w="165100">
            <a:noFill/>
            <a:round/>
            <a:headEnd/>
            <a:tailEnd/>
          </a:ln>
          <a:effectLst>
            <a:outerShdw blurRad="50800" dist="38100" dir="2700000" algn="tl" rotWithShape="0">
              <a:prstClr val="black">
                <a:alpha val="40000"/>
              </a:prstClr>
            </a:outerShdw>
          </a:effectLst>
        </p:spPr>
        <p:txBody>
          <a:bodyPr wrap="none" anchor="ctr"/>
          <a:lstStyle>
            <a:defPPr>
              <a:defRPr lang="en-US"/>
            </a:defPPr>
            <a:lvl1pPr algn="ctr" rtl="0" fontAlgn="base">
              <a:spcBef>
                <a:spcPct val="0"/>
              </a:spcBef>
              <a:spcAft>
                <a:spcPct val="0"/>
              </a:spcAft>
              <a:defRPr kern="1200">
                <a:solidFill>
                  <a:schemeClr val="tx1"/>
                </a:solidFill>
                <a:latin typeface="Arial" charset="0"/>
                <a:ea typeface="ＭＳ Ｐゴシック" pitchFamily="-84" charset="-128"/>
                <a:cs typeface="+mn-cs"/>
              </a:defRPr>
            </a:lvl1pPr>
            <a:lvl2pPr marL="457200" algn="ctr" rtl="0" fontAlgn="base">
              <a:spcBef>
                <a:spcPct val="0"/>
              </a:spcBef>
              <a:spcAft>
                <a:spcPct val="0"/>
              </a:spcAft>
              <a:defRPr kern="1200">
                <a:solidFill>
                  <a:schemeClr val="tx1"/>
                </a:solidFill>
                <a:latin typeface="Arial" charset="0"/>
                <a:ea typeface="ＭＳ Ｐゴシック" pitchFamily="-84" charset="-128"/>
                <a:cs typeface="+mn-cs"/>
              </a:defRPr>
            </a:lvl2pPr>
            <a:lvl3pPr marL="914400" algn="ctr" rtl="0" fontAlgn="base">
              <a:spcBef>
                <a:spcPct val="0"/>
              </a:spcBef>
              <a:spcAft>
                <a:spcPct val="0"/>
              </a:spcAft>
              <a:defRPr kern="1200">
                <a:solidFill>
                  <a:schemeClr val="tx1"/>
                </a:solidFill>
                <a:latin typeface="Arial" charset="0"/>
                <a:ea typeface="ＭＳ Ｐゴシック" pitchFamily="-84" charset="-128"/>
                <a:cs typeface="+mn-cs"/>
              </a:defRPr>
            </a:lvl3pPr>
            <a:lvl4pPr marL="1371600" algn="ctr" rtl="0" fontAlgn="base">
              <a:spcBef>
                <a:spcPct val="0"/>
              </a:spcBef>
              <a:spcAft>
                <a:spcPct val="0"/>
              </a:spcAft>
              <a:defRPr kern="1200">
                <a:solidFill>
                  <a:schemeClr val="tx1"/>
                </a:solidFill>
                <a:latin typeface="Arial" charset="0"/>
                <a:ea typeface="ＭＳ Ｐゴシック" pitchFamily="-84" charset="-128"/>
                <a:cs typeface="+mn-cs"/>
              </a:defRPr>
            </a:lvl4pPr>
            <a:lvl5pPr marL="1828800" algn="ctr" rtl="0" fontAlgn="base">
              <a:spcBef>
                <a:spcPct val="0"/>
              </a:spcBef>
              <a:spcAft>
                <a:spcPct val="0"/>
              </a:spcAft>
              <a:defRPr kern="1200">
                <a:solidFill>
                  <a:schemeClr val="tx1"/>
                </a:solidFill>
                <a:latin typeface="Arial" charset="0"/>
                <a:ea typeface="ＭＳ Ｐゴシック" pitchFamily="-84" charset="-128"/>
                <a:cs typeface="+mn-cs"/>
              </a:defRPr>
            </a:lvl5pPr>
            <a:lvl6pPr marL="2286000" algn="l" defTabSz="914400" rtl="0" eaLnBrk="1" latinLnBrk="0" hangingPunct="1">
              <a:defRPr kern="1200">
                <a:solidFill>
                  <a:schemeClr val="tx1"/>
                </a:solidFill>
                <a:latin typeface="Arial" charset="0"/>
                <a:ea typeface="ＭＳ Ｐゴシック" pitchFamily="-84" charset="-128"/>
                <a:cs typeface="+mn-cs"/>
              </a:defRPr>
            </a:lvl6pPr>
            <a:lvl7pPr marL="2743200" algn="l" defTabSz="914400" rtl="0" eaLnBrk="1" latinLnBrk="0" hangingPunct="1">
              <a:defRPr kern="1200">
                <a:solidFill>
                  <a:schemeClr val="tx1"/>
                </a:solidFill>
                <a:latin typeface="Arial" charset="0"/>
                <a:ea typeface="ＭＳ Ｐゴシック" pitchFamily="-84" charset="-128"/>
                <a:cs typeface="+mn-cs"/>
              </a:defRPr>
            </a:lvl7pPr>
            <a:lvl8pPr marL="3200400" algn="l" defTabSz="914400" rtl="0" eaLnBrk="1" latinLnBrk="0" hangingPunct="1">
              <a:defRPr kern="1200">
                <a:solidFill>
                  <a:schemeClr val="tx1"/>
                </a:solidFill>
                <a:latin typeface="Arial" charset="0"/>
                <a:ea typeface="ＭＳ Ｐゴシック" pitchFamily="-84" charset="-128"/>
                <a:cs typeface="+mn-cs"/>
              </a:defRPr>
            </a:lvl8pPr>
            <a:lvl9pPr marL="3657600" algn="l" defTabSz="914400" rtl="0" eaLnBrk="1" latinLnBrk="0" hangingPunct="1">
              <a:defRPr kern="1200">
                <a:solidFill>
                  <a:schemeClr val="tx1"/>
                </a:solidFill>
                <a:latin typeface="Arial" charset="0"/>
                <a:ea typeface="ＭＳ Ｐゴシック" pitchFamily="-84" charset="-128"/>
                <a:cs typeface="+mn-cs"/>
              </a:defRPr>
            </a:lvl9pPr>
          </a:lstStyle>
          <a:p>
            <a:pPr>
              <a:defRPr/>
            </a:pPr>
            <a:r>
              <a:rPr lang="de-DE"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34" name="Ellipse 33"/>
          <p:cNvSpPr>
            <a:spLocks noChangeArrowheads="1"/>
          </p:cNvSpPr>
          <p:nvPr/>
        </p:nvSpPr>
        <p:spPr bwMode="auto">
          <a:xfrm>
            <a:off x="9228202" y="4640381"/>
            <a:ext cx="723749" cy="723749"/>
          </a:xfrm>
          <a:prstGeom prst="ellipse">
            <a:avLst/>
          </a:prstGeom>
          <a:solidFill>
            <a:srgbClr val="94B32F"/>
          </a:solidFill>
          <a:ln w="165100">
            <a:noFill/>
            <a:round/>
            <a:headEnd/>
            <a:tailEnd/>
          </a:ln>
          <a:effectLst>
            <a:outerShdw blurRad="50800" dist="38100" dir="2700000" algn="tl" rotWithShape="0">
              <a:prstClr val="black">
                <a:alpha val="40000"/>
              </a:prstClr>
            </a:outerShdw>
          </a:effectLst>
        </p:spPr>
        <p:txBody>
          <a:bodyPr wrap="none" anchor="ctr"/>
          <a:lstStyle>
            <a:defPPr>
              <a:defRPr lang="en-US"/>
            </a:defPPr>
            <a:lvl1pPr algn="ctr" rtl="0" fontAlgn="base">
              <a:spcBef>
                <a:spcPct val="0"/>
              </a:spcBef>
              <a:spcAft>
                <a:spcPct val="0"/>
              </a:spcAft>
              <a:defRPr kern="1200">
                <a:solidFill>
                  <a:schemeClr val="tx1"/>
                </a:solidFill>
                <a:latin typeface="Arial" charset="0"/>
                <a:ea typeface="ＭＳ Ｐゴシック" pitchFamily="-84" charset="-128"/>
                <a:cs typeface="+mn-cs"/>
              </a:defRPr>
            </a:lvl1pPr>
            <a:lvl2pPr marL="457200" algn="ctr" rtl="0" fontAlgn="base">
              <a:spcBef>
                <a:spcPct val="0"/>
              </a:spcBef>
              <a:spcAft>
                <a:spcPct val="0"/>
              </a:spcAft>
              <a:defRPr kern="1200">
                <a:solidFill>
                  <a:schemeClr val="tx1"/>
                </a:solidFill>
                <a:latin typeface="Arial" charset="0"/>
                <a:ea typeface="ＭＳ Ｐゴシック" pitchFamily="-84" charset="-128"/>
                <a:cs typeface="+mn-cs"/>
              </a:defRPr>
            </a:lvl2pPr>
            <a:lvl3pPr marL="914400" algn="ctr" rtl="0" fontAlgn="base">
              <a:spcBef>
                <a:spcPct val="0"/>
              </a:spcBef>
              <a:spcAft>
                <a:spcPct val="0"/>
              </a:spcAft>
              <a:defRPr kern="1200">
                <a:solidFill>
                  <a:schemeClr val="tx1"/>
                </a:solidFill>
                <a:latin typeface="Arial" charset="0"/>
                <a:ea typeface="ＭＳ Ｐゴシック" pitchFamily="-84" charset="-128"/>
                <a:cs typeface="+mn-cs"/>
              </a:defRPr>
            </a:lvl3pPr>
            <a:lvl4pPr marL="1371600" algn="ctr" rtl="0" fontAlgn="base">
              <a:spcBef>
                <a:spcPct val="0"/>
              </a:spcBef>
              <a:spcAft>
                <a:spcPct val="0"/>
              </a:spcAft>
              <a:defRPr kern="1200">
                <a:solidFill>
                  <a:schemeClr val="tx1"/>
                </a:solidFill>
                <a:latin typeface="Arial" charset="0"/>
                <a:ea typeface="ＭＳ Ｐゴシック" pitchFamily="-84" charset="-128"/>
                <a:cs typeface="+mn-cs"/>
              </a:defRPr>
            </a:lvl4pPr>
            <a:lvl5pPr marL="1828800" algn="ctr" rtl="0" fontAlgn="base">
              <a:spcBef>
                <a:spcPct val="0"/>
              </a:spcBef>
              <a:spcAft>
                <a:spcPct val="0"/>
              </a:spcAft>
              <a:defRPr kern="1200">
                <a:solidFill>
                  <a:schemeClr val="tx1"/>
                </a:solidFill>
                <a:latin typeface="Arial" charset="0"/>
                <a:ea typeface="ＭＳ Ｐゴシック" pitchFamily="-84" charset="-128"/>
                <a:cs typeface="+mn-cs"/>
              </a:defRPr>
            </a:lvl5pPr>
            <a:lvl6pPr marL="2286000" algn="l" defTabSz="914400" rtl="0" eaLnBrk="1" latinLnBrk="0" hangingPunct="1">
              <a:defRPr kern="1200">
                <a:solidFill>
                  <a:schemeClr val="tx1"/>
                </a:solidFill>
                <a:latin typeface="Arial" charset="0"/>
                <a:ea typeface="ＭＳ Ｐゴシック" pitchFamily="-84" charset="-128"/>
                <a:cs typeface="+mn-cs"/>
              </a:defRPr>
            </a:lvl6pPr>
            <a:lvl7pPr marL="2743200" algn="l" defTabSz="914400" rtl="0" eaLnBrk="1" latinLnBrk="0" hangingPunct="1">
              <a:defRPr kern="1200">
                <a:solidFill>
                  <a:schemeClr val="tx1"/>
                </a:solidFill>
                <a:latin typeface="Arial" charset="0"/>
                <a:ea typeface="ＭＳ Ｐゴシック" pitchFamily="-84" charset="-128"/>
                <a:cs typeface="+mn-cs"/>
              </a:defRPr>
            </a:lvl7pPr>
            <a:lvl8pPr marL="3200400" algn="l" defTabSz="914400" rtl="0" eaLnBrk="1" latinLnBrk="0" hangingPunct="1">
              <a:defRPr kern="1200">
                <a:solidFill>
                  <a:schemeClr val="tx1"/>
                </a:solidFill>
                <a:latin typeface="Arial" charset="0"/>
                <a:ea typeface="ＭＳ Ｐゴシック" pitchFamily="-84" charset="-128"/>
                <a:cs typeface="+mn-cs"/>
              </a:defRPr>
            </a:lvl8pPr>
            <a:lvl9pPr marL="3657600" algn="l" defTabSz="914400" rtl="0" eaLnBrk="1" latinLnBrk="0" hangingPunct="1">
              <a:defRPr kern="1200">
                <a:solidFill>
                  <a:schemeClr val="tx1"/>
                </a:solidFill>
                <a:latin typeface="Arial" charset="0"/>
                <a:ea typeface="ＭＳ Ｐゴシック" pitchFamily="-84" charset="-128"/>
                <a:cs typeface="+mn-cs"/>
              </a:defRPr>
            </a:lvl9pPr>
          </a:lstStyle>
          <a:p>
            <a:pPr>
              <a:defRPr/>
            </a:pPr>
            <a:r>
              <a:rPr lang="de-DE"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pic>
        <p:nvPicPr>
          <p:cNvPr id="35" name="Picture 5" descr="T:\mgm-Marketing\Projekte\DHL Nucleus\res\Illustrationen\DHL-NucleusBrueck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29898" y="4914117"/>
            <a:ext cx="564760" cy="22670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 descr="T:\mgm-Marketing\Projekte\DHL Nucleus\res\Illustrationen\DHL-NucleusBan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35147" y="4781427"/>
            <a:ext cx="531198" cy="424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608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2"/>
          <p:cNvSpPr>
            <a:spLocks noChangeArrowheads="1"/>
          </p:cNvSpPr>
          <p:nvPr/>
        </p:nvSpPr>
        <p:spPr bwMode="auto">
          <a:xfrm>
            <a:off x="6137910" y="0"/>
            <a:ext cx="6054090" cy="6858000"/>
          </a:xfrm>
          <a:prstGeom prst="rect">
            <a:avLst/>
          </a:prstGeom>
          <a:solidFill>
            <a:schemeClr val="accent6"/>
          </a:solidFill>
          <a:ln>
            <a:noFill/>
          </a:ln>
        </p:spPr>
        <p:txBody>
          <a:bodyPr wrap="none" anchor="t"/>
          <a:lstStyle>
            <a:lvl1pPr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1pPr>
            <a:lvl2pPr marL="742950" indent="-28575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2pPr>
            <a:lvl3pPr marL="11430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3pPr>
            <a:lvl4pPr marL="16002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4pPr>
            <a:lvl5pPr marL="2057400" indent="-228600" eaLnBrk="0" hangingPunct="0">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5pPr>
            <a:lvl6pPr marL="25146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6pPr>
            <a:lvl7pPr marL="29718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7pPr>
            <a:lvl8pPr marL="34290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8pPr>
            <a:lvl9pPr marL="3886200" indent="-228600" eaLnBrk="0" fontAlgn="base" hangingPunct="0">
              <a:spcBef>
                <a:spcPct val="0"/>
              </a:spcBef>
              <a:spcAft>
                <a:spcPts val="600"/>
              </a:spcAft>
              <a:buClr>
                <a:srgbClr val="999999"/>
              </a:buClr>
              <a:buFont typeface="Wingdings" pitchFamily="2" charset="2"/>
              <a:buChar char="§"/>
              <a:defRPr>
                <a:solidFill>
                  <a:schemeClr val="tx1"/>
                </a:solidFill>
                <a:latin typeface="Open Sans Light" pitchFamily="34" charset="0"/>
                <a:cs typeface="Open Sans Light" pitchFamily="34" charset="0"/>
              </a:defRPr>
            </a:lvl9pPr>
          </a:lstStyle>
          <a:p>
            <a:pPr algn="l" eaLnBrk="1" hangingPunct="1">
              <a:spcAft>
                <a:spcPct val="0"/>
              </a:spcAft>
              <a:buClrTx/>
              <a:buFontTx/>
              <a:buNone/>
            </a:pPr>
            <a:endParaRPr lang="de-DE" altLang="de-DE"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0" name="Group 43"/>
          <p:cNvGrpSpPr>
            <a:grpSpLocks noChangeAspect="1"/>
          </p:cNvGrpSpPr>
          <p:nvPr/>
        </p:nvGrpSpPr>
        <p:grpSpPr bwMode="auto">
          <a:xfrm>
            <a:off x="7472892" y="1649622"/>
            <a:ext cx="3027543" cy="3579603"/>
            <a:chOff x="3435" y="1087"/>
            <a:chExt cx="1722" cy="2036"/>
          </a:xfrm>
        </p:grpSpPr>
        <p:sp>
          <p:nvSpPr>
            <p:cNvPr id="21" name="Freeform 44"/>
            <p:cNvSpPr>
              <a:spLocks/>
            </p:cNvSpPr>
            <p:nvPr/>
          </p:nvSpPr>
          <p:spPr bwMode="auto">
            <a:xfrm>
              <a:off x="3518" y="1087"/>
              <a:ext cx="422" cy="373"/>
            </a:xfrm>
            <a:custGeom>
              <a:avLst/>
              <a:gdLst>
                <a:gd name="T0" fmla="*/ 843 w 843"/>
                <a:gd name="T1" fmla="*/ 0 h 748"/>
                <a:gd name="T2" fmla="*/ 242 w 843"/>
                <a:gd name="T3" fmla="*/ 748 h 748"/>
                <a:gd name="T4" fmla="*/ 0 w 843"/>
                <a:gd name="T5" fmla="*/ 506 h 748"/>
              </a:gdLst>
              <a:ahLst/>
              <a:cxnLst>
                <a:cxn ang="0">
                  <a:pos x="T0" y="T1"/>
                </a:cxn>
                <a:cxn ang="0">
                  <a:pos x="T2" y="T3"/>
                </a:cxn>
                <a:cxn ang="0">
                  <a:pos x="T4" y="T5"/>
                </a:cxn>
              </a:cxnLst>
              <a:rect l="0" t="0" r="r" b="b"/>
              <a:pathLst>
                <a:path w="843" h="748">
                  <a:moveTo>
                    <a:pt x="843" y="0"/>
                  </a:moveTo>
                  <a:lnTo>
                    <a:pt x="242" y="748"/>
                  </a:lnTo>
                  <a:lnTo>
                    <a:pt x="0" y="506"/>
                  </a:lnTo>
                </a:path>
              </a:pathLst>
            </a:custGeom>
            <a:noFill/>
            <a:ln w="7938">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 name="Freeform 45"/>
            <p:cNvSpPr>
              <a:spLocks/>
            </p:cNvSpPr>
            <p:nvPr/>
          </p:nvSpPr>
          <p:spPr bwMode="auto">
            <a:xfrm>
              <a:off x="3435" y="1147"/>
              <a:ext cx="433" cy="434"/>
            </a:xfrm>
            <a:custGeom>
              <a:avLst/>
              <a:gdLst>
                <a:gd name="T0" fmla="*/ 867 w 867"/>
                <a:gd name="T1" fmla="*/ 337 h 867"/>
                <a:gd name="T2" fmla="*/ 867 w 867"/>
                <a:gd name="T3" fmla="*/ 867 h 867"/>
                <a:gd name="T4" fmla="*/ 0 w 867"/>
                <a:gd name="T5" fmla="*/ 867 h 867"/>
                <a:gd name="T6" fmla="*/ 0 w 867"/>
                <a:gd name="T7" fmla="*/ 0 h 867"/>
                <a:gd name="T8" fmla="*/ 627 w 867"/>
                <a:gd name="T9" fmla="*/ 0 h 867"/>
              </a:gdLst>
              <a:ahLst/>
              <a:cxnLst>
                <a:cxn ang="0">
                  <a:pos x="T0" y="T1"/>
                </a:cxn>
                <a:cxn ang="0">
                  <a:pos x="T2" y="T3"/>
                </a:cxn>
                <a:cxn ang="0">
                  <a:pos x="T4" y="T5"/>
                </a:cxn>
                <a:cxn ang="0">
                  <a:pos x="T6" y="T7"/>
                </a:cxn>
                <a:cxn ang="0">
                  <a:pos x="T8" y="T9"/>
                </a:cxn>
              </a:cxnLst>
              <a:rect l="0" t="0" r="r" b="b"/>
              <a:pathLst>
                <a:path w="867" h="867">
                  <a:moveTo>
                    <a:pt x="867" y="337"/>
                  </a:moveTo>
                  <a:lnTo>
                    <a:pt x="867" y="867"/>
                  </a:lnTo>
                  <a:lnTo>
                    <a:pt x="0" y="867"/>
                  </a:lnTo>
                  <a:lnTo>
                    <a:pt x="0" y="0"/>
                  </a:lnTo>
                  <a:lnTo>
                    <a:pt x="627" y="0"/>
                  </a:lnTo>
                </a:path>
              </a:pathLst>
            </a:custGeom>
            <a:noFill/>
            <a:ln w="7938">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 name="Line 46"/>
            <p:cNvSpPr>
              <a:spLocks noChangeShapeType="1"/>
            </p:cNvSpPr>
            <p:nvPr/>
          </p:nvSpPr>
          <p:spPr bwMode="auto">
            <a:xfrm>
              <a:off x="4169" y="1288"/>
              <a:ext cx="988" cy="0"/>
            </a:xfrm>
            <a:prstGeom prst="line">
              <a:avLst/>
            </a:prstGeom>
            <a:noFill/>
            <a:ln w="7938">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dirty="0"/>
            </a:p>
          </p:txBody>
        </p:sp>
        <p:sp>
          <p:nvSpPr>
            <p:cNvPr id="24" name="Line 47"/>
            <p:cNvSpPr>
              <a:spLocks noChangeShapeType="1"/>
            </p:cNvSpPr>
            <p:nvPr/>
          </p:nvSpPr>
          <p:spPr bwMode="auto">
            <a:xfrm>
              <a:off x="4169" y="1414"/>
              <a:ext cx="778" cy="0"/>
            </a:xfrm>
            <a:prstGeom prst="line">
              <a:avLst/>
            </a:prstGeom>
            <a:noFill/>
            <a:ln w="7938">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 name="Freeform 48"/>
            <p:cNvSpPr>
              <a:spLocks/>
            </p:cNvSpPr>
            <p:nvPr/>
          </p:nvSpPr>
          <p:spPr bwMode="auto">
            <a:xfrm>
              <a:off x="3518" y="1850"/>
              <a:ext cx="422" cy="373"/>
            </a:xfrm>
            <a:custGeom>
              <a:avLst/>
              <a:gdLst>
                <a:gd name="T0" fmla="*/ 843 w 843"/>
                <a:gd name="T1" fmla="*/ 0 h 746"/>
                <a:gd name="T2" fmla="*/ 242 w 843"/>
                <a:gd name="T3" fmla="*/ 746 h 746"/>
                <a:gd name="T4" fmla="*/ 0 w 843"/>
                <a:gd name="T5" fmla="*/ 506 h 746"/>
              </a:gdLst>
              <a:ahLst/>
              <a:cxnLst>
                <a:cxn ang="0">
                  <a:pos x="T0" y="T1"/>
                </a:cxn>
                <a:cxn ang="0">
                  <a:pos x="T2" y="T3"/>
                </a:cxn>
                <a:cxn ang="0">
                  <a:pos x="T4" y="T5"/>
                </a:cxn>
              </a:cxnLst>
              <a:rect l="0" t="0" r="r" b="b"/>
              <a:pathLst>
                <a:path w="843" h="746">
                  <a:moveTo>
                    <a:pt x="843" y="0"/>
                  </a:moveTo>
                  <a:lnTo>
                    <a:pt x="242" y="746"/>
                  </a:lnTo>
                  <a:lnTo>
                    <a:pt x="0" y="506"/>
                  </a:lnTo>
                </a:path>
              </a:pathLst>
            </a:custGeom>
            <a:noFill/>
            <a:ln w="7938">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 name="Freeform 49"/>
            <p:cNvSpPr>
              <a:spLocks/>
            </p:cNvSpPr>
            <p:nvPr/>
          </p:nvSpPr>
          <p:spPr bwMode="auto">
            <a:xfrm>
              <a:off x="3435" y="1910"/>
              <a:ext cx="433" cy="433"/>
            </a:xfrm>
            <a:custGeom>
              <a:avLst/>
              <a:gdLst>
                <a:gd name="T0" fmla="*/ 867 w 867"/>
                <a:gd name="T1" fmla="*/ 337 h 867"/>
                <a:gd name="T2" fmla="*/ 867 w 867"/>
                <a:gd name="T3" fmla="*/ 867 h 867"/>
                <a:gd name="T4" fmla="*/ 0 w 867"/>
                <a:gd name="T5" fmla="*/ 867 h 867"/>
                <a:gd name="T6" fmla="*/ 0 w 867"/>
                <a:gd name="T7" fmla="*/ 0 h 867"/>
                <a:gd name="T8" fmla="*/ 627 w 867"/>
                <a:gd name="T9" fmla="*/ 0 h 867"/>
              </a:gdLst>
              <a:ahLst/>
              <a:cxnLst>
                <a:cxn ang="0">
                  <a:pos x="T0" y="T1"/>
                </a:cxn>
                <a:cxn ang="0">
                  <a:pos x="T2" y="T3"/>
                </a:cxn>
                <a:cxn ang="0">
                  <a:pos x="T4" y="T5"/>
                </a:cxn>
                <a:cxn ang="0">
                  <a:pos x="T6" y="T7"/>
                </a:cxn>
                <a:cxn ang="0">
                  <a:pos x="T8" y="T9"/>
                </a:cxn>
              </a:cxnLst>
              <a:rect l="0" t="0" r="r" b="b"/>
              <a:pathLst>
                <a:path w="867" h="867">
                  <a:moveTo>
                    <a:pt x="867" y="337"/>
                  </a:moveTo>
                  <a:lnTo>
                    <a:pt x="867" y="867"/>
                  </a:lnTo>
                  <a:lnTo>
                    <a:pt x="0" y="867"/>
                  </a:lnTo>
                  <a:lnTo>
                    <a:pt x="0" y="0"/>
                  </a:lnTo>
                  <a:lnTo>
                    <a:pt x="627" y="0"/>
                  </a:lnTo>
                </a:path>
              </a:pathLst>
            </a:custGeom>
            <a:noFill/>
            <a:ln w="7938">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 name="Line 50"/>
            <p:cNvSpPr>
              <a:spLocks noChangeShapeType="1"/>
            </p:cNvSpPr>
            <p:nvPr/>
          </p:nvSpPr>
          <p:spPr bwMode="auto">
            <a:xfrm>
              <a:off x="4169" y="2051"/>
              <a:ext cx="988" cy="0"/>
            </a:xfrm>
            <a:prstGeom prst="line">
              <a:avLst/>
            </a:prstGeom>
            <a:noFill/>
            <a:ln w="7938">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 name="Line 51"/>
            <p:cNvSpPr>
              <a:spLocks noChangeShapeType="1"/>
            </p:cNvSpPr>
            <p:nvPr/>
          </p:nvSpPr>
          <p:spPr bwMode="auto">
            <a:xfrm>
              <a:off x="4169" y="2177"/>
              <a:ext cx="778" cy="0"/>
            </a:xfrm>
            <a:prstGeom prst="line">
              <a:avLst/>
            </a:prstGeom>
            <a:noFill/>
            <a:ln w="7938">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 name="Freeform 52"/>
            <p:cNvSpPr>
              <a:spLocks/>
            </p:cNvSpPr>
            <p:nvPr/>
          </p:nvSpPr>
          <p:spPr bwMode="auto">
            <a:xfrm>
              <a:off x="3518" y="2629"/>
              <a:ext cx="422" cy="374"/>
            </a:xfrm>
            <a:custGeom>
              <a:avLst/>
              <a:gdLst>
                <a:gd name="T0" fmla="*/ 843 w 843"/>
                <a:gd name="T1" fmla="*/ 0 h 746"/>
                <a:gd name="T2" fmla="*/ 242 w 843"/>
                <a:gd name="T3" fmla="*/ 746 h 746"/>
                <a:gd name="T4" fmla="*/ 0 w 843"/>
                <a:gd name="T5" fmla="*/ 506 h 746"/>
              </a:gdLst>
              <a:ahLst/>
              <a:cxnLst>
                <a:cxn ang="0">
                  <a:pos x="T0" y="T1"/>
                </a:cxn>
                <a:cxn ang="0">
                  <a:pos x="T2" y="T3"/>
                </a:cxn>
                <a:cxn ang="0">
                  <a:pos x="T4" y="T5"/>
                </a:cxn>
              </a:cxnLst>
              <a:rect l="0" t="0" r="r" b="b"/>
              <a:pathLst>
                <a:path w="843" h="746">
                  <a:moveTo>
                    <a:pt x="843" y="0"/>
                  </a:moveTo>
                  <a:lnTo>
                    <a:pt x="242" y="746"/>
                  </a:lnTo>
                  <a:lnTo>
                    <a:pt x="0" y="506"/>
                  </a:lnTo>
                </a:path>
              </a:pathLst>
            </a:custGeom>
            <a:noFill/>
            <a:ln w="7938">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 name="Freeform 53"/>
            <p:cNvSpPr>
              <a:spLocks/>
            </p:cNvSpPr>
            <p:nvPr/>
          </p:nvSpPr>
          <p:spPr bwMode="auto">
            <a:xfrm>
              <a:off x="3435" y="2690"/>
              <a:ext cx="433" cy="433"/>
            </a:xfrm>
            <a:custGeom>
              <a:avLst/>
              <a:gdLst>
                <a:gd name="T0" fmla="*/ 867 w 867"/>
                <a:gd name="T1" fmla="*/ 338 h 868"/>
                <a:gd name="T2" fmla="*/ 867 w 867"/>
                <a:gd name="T3" fmla="*/ 868 h 868"/>
                <a:gd name="T4" fmla="*/ 0 w 867"/>
                <a:gd name="T5" fmla="*/ 868 h 868"/>
                <a:gd name="T6" fmla="*/ 0 w 867"/>
                <a:gd name="T7" fmla="*/ 0 h 868"/>
                <a:gd name="T8" fmla="*/ 627 w 867"/>
                <a:gd name="T9" fmla="*/ 0 h 868"/>
              </a:gdLst>
              <a:ahLst/>
              <a:cxnLst>
                <a:cxn ang="0">
                  <a:pos x="T0" y="T1"/>
                </a:cxn>
                <a:cxn ang="0">
                  <a:pos x="T2" y="T3"/>
                </a:cxn>
                <a:cxn ang="0">
                  <a:pos x="T4" y="T5"/>
                </a:cxn>
                <a:cxn ang="0">
                  <a:pos x="T6" y="T7"/>
                </a:cxn>
                <a:cxn ang="0">
                  <a:pos x="T8" y="T9"/>
                </a:cxn>
              </a:cxnLst>
              <a:rect l="0" t="0" r="r" b="b"/>
              <a:pathLst>
                <a:path w="867" h="868">
                  <a:moveTo>
                    <a:pt x="867" y="338"/>
                  </a:moveTo>
                  <a:lnTo>
                    <a:pt x="867" y="868"/>
                  </a:lnTo>
                  <a:lnTo>
                    <a:pt x="0" y="868"/>
                  </a:lnTo>
                  <a:lnTo>
                    <a:pt x="0" y="0"/>
                  </a:lnTo>
                  <a:lnTo>
                    <a:pt x="627" y="0"/>
                  </a:lnTo>
                </a:path>
              </a:pathLst>
            </a:custGeom>
            <a:noFill/>
            <a:ln w="7938">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 name="Line 54"/>
            <p:cNvSpPr>
              <a:spLocks noChangeShapeType="1"/>
            </p:cNvSpPr>
            <p:nvPr/>
          </p:nvSpPr>
          <p:spPr bwMode="auto">
            <a:xfrm>
              <a:off x="4169" y="2830"/>
              <a:ext cx="988" cy="0"/>
            </a:xfrm>
            <a:prstGeom prst="line">
              <a:avLst/>
            </a:prstGeom>
            <a:noFill/>
            <a:ln w="7938">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 name="Line 55"/>
            <p:cNvSpPr>
              <a:spLocks noChangeShapeType="1"/>
            </p:cNvSpPr>
            <p:nvPr/>
          </p:nvSpPr>
          <p:spPr bwMode="auto">
            <a:xfrm>
              <a:off x="4169" y="2957"/>
              <a:ext cx="778" cy="0"/>
            </a:xfrm>
            <a:prstGeom prst="line">
              <a:avLst/>
            </a:prstGeom>
            <a:noFill/>
            <a:ln w="7938">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2" name="Titel 1"/>
          <p:cNvSpPr>
            <a:spLocks noGrp="1"/>
          </p:cNvSpPr>
          <p:nvPr>
            <p:ph type="title"/>
          </p:nvPr>
        </p:nvSpPr>
        <p:spPr/>
        <p:txBody>
          <a:bodyPr/>
          <a:lstStyle/>
          <a:p>
            <a:endParaRPr lang="de-DE" dirty="0"/>
          </a:p>
        </p:txBody>
      </p:sp>
      <p:sp>
        <p:nvSpPr>
          <p:cNvPr id="3" name="Inhaltsplatzhalter 2"/>
          <p:cNvSpPr>
            <a:spLocks noGrp="1"/>
          </p:cNvSpPr>
          <p:nvPr>
            <p:ph sz="half" idx="1"/>
          </p:nvPr>
        </p:nvSpPr>
        <p:spPr/>
        <p:txBody>
          <a:bodyPr/>
          <a:lstStyle/>
          <a:p>
            <a:r>
              <a:rPr lang="de-DE" dirty="0"/>
              <a:t>Projekt startet im Q3 2015</a:t>
            </a:r>
          </a:p>
          <a:p>
            <a:r>
              <a:rPr lang="de-DE" dirty="0"/>
              <a:t>Mehrsprachigkeit</a:t>
            </a:r>
          </a:p>
          <a:p>
            <a:r>
              <a:rPr lang="de-DE" dirty="0"/>
              <a:t>Mehrwährungsfähigkeit optional</a:t>
            </a:r>
          </a:p>
          <a:p>
            <a:r>
              <a:rPr lang="de-DE" dirty="0"/>
              <a:t>Testautomatisierung in 3 Szenarien:</a:t>
            </a:r>
          </a:p>
          <a:p>
            <a:pPr lvl="1"/>
            <a:r>
              <a:rPr lang="de-DE" dirty="0"/>
              <a:t>50% Abdeckung</a:t>
            </a:r>
          </a:p>
          <a:p>
            <a:pPr lvl="1"/>
            <a:r>
              <a:rPr lang="de-DE" dirty="0"/>
              <a:t>70% Abdeckung</a:t>
            </a:r>
          </a:p>
          <a:p>
            <a:pPr lvl="1"/>
            <a:r>
              <a:rPr lang="de-DE" dirty="0"/>
              <a:t>XX% Abdeckung</a:t>
            </a:r>
          </a:p>
          <a:p>
            <a:r>
              <a:rPr lang="de-DE" dirty="0" err="1"/>
              <a:t>Lorem</a:t>
            </a:r>
            <a:r>
              <a:rPr lang="de-DE" dirty="0"/>
              <a:t> </a:t>
            </a:r>
            <a:r>
              <a:rPr lang="de-DE" dirty="0" err="1"/>
              <a:t>ipsum</a:t>
            </a:r>
            <a:endParaRPr lang="de-DE" dirty="0"/>
          </a:p>
          <a:p>
            <a:r>
              <a:rPr lang="de-DE" dirty="0"/>
              <a:t>und noch weiterer Text</a:t>
            </a:r>
          </a:p>
          <a:p>
            <a:endParaRPr lang="de-DE" dirty="0"/>
          </a:p>
        </p:txBody>
      </p:sp>
    </p:spTree>
    <p:extLst>
      <p:ext uri="{BB962C8B-B14F-4D97-AF65-F5344CB8AC3E}">
        <p14:creationId xmlns:p14="http://schemas.microsoft.com/office/powerpoint/2010/main" val="4036729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Template </a:t>
            </a:r>
            <a:r>
              <a:rPr lang="de-DE" dirty="0" err="1"/>
              <a:t>to</a:t>
            </a:r>
            <a:r>
              <a:rPr lang="de-DE" dirty="0"/>
              <a:t> </a:t>
            </a:r>
            <a:r>
              <a:rPr lang="de-DE" dirty="0" err="1"/>
              <a:t>cut</a:t>
            </a:r>
            <a:r>
              <a:rPr lang="de-DE" dirty="0"/>
              <a:t> on </a:t>
            </a:r>
            <a:r>
              <a:rPr lang="de-DE" dirty="0" err="1"/>
              <a:t>paper</a:t>
            </a:r>
            <a:r>
              <a:rPr lang="de-DE" dirty="0"/>
              <a:t> </a:t>
            </a:r>
            <a:r>
              <a:rPr lang="de-DE" dirty="0" err="1"/>
              <a:t>printouts</a:t>
            </a:r>
            <a:endParaRPr lang="de-DE" dirty="0"/>
          </a:p>
        </p:txBody>
      </p:sp>
      <p:grpSp>
        <p:nvGrpSpPr>
          <p:cNvPr id="5" name="Gruppieren 4"/>
          <p:cNvGrpSpPr/>
          <p:nvPr/>
        </p:nvGrpSpPr>
        <p:grpSpPr>
          <a:xfrm>
            <a:off x="0" y="56443"/>
            <a:ext cx="12192000" cy="6750756"/>
            <a:chOff x="0" y="22576"/>
            <a:chExt cx="12192000" cy="6750756"/>
          </a:xfrm>
        </p:grpSpPr>
        <p:cxnSp>
          <p:nvCxnSpPr>
            <p:cNvPr id="6" name="Gerade Verbindung 5"/>
            <p:cNvCxnSpPr/>
            <p:nvPr/>
          </p:nvCxnSpPr>
          <p:spPr bwMode="auto">
            <a:xfrm>
              <a:off x="0" y="22576"/>
              <a:ext cx="12192000" cy="0"/>
            </a:xfrm>
            <a:prstGeom prst="line">
              <a:avLst/>
            </a:prstGeom>
            <a:solidFill>
              <a:schemeClr val="accent1"/>
            </a:solidFill>
            <a:ln w="9525" cap="flat" cmpd="sng" algn="ctr">
              <a:solidFill>
                <a:schemeClr val="accent1"/>
              </a:solidFill>
              <a:prstDash val="solid"/>
              <a:round/>
              <a:headEnd type="none" w="med" len="med"/>
              <a:tailEnd type="none" w="med" len="med"/>
            </a:ln>
            <a:effectLst/>
          </p:spPr>
        </p:cxnSp>
        <p:cxnSp>
          <p:nvCxnSpPr>
            <p:cNvPr id="7" name="Gerade Verbindung 6"/>
            <p:cNvCxnSpPr/>
            <p:nvPr/>
          </p:nvCxnSpPr>
          <p:spPr bwMode="auto">
            <a:xfrm>
              <a:off x="0" y="6773332"/>
              <a:ext cx="12192000" cy="0"/>
            </a:xfrm>
            <a:prstGeom prst="line">
              <a:avLst/>
            </a:prstGeom>
            <a:solidFill>
              <a:schemeClr val="accent1"/>
            </a:solidFill>
            <a:ln w="9525" cap="flat" cmpd="sng" algn="ctr">
              <a:solidFill>
                <a:schemeClr val="accent1"/>
              </a:solidFill>
              <a:prstDash val="solid"/>
              <a:round/>
              <a:headEnd type="none" w="med" len="med"/>
              <a:tailEnd type="none" w="med" len="med"/>
            </a:ln>
            <a:effectLst/>
          </p:spPr>
        </p:cxnSp>
      </p:grpSp>
      <p:sp>
        <p:nvSpPr>
          <p:cNvPr id="8" name="Pfeil nach unten 7"/>
          <p:cNvSpPr/>
          <p:nvPr/>
        </p:nvSpPr>
        <p:spPr bwMode="auto">
          <a:xfrm>
            <a:off x="5898444" y="3627777"/>
            <a:ext cx="395111" cy="3175590"/>
          </a:xfrm>
          <a:prstGeom prst="downArrow">
            <a:avLst/>
          </a:prstGeom>
          <a:solidFill>
            <a:schemeClr val="accent1"/>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de-DE" sz="1200" b="0" i="0" u="none" strike="noStrike" cap="none" normalizeH="0" baseline="0" dirty="0" err="1">
              <a:ln>
                <a:noFill/>
              </a:ln>
              <a:solidFill>
                <a:schemeClr val="bg1"/>
              </a:solidFill>
              <a:effectLst/>
              <a:latin typeface="+mn-lt"/>
            </a:endParaRPr>
          </a:p>
        </p:txBody>
      </p:sp>
      <p:sp>
        <p:nvSpPr>
          <p:cNvPr id="9" name="Pfeil nach unten 8"/>
          <p:cNvSpPr/>
          <p:nvPr/>
        </p:nvSpPr>
        <p:spPr bwMode="auto">
          <a:xfrm rot="10800000">
            <a:off x="5898443" y="56443"/>
            <a:ext cx="395111" cy="3202002"/>
          </a:xfrm>
          <a:prstGeom prst="downArrow">
            <a:avLst/>
          </a:prstGeom>
          <a:solidFill>
            <a:schemeClr val="accent1"/>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de-DE" sz="1200" b="0" i="0" u="none" strike="noStrike" cap="none" normalizeH="0" baseline="0" dirty="0" err="1">
              <a:ln>
                <a:noFill/>
              </a:ln>
              <a:solidFill>
                <a:schemeClr val="bg1"/>
              </a:solidFill>
              <a:effectLst/>
              <a:latin typeface="+mn-lt"/>
            </a:endParaRPr>
          </a:p>
        </p:txBody>
      </p:sp>
      <p:sp>
        <p:nvSpPr>
          <p:cNvPr id="10" name="Textfeld 9"/>
          <p:cNvSpPr txBox="1"/>
          <p:nvPr/>
        </p:nvSpPr>
        <p:spPr>
          <a:xfrm>
            <a:off x="5416261" y="3258445"/>
            <a:ext cx="1231427" cy="369332"/>
          </a:xfrm>
          <a:prstGeom prst="rect">
            <a:avLst/>
          </a:prstGeom>
          <a:noFill/>
        </p:spPr>
        <p:txBody>
          <a:bodyPr wrap="none" rtlCol="0">
            <a:spAutoFit/>
          </a:bodyPr>
          <a:lstStyle/>
          <a:p>
            <a:pPr algn="l">
              <a:spcAft>
                <a:spcPts val="600"/>
              </a:spcAft>
            </a:pPr>
            <a:r>
              <a:rPr lang="de-DE" dirty="0">
                <a:latin typeface="+mn-lt"/>
              </a:rPr>
              <a:t>CUT HERE</a:t>
            </a:r>
          </a:p>
        </p:txBody>
      </p:sp>
    </p:spTree>
    <p:extLst>
      <p:ext uri="{BB962C8B-B14F-4D97-AF65-F5344CB8AC3E}">
        <p14:creationId xmlns:p14="http://schemas.microsoft.com/office/powerpoint/2010/main" val="9173815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4BA1C2-5E77-D247-9676-54D0197D8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57945"/>
            <a:ext cx="5755076" cy="5333128"/>
          </a:xfrm>
          <a:prstGeom prst="rect">
            <a:avLst/>
          </a:prstGeom>
        </p:spPr>
      </p:pic>
      <p:sp>
        <p:nvSpPr>
          <p:cNvPr id="19" name="Rectangle 18">
            <a:extLst>
              <a:ext uri="{FF2B5EF4-FFF2-40B4-BE49-F238E27FC236}">
                <a16:creationId xmlns:a16="http://schemas.microsoft.com/office/drawing/2014/main" id="{75ECC79A-89F6-214C-A9B2-6AC38099CC5E}"/>
              </a:ext>
            </a:extLst>
          </p:cNvPr>
          <p:cNvSpPr/>
          <p:nvPr/>
        </p:nvSpPr>
        <p:spPr bwMode="auto">
          <a:xfrm>
            <a:off x="6096000" y="957944"/>
            <a:ext cx="5755076" cy="5333128"/>
          </a:xfrm>
          <a:prstGeom prst="rect">
            <a:avLst/>
          </a:prstGeom>
          <a:solidFill>
            <a:schemeClr val="bg1">
              <a:alpha val="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en-US" sz="1200" b="0" i="0" u="none" strike="noStrike" cap="none" normalizeH="0" baseline="0" dirty="0" err="1">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183D586D-BDD1-6646-B068-C9171A6F9E9D}"/>
              </a:ext>
            </a:extLst>
          </p:cNvPr>
          <p:cNvSpPr>
            <a:spLocks noGrp="1"/>
          </p:cNvSpPr>
          <p:nvPr>
            <p:ph type="title"/>
          </p:nvPr>
        </p:nvSpPr>
        <p:spPr>
          <a:xfrm>
            <a:off x="451623" y="346075"/>
            <a:ext cx="11214847" cy="490538"/>
          </a:xfrm>
        </p:spPr>
        <p:txBody>
          <a:bodyPr/>
          <a:lstStyle/>
          <a:p>
            <a:r>
              <a:rPr lang="en-US"/>
              <a:t>2. Giới thiệu bài toán phân tích phản hồi khách hàng.</a:t>
            </a:r>
          </a:p>
        </p:txBody>
      </p:sp>
      <p:sp>
        <p:nvSpPr>
          <p:cNvPr id="16" name="Rounded Rectangle 15">
            <a:extLst>
              <a:ext uri="{FF2B5EF4-FFF2-40B4-BE49-F238E27FC236}">
                <a16:creationId xmlns:a16="http://schemas.microsoft.com/office/drawing/2014/main" id="{E86E9315-7D65-9145-B096-C28CB3BA8BA7}"/>
              </a:ext>
            </a:extLst>
          </p:cNvPr>
          <p:cNvSpPr/>
          <p:nvPr/>
        </p:nvSpPr>
        <p:spPr bwMode="auto">
          <a:xfrm>
            <a:off x="384467" y="957943"/>
            <a:ext cx="5479304" cy="5333129"/>
          </a:xfrm>
          <a:prstGeom prst="roundRect">
            <a:avLst/>
          </a:prstGeom>
          <a:solidFill>
            <a:schemeClr val="accent1">
              <a:lumMod val="20000"/>
              <a:lumOff val="80000"/>
              <a:alpha val="1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lgn="just">
              <a:buFont typeface="Wingdings" pitchFamily="2" charset="2"/>
              <a:buChar char="ü"/>
            </a:pPr>
            <a:r>
              <a:rPr lang="vi-VN" sz="1700" dirty="0">
                <a:latin typeface="Times New Roman" panose="02020603050405020304" pitchFamily="18" charset="0"/>
                <a:ea typeface="Tahoma" panose="020B0604030504040204" pitchFamily="34" charset="0"/>
                <a:cs typeface="Times New Roman" panose="02020603050405020304" pitchFamily="18" charset="0"/>
              </a:rPr>
              <a:t>Bài toán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phân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smtClean="0">
                <a:latin typeface="Times New Roman" panose="02020603050405020304" pitchFamily="18" charset="0"/>
                <a:ea typeface="Tahoma" panose="020B0604030504040204" pitchFamily="34" charset="0"/>
                <a:cs typeface="Times New Roman" panose="02020603050405020304" pitchFamily="18" charset="0"/>
              </a:rPr>
              <a:t>tích</a:t>
            </a:r>
            <a:r>
              <a:rPr lang="en-US" sz="17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smtClean="0">
                <a:latin typeface="Times New Roman" panose="02020603050405020304" pitchFamily="18" charset="0"/>
                <a:ea typeface="Tahoma" panose="020B0604030504040204" pitchFamily="34" charset="0"/>
                <a:cs typeface="Times New Roman" panose="02020603050405020304" pitchFamily="18" charset="0"/>
              </a:rPr>
              <a:t>phản</a:t>
            </a:r>
            <a:r>
              <a:rPr lang="en-US" sz="17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smtClean="0">
                <a:latin typeface="Times New Roman" panose="02020603050405020304" pitchFamily="18" charset="0"/>
                <a:ea typeface="Tahoma" panose="020B0604030504040204" pitchFamily="34" charset="0"/>
                <a:cs typeface="Times New Roman" panose="02020603050405020304" pitchFamily="18" charset="0"/>
              </a:rPr>
              <a:t>hồi</a:t>
            </a:r>
            <a:r>
              <a:rPr lang="en-US" sz="17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smtClean="0">
                <a:latin typeface="Times New Roman" panose="02020603050405020304" pitchFamily="18" charset="0"/>
                <a:ea typeface="Tahoma" panose="020B0604030504040204" pitchFamily="34" charset="0"/>
                <a:cs typeface="Times New Roman" panose="02020603050405020304" pitchFamily="18" charset="0"/>
              </a:rPr>
              <a:t>thành</a:t>
            </a:r>
            <a:r>
              <a:rPr lang="en-US" sz="17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1700" dirty="0">
                <a:latin typeface="Times New Roman" panose="02020603050405020304" pitchFamily="18" charset="0"/>
                <a:ea typeface="Tahoma" panose="020B0604030504040204" pitchFamily="34" charset="0"/>
                <a:cs typeface="Times New Roman" panose="02020603050405020304" pitchFamily="18" charset="0"/>
              </a:rPr>
              <a:t>2 </a:t>
            </a:r>
            <a:r>
              <a:rPr lang="en-US" sz="1700" dirty="0" err="1">
                <a:latin typeface="Times New Roman" panose="02020603050405020304" pitchFamily="18" charset="0"/>
                <a:ea typeface="Tahoma" panose="020B0604030504040204" pitchFamily="34" charset="0"/>
                <a:cs typeface="Times New Roman" panose="02020603050405020304" pitchFamily="18" charset="0"/>
              </a:rPr>
              <a:t>quan</a:t>
            </a:r>
            <a:r>
              <a:rPr lang="vi-VN" sz="1700" dirty="0">
                <a:latin typeface="Times New Roman" panose="02020603050405020304" pitchFamily="18" charset="0"/>
                <a:ea typeface="Tahoma" panose="020B0604030504040204" pitchFamily="34" charset="0"/>
                <a:cs typeface="Times New Roman" panose="02020603050405020304" pitchFamily="18" charset="0"/>
              </a:rPr>
              <a:t> điểm</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là</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b="1" dirty="0">
                <a:latin typeface="Times New Roman" panose="02020603050405020304" pitchFamily="18" charset="0"/>
                <a:ea typeface="Tahoma" panose="020B0604030504040204" pitchFamily="34" charset="0"/>
                <a:cs typeface="Times New Roman" panose="02020603050405020304" pitchFamily="18" charset="0"/>
              </a:rPr>
              <a:t>Positive</a:t>
            </a:r>
            <a:r>
              <a:rPr lang="vi-VN" sz="1700" b="1" dirty="0">
                <a:latin typeface="Times New Roman" panose="02020603050405020304" pitchFamily="18" charset="0"/>
                <a:ea typeface="Tahoma" panose="020B0604030504040204" pitchFamily="34" charset="0"/>
                <a:cs typeface="Times New Roman" panose="02020603050405020304" pitchFamily="18" charset="0"/>
              </a:rPr>
              <a:t> (tích cực)</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và</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b="1" dirty="0">
                <a:latin typeface="Times New Roman" panose="02020603050405020304" pitchFamily="18" charset="0"/>
                <a:ea typeface="Tahoma" panose="020B0604030504040204" pitchFamily="34" charset="0"/>
                <a:cs typeface="Times New Roman" panose="02020603050405020304" pitchFamily="18" charset="0"/>
              </a:rPr>
              <a:t>Negative</a:t>
            </a:r>
            <a:r>
              <a:rPr lang="vi-VN" sz="1700" b="1" dirty="0">
                <a:latin typeface="Times New Roman" panose="02020603050405020304" pitchFamily="18" charset="0"/>
                <a:ea typeface="Tahoma" panose="020B0604030504040204" pitchFamily="34" charset="0"/>
                <a:cs typeface="Times New Roman" panose="02020603050405020304" pitchFamily="18" charset="0"/>
              </a:rPr>
              <a:t> (tiêu cực)</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cho</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nên</a:t>
            </a:r>
            <a:r>
              <a:rPr lang="en-US" sz="1700" dirty="0">
                <a:latin typeface="Times New Roman" panose="02020603050405020304" pitchFamily="18" charset="0"/>
                <a:ea typeface="Tahoma" panose="020B0604030504040204" pitchFamily="34" charset="0"/>
                <a:cs typeface="Times New Roman" panose="02020603050405020304" pitchFamily="18" charset="0"/>
              </a:rPr>
              <a:t> ta </a:t>
            </a:r>
            <a:r>
              <a:rPr lang="en-US" sz="1700" dirty="0" err="1">
                <a:latin typeface="Times New Roman" panose="02020603050405020304" pitchFamily="18" charset="0"/>
                <a:ea typeface="Tahoma" panose="020B0604030504040204" pitchFamily="34" charset="0"/>
                <a:cs typeface="Times New Roman" panose="02020603050405020304" pitchFamily="18" charset="0"/>
              </a:rPr>
              <a:t>có</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thể</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quy</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về</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bài</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toán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phân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lớp</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nhị</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phân</a:t>
            </a:r>
            <a:r>
              <a:rPr lang="en-US" sz="1700" dirty="0">
                <a:latin typeface="Times New Roman" panose="02020603050405020304" pitchFamily="18" charset="0"/>
                <a:ea typeface="Tahoma" panose="020B0604030504040204" pitchFamily="34" charset="0"/>
                <a:cs typeface="Times New Roman" panose="02020603050405020304" pitchFamily="18" charset="0"/>
              </a:rPr>
              <a:t> (binary).</a:t>
            </a:r>
          </a:p>
          <a:p>
            <a:pPr marL="285750" indent="-285750" algn="just">
              <a:buFont typeface="Wingdings" pitchFamily="2" charset="2"/>
              <a:buChar char="ü"/>
            </a:pPr>
            <a:endParaRPr lang="en-US" sz="170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gn="just">
              <a:buFont typeface="Wingdings" pitchFamily="2" charset="2"/>
              <a:buChar char="ü"/>
            </a:pPr>
            <a:r>
              <a:rPr lang="en-US" sz="1700" dirty="0" err="1">
                <a:latin typeface="Times New Roman" panose="02020603050405020304" pitchFamily="18" charset="0"/>
                <a:ea typeface="Tahoma" panose="020B0604030504040204" pitchFamily="34" charset="0"/>
                <a:cs typeface="Times New Roman" panose="02020603050405020304" pitchFamily="18" charset="0"/>
              </a:rPr>
              <a:t>Đối</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với</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bài</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toán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này</a:t>
            </a:r>
            <a:r>
              <a:rPr lang="en-US" sz="1700" dirty="0">
                <a:latin typeface="Times New Roman" panose="02020603050405020304" pitchFamily="18" charset="0"/>
                <a:ea typeface="Tahoma" panose="020B0604030504040204" pitchFamily="34" charset="0"/>
                <a:cs typeface="Times New Roman" panose="02020603050405020304" pitchFamily="18" charset="0"/>
              </a:rPr>
              <a:t> ta </a:t>
            </a:r>
            <a:r>
              <a:rPr lang="en-US" sz="1700" dirty="0" err="1">
                <a:latin typeface="Times New Roman" panose="02020603050405020304" pitchFamily="18" charset="0"/>
                <a:ea typeface="Tahoma" panose="020B0604030504040204" pitchFamily="34" charset="0"/>
                <a:cs typeface="Times New Roman" panose="02020603050405020304" pitchFamily="18" charset="0"/>
              </a:rPr>
              <a:t>sẽ</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sử</a:t>
            </a:r>
            <a:r>
              <a:rPr lang="en-US" sz="1700" dirty="0">
                <a:latin typeface="Times New Roman" panose="02020603050405020304" pitchFamily="18" charset="0"/>
                <a:ea typeface="Tahoma" panose="020B0604030504040204" pitchFamily="34" charset="0"/>
                <a:cs typeface="Times New Roman" panose="02020603050405020304" pitchFamily="18" charset="0"/>
              </a:rPr>
              <a:t> dung </a:t>
            </a:r>
            <a:r>
              <a:rPr lang="en-US" sz="1700" dirty="0" err="1">
                <a:latin typeface="Times New Roman" panose="02020603050405020304" pitchFamily="18" charset="0"/>
                <a:ea typeface="Tahoma" panose="020B0604030504040204" pitchFamily="34" charset="0"/>
                <a:cs typeface="Times New Roman" panose="02020603050405020304" pitchFamily="18" charset="0"/>
              </a:rPr>
              <a:t>thuật</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toán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học</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có</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giám</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sát</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để</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xây</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dựng</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mô</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hình</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cho</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bài</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toán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p>
          <a:p>
            <a:pPr marL="285750" indent="-285750" algn="just">
              <a:lnSpc>
                <a:spcPct val="120000"/>
              </a:lnSpc>
              <a:spcBef>
                <a:spcPts val="1200"/>
              </a:spcBef>
              <a:spcAft>
                <a:spcPts val="600"/>
              </a:spcAft>
              <a:buFont typeface="Wingdings" pitchFamily="2" charset="2"/>
              <a:buChar char="ü"/>
            </a:pPr>
            <a:r>
              <a:rPr lang="en-US" sz="1700" b="1" dirty="0" err="1">
                <a:latin typeface="Times New Roman" panose="02020603050405020304" pitchFamily="18" charset="0"/>
                <a:ea typeface="Calibri" panose="020F0502020204030204" pitchFamily="34" charset="0"/>
                <a:cs typeface="Times New Roman" panose="02020603050405020304" pitchFamily="18" charset="0"/>
              </a:rPr>
              <a:t>Học</a:t>
            </a:r>
            <a:r>
              <a:rPr lang="en-US" sz="1700" b="1" dirty="0">
                <a:latin typeface="Times New Roman" panose="02020603050405020304" pitchFamily="18" charset="0"/>
                <a:ea typeface="Calibri" panose="020F0502020204030204" pitchFamily="34" charset="0"/>
                <a:cs typeface="Times New Roman" panose="02020603050405020304" pitchFamily="18" charset="0"/>
              </a:rPr>
              <a:t> </a:t>
            </a:r>
            <a:r>
              <a:rPr lang="en-US" sz="1700" b="1" dirty="0" err="1">
                <a:latin typeface="Times New Roman" panose="02020603050405020304" pitchFamily="18" charset="0"/>
                <a:ea typeface="Calibri" panose="020F0502020204030204" pitchFamily="34" charset="0"/>
                <a:cs typeface="Times New Roman" panose="02020603050405020304" pitchFamily="18" charset="0"/>
              </a:rPr>
              <a:t>có</a:t>
            </a:r>
            <a:r>
              <a:rPr lang="en-US" sz="1700" b="1" dirty="0">
                <a:latin typeface="Times New Roman" panose="02020603050405020304" pitchFamily="18" charset="0"/>
                <a:ea typeface="Calibri" panose="020F0502020204030204" pitchFamily="34" charset="0"/>
                <a:cs typeface="Times New Roman" panose="02020603050405020304" pitchFamily="18" charset="0"/>
              </a:rPr>
              <a:t> </a:t>
            </a:r>
            <a:r>
              <a:rPr lang="en-US" sz="1700" b="1" dirty="0" err="1">
                <a:latin typeface="Times New Roman" panose="02020603050405020304" pitchFamily="18" charset="0"/>
                <a:ea typeface="Calibri" panose="020F0502020204030204" pitchFamily="34" charset="0"/>
                <a:cs typeface="Times New Roman" panose="02020603050405020304" pitchFamily="18" charset="0"/>
              </a:rPr>
              <a:t>giám</a:t>
            </a:r>
            <a:r>
              <a:rPr lang="en-US" sz="1700" b="1" dirty="0">
                <a:latin typeface="Times New Roman" panose="02020603050405020304" pitchFamily="18" charset="0"/>
                <a:ea typeface="Calibri" panose="020F0502020204030204" pitchFamily="34" charset="0"/>
                <a:cs typeface="Times New Roman" panose="02020603050405020304" pitchFamily="18" charset="0"/>
              </a:rPr>
              <a:t> </a:t>
            </a:r>
            <a:r>
              <a:rPr lang="en-US" sz="1700" b="1" dirty="0" err="1">
                <a:latin typeface="Times New Roman" panose="02020603050405020304" pitchFamily="18" charset="0"/>
                <a:ea typeface="Calibri" panose="020F0502020204030204" pitchFamily="34" charset="0"/>
                <a:cs typeface="Times New Roman" panose="02020603050405020304" pitchFamily="18" charset="0"/>
              </a:rPr>
              <a:t>sát</a:t>
            </a:r>
            <a:r>
              <a:rPr lang="en-US" sz="1700" b="1"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toán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dự</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đoán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đầu</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ra</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i="1" dirty="0">
                <a:latin typeface="Times New Roman" panose="02020603050405020304" pitchFamily="18" charset="0"/>
                <a:ea typeface="Calibri" panose="020F0502020204030204" pitchFamily="34" charset="0"/>
                <a:cs typeface="Times New Roman" panose="02020603050405020304" pitchFamily="18" charset="0"/>
              </a:rPr>
              <a:t>out come</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dữ</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mới</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i="1" dirty="0">
                <a:latin typeface="Times New Roman" panose="02020603050405020304" pitchFamily="18" charset="0"/>
                <a:ea typeface="Calibri" panose="020F0502020204030204" pitchFamily="34" charset="0"/>
                <a:cs typeface="Times New Roman" panose="02020603050405020304" pitchFamily="18" charset="0"/>
              </a:rPr>
              <a:t>new input</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dựa</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cặp</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i="1" dirty="0">
                <a:latin typeface="Times New Roman" panose="02020603050405020304" pitchFamily="18" charset="0"/>
                <a:ea typeface="Calibri" panose="020F0502020204030204" pitchFamily="34" charset="0"/>
                <a:cs typeface="Times New Roman" panose="02020603050405020304" pitchFamily="18" charset="0"/>
              </a:rPr>
              <a:t>input, outcome</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đã</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biết</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Cặp</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dữ</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này</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còn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gọi</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i="1" dirty="0">
                <a:latin typeface="Times New Roman" panose="02020603050405020304" pitchFamily="18" charset="0"/>
                <a:ea typeface="Calibri" panose="020F0502020204030204" pitchFamily="34" charset="0"/>
                <a:cs typeface="Times New Roman" panose="02020603050405020304" pitchFamily="18" charset="0"/>
              </a:rPr>
              <a:t>data, label – </a:t>
            </a:r>
            <a:r>
              <a:rPr lang="en-US" sz="1700" i="1" dirty="0" err="1">
                <a:latin typeface="Times New Roman" panose="02020603050405020304" pitchFamily="18" charset="0"/>
                <a:ea typeface="Calibri" panose="020F0502020204030204" pitchFamily="34" charset="0"/>
                <a:cs typeface="Times New Roman" panose="02020603050405020304" pitchFamily="18" charset="0"/>
              </a:rPr>
              <a:t>dữ</a:t>
            </a:r>
            <a:r>
              <a:rPr lang="en-US" sz="1700" i="1" dirty="0">
                <a:latin typeface="Times New Roman" panose="02020603050405020304" pitchFamily="18" charset="0"/>
                <a:ea typeface="Calibri" panose="020F0502020204030204" pitchFamily="34" charset="0"/>
                <a:cs typeface="Times New Roman" panose="02020603050405020304" pitchFamily="18" charset="0"/>
              </a:rPr>
              <a:t> </a:t>
            </a:r>
            <a:r>
              <a:rPr lang="en-US" sz="1700" i="1"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700" i="1" dirty="0">
                <a:latin typeface="Times New Roman" panose="02020603050405020304" pitchFamily="18" charset="0"/>
                <a:ea typeface="Calibri" panose="020F0502020204030204" pitchFamily="34" charset="0"/>
                <a:cs typeface="Times New Roman" panose="02020603050405020304" pitchFamily="18" charset="0"/>
              </a:rPr>
              <a:t>, </a:t>
            </a:r>
            <a:r>
              <a:rPr lang="en-US" sz="1700" i="1" dirty="0" err="1">
                <a:latin typeface="Times New Roman" panose="02020603050405020304" pitchFamily="18" charset="0"/>
                <a:ea typeface="Calibri" panose="020F0502020204030204" pitchFamily="34" charset="0"/>
                <a:cs typeface="Times New Roman" panose="02020603050405020304" pitchFamily="18" charset="0"/>
              </a:rPr>
              <a:t>nhãn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Học</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giám</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sát</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nhóm</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phổ</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biến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nhất</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toán</a:t>
            </a:r>
            <a:r>
              <a:rPr lang="en-US" sz="1700" dirty="0">
                <a:latin typeface="Times New Roman" panose="02020603050405020304" pitchFamily="18" charset="0"/>
                <a:ea typeface="Calibri" panose="020F0502020204030204" pitchFamily="34" charset="0"/>
                <a:cs typeface="Times New Roman" panose="02020603050405020304" pitchFamily="18" charset="0"/>
              </a:rPr>
              <a:t> Machine Learning.</a:t>
            </a:r>
          </a:p>
          <a:p>
            <a:pPr marL="285750" indent="-285750" algn="just">
              <a:lnSpc>
                <a:spcPct val="120000"/>
              </a:lnSpc>
              <a:spcBef>
                <a:spcPts val="1200"/>
              </a:spcBef>
              <a:spcAft>
                <a:spcPts val="600"/>
              </a:spcAft>
              <a:buFont typeface="Wingdings" pitchFamily="2" charset="2"/>
              <a:buChar char="ü"/>
            </a:pPr>
            <a:r>
              <a:rPr lang="en-US" sz="1700" dirty="0" err="1">
                <a:latin typeface="Times New Roman" panose="02020603050405020304" pitchFamily="18" charset="0"/>
                <a:ea typeface="Calibri" panose="020F0502020204030204" pitchFamily="34" charset="0"/>
                <a:cs typeface="Times New Roman" panose="02020603050405020304" pitchFamily="18" charset="0"/>
              </a:rPr>
              <a:t>Quá</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trình</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lớp</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dữ</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thường</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gồm</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hai</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smtClean="0">
                <a:latin typeface="Times New Roman" panose="02020603050405020304" pitchFamily="18" charset="0"/>
                <a:ea typeface="Calibri" panose="020F0502020204030204" pitchFamily="34" charset="0"/>
                <a:cs typeface="Times New Roman" panose="02020603050405020304" pitchFamily="18" charset="0"/>
              </a:rPr>
              <a:t>công</a:t>
            </a:r>
            <a:r>
              <a:rPr lang="en-US" sz="17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smtClean="0">
                <a:latin typeface="Times New Roman" panose="02020603050405020304" pitchFamily="18" charset="0"/>
                <a:ea typeface="Calibri" panose="020F0502020204030204" pitchFamily="34" charset="0"/>
                <a:cs typeface="Times New Roman" panose="02020603050405020304" pitchFamily="18" charset="0"/>
              </a:rPr>
              <a:t>đoạn</a:t>
            </a:r>
            <a:r>
              <a:rPr lang="en-US" sz="1700" dirty="0" smtClean="0">
                <a:latin typeface="Times New Roman" panose="02020603050405020304" pitchFamily="18" charset="0"/>
                <a:ea typeface="Calibri" panose="020F0502020204030204" pitchFamily="34" charset="0"/>
                <a:cs typeface="Times New Roman" panose="02020603050405020304" pitchFamily="18" charset="0"/>
              </a:rPr>
              <a:t>: </a:t>
            </a:r>
            <a:r>
              <a:rPr lang="vi-VN" sz="1700" dirty="0">
                <a:latin typeface="Times New Roman" panose="02020603050405020304" pitchFamily="18" charset="0"/>
                <a:ea typeface="Calibri" panose="020F0502020204030204" pitchFamily="34" charset="0"/>
                <a:cs typeface="Times New Roman" panose="02020603050405020304" pitchFamily="18" charset="0"/>
              </a:rPr>
              <a:t>X</a:t>
            </a:r>
            <a:r>
              <a:rPr lang="en-US" sz="1700" dirty="0" err="1">
                <a:latin typeface="Times New Roman" panose="02020603050405020304" pitchFamily="18" charset="0"/>
                <a:ea typeface="Calibri" panose="020F0502020204030204" pitchFamily="34" charset="0"/>
                <a:cs typeface="Times New Roman" panose="02020603050405020304" pitchFamily="18" charset="0"/>
              </a:rPr>
              <a:t>ây</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dựng</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tạo</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bộ</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lớp</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triể</a:t>
            </a:r>
            <a:r>
              <a:rPr lang="vi-VN" sz="1700" dirty="0">
                <a:latin typeface="Times New Roman" panose="02020603050405020304" pitchFamily="18" charset="0"/>
                <a:ea typeface="Calibri" panose="020F0502020204030204" pitchFamily="34" charset="0"/>
                <a:cs typeface="Times New Roman" panose="02020603050405020304" pitchFamily="18" charset="0"/>
              </a:rPr>
              <a:t>n khai</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lớp</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dữ</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liệu</a:t>
            </a:r>
            <a:r>
              <a:rPr lang="vi-VN" sz="1700" dirty="0">
                <a:latin typeface="Times New Roman" panose="02020603050405020304" pitchFamily="18" charset="0"/>
                <a:ea typeface="Calibri" panose="020F0502020204030204" pitchFamily="34" charset="0"/>
                <a:cs typeface="Times New Roman" panose="02020603050405020304" pitchFamily="18" charset="0"/>
              </a:rPr>
              <a:t> chưa được gán</a:t>
            </a:r>
            <a:r>
              <a:rPr lang="en-US" sz="1700" dirty="0">
                <a:latin typeface="Times New Roman" panose="02020603050405020304" pitchFamily="18" charset="0"/>
                <a:ea typeface="Calibri" panose="020F0502020204030204" pitchFamily="34" charset="0"/>
                <a:cs typeface="Times New Roman" panose="02020603050405020304" pitchFamily="18" charset="0"/>
              </a:rPr>
              <a:t>)</a:t>
            </a:r>
            <a:endParaRPr lang="en-US" sz="1700" dirty="0">
              <a:latin typeface="Times New Roman" panose="02020603050405020304" pitchFamily="18" charset="0"/>
              <a:cs typeface="Times New Roman" panose="02020603050405020304" pitchFamily="18" charset="0"/>
            </a:endParaRPr>
          </a:p>
          <a:p>
            <a:pPr marL="285750" indent="-285750" algn="just">
              <a:buFontTx/>
              <a:buChar char="-"/>
            </a:pPr>
            <a:endParaRPr lang="en-US" sz="17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4554473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1D3B0FBB-FF4A-BA47-89C9-4FB1A65C37FC}"/>
              </a:ext>
            </a:extLst>
          </p:cNvPr>
          <p:cNvPicPr>
            <a:picLocks noChangeAspect="1"/>
          </p:cNvPicPr>
          <p:nvPr/>
        </p:nvPicPr>
        <p:blipFill>
          <a:blip r:embed="rId2">
            <a:alphaModFix amt="7000"/>
          </a:blip>
          <a:stretch>
            <a:fillRect/>
          </a:stretch>
        </p:blipFill>
        <p:spPr>
          <a:xfrm>
            <a:off x="451623" y="880267"/>
            <a:ext cx="5144327" cy="5144327"/>
          </a:xfrm>
          <a:prstGeom prst="rect">
            <a:avLst/>
          </a:prstGeom>
        </p:spPr>
      </p:pic>
      <p:sp>
        <p:nvSpPr>
          <p:cNvPr id="3" name="Title 2">
            <a:extLst>
              <a:ext uri="{FF2B5EF4-FFF2-40B4-BE49-F238E27FC236}">
                <a16:creationId xmlns:a16="http://schemas.microsoft.com/office/drawing/2014/main" id="{F3300F00-EAA5-4845-8A76-4A8528BDF8C5}"/>
              </a:ext>
            </a:extLst>
          </p:cNvPr>
          <p:cNvSpPr>
            <a:spLocks noGrp="1"/>
          </p:cNvSpPr>
          <p:nvPr>
            <p:ph type="title"/>
          </p:nvPr>
        </p:nvSpPr>
        <p:spPr/>
        <p:txBody>
          <a:bodyPr/>
          <a:lstStyle/>
          <a:p>
            <a:r>
              <a:rPr lang="en-US"/>
              <a:t>3. Quy trình triển khai.</a:t>
            </a:r>
          </a:p>
        </p:txBody>
      </p:sp>
      <p:sp>
        <p:nvSpPr>
          <p:cNvPr id="7" name="Title 2">
            <a:extLst>
              <a:ext uri="{FF2B5EF4-FFF2-40B4-BE49-F238E27FC236}">
                <a16:creationId xmlns:a16="http://schemas.microsoft.com/office/drawing/2014/main" id="{26E04454-6D85-9E40-9F80-AD5018569881}"/>
              </a:ext>
            </a:extLst>
          </p:cNvPr>
          <p:cNvSpPr txBox="1">
            <a:spLocks/>
          </p:cNvSpPr>
          <p:nvPr/>
        </p:nvSpPr>
        <p:spPr bwMode="white">
          <a:xfrm>
            <a:off x="525530" y="836613"/>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a:t>3.1. Lựa chọn môi trường triển khai.</a:t>
            </a:r>
          </a:p>
        </p:txBody>
      </p:sp>
      <p:pic>
        <p:nvPicPr>
          <p:cNvPr id="10" name="Picture 9">
            <a:extLst>
              <a:ext uri="{FF2B5EF4-FFF2-40B4-BE49-F238E27FC236}">
                <a16:creationId xmlns:a16="http://schemas.microsoft.com/office/drawing/2014/main" id="{17212847-328B-0640-9992-0454A7D8843C}"/>
              </a:ext>
            </a:extLst>
          </p:cNvPr>
          <p:cNvPicPr>
            <a:picLocks noChangeAspect="1"/>
          </p:cNvPicPr>
          <p:nvPr/>
        </p:nvPicPr>
        <p:blipFill>
          <a:blip r:embed="rId2"/>
          <a:stretch>
            <a:fillRect/>
          </a:stretch>
        </p:blipFill>
        <p:spPr>
          <a:xfrm>
            <a:off x="7804280" y="978657"/>
            <a:ext cx="4717144" cy="4717144"/>
          </a:xfrm>
          <a:prstGeom prst="rect">
            <a:avLst/>
          </a:prstGeom>
        </p:spPr>
      </p:pic>
      <p:pic>
        <p:nvPicPr>
          <p:cNvPr id="11" name="Picture 10">
            <a:extLst>
              <a:ext uri="{FF2B5EF4-FFF2-40B4-BE49-F238E27FC236}">
                <a16:creationId xmlns:a16="http://schemas.microsoft.com/office/drawing/2014/main" id="{AC9E6E2C-A3C4-3449-A197-38BFC832D8F7}"/>
              </a:ext>
            </a:extLst>
          </p:cNvPr>
          <p:cNvPicPr>
            <a:picLocks noChangeAspect="1"/>
          </p:cNvPicPr>
          <p:nvPr/>
        </p:nvPicPr>
        <p:blipFill>
          <a:blip r:embed="rId3"/>
          <a:stretch>
            <a:fillRect/>
          </a:stretch>
        </p:blipFill>
        <p:spPr>
          <a:xfrm rot="691341">
            <a:off x="8960480" y="1208281"/>
            <a:ext cx="3239249" cy="777420"/>
          </a:xfrm>
          <a:prstGeom prst="rect">
            <a:avLst/>
          </a:prstGeom>
        </p:spPr>
      </p:pic>
      <p:pic>
        <p:nvPicPr>
          <p:cNvPr id="13" name="Picture 12">
            <a:extLst>
              <a:ext uri="{FF2B5EF4-FFF2-40B4-BE49-F238E27FC236}">
                <a16:creationId xmlns:a16="http://schemas.microsoft.com/office/drawing/2014/main" id="{48939F26-05FF-E247-B581-A0E33A3FCBE4}"/>
              </a:ext>
            </a:extLst>
          </p:cNvPr>
          <p:cNvPicPr>
            <a:picLocks noChangeAspect="1"/>
          </p:cNvPicPr>
          <p:nvPr/>
        </p:nvPicPr>
        <p:blipFill>
          <a:blip r:embed="rId4"/>
          <a:stretch>
            <a:fillRect/>
          </a:stretch>
        </p:blipFill>
        <p:spPr>
          <a:xfrm rot="21159934">
            <a:off x="8257852" y="4803059"/>
            <a:ext cx="3810000" cy="787400"/>
          </a:xfrm>
          <a:prstGeom prst="rect">
            <a:avLst/>
          </a:prstGeom>
        </p:spPr>
      </p:pic>
      <p:pic>
        <p:nvPicPr>
          <p:cNvPr id="14" name="Picture 13">
            <a:extLst>
              <a:ext uri="{FF2B5EF4-FFF2-40B4-BE49-F238E27FC236}">
                <a16:creationId xmlns:a16="http://schemas.microsoft.com/office/drawing/2014/main" id="{00E4CDAF-82F1-354B-A481-1A32E4D59EB2}"/>
              </a:ext>
            </a:extLst>
          </p:cNvPr>
          <p:cNvPicPr>
            <a:picLocks noChangeAspect="1"/>
          </p:cNvPicPr>
          <p:nvPr/>
        </p:nvPicPr>
        <p:blipFill>
          <a:blip r:embed="rId5"/>
          <a:stretch>
            <a:fillRect/>
          </a:stretch>
        </p:blipFill>
        <p:spPr>
          <a:xfrm rot="1460521">
            <a:off x="6860185" y="3349630"/>
            <a:ext cx="1888190" cy="1016475"/>
          </a:xfrm>
          <a:prstGeom prst="rect">
            <a:avLst/>
          </a:prstGeom>
        </p:spPr>
      </p:pic>
      <p:pic>
        <p:nvPicPr>
          <p:cNvPr id="16" name="Picture 15">
            <a:extLst>
              <a:ext uri="{FF2B5EF4-FFF2-40B4-BE49-F238E27FC236}">
                <a16:creationId xmlns:a16="http://schemas.microsoft.com/office/drawing/2014/main" id="{70245396-1ACF-6F41-AD84-757F2A548DDF}"/>
              </a:ext>
            </a:extLst>
          </p:cNvPr>
          <p:cNvPicPr>
            <a:picLocks noChangeAspect="1"/>
          </p:cNvPicPr>
          <p:nvPr/>
        </p:nvPicPr>
        <p:blipFill>
          <a:blip r:embed="rId6"/>
          <a:stretch>
            <a:fillRect/>
          </a:stretch>
        </p:blipFill>
        <p:spPr>
          <a:xfrm>
            <a:off x="7454579" y="1458790"/>
            <a:ext cx="1466824" cy="1466824"/>
          </a:xfrm>
          <a:prstGeom prst="rect">
            <a:avLst/>
          </a:prstGeom>
        </p:spPr>
      </p:pic>
      <p:pic>
        <p:nvPicPr>
          <p:cNvPr id="21" name="Picture 20">
            <a:extLst>
              <a:ext uri="{FF2B5EF4-FFF2-40B4-BE49-F238E27FC236}">
                <a16:creationId xmlns:a16="http://schemas.microsoft.com/office/drawing/2014/main" id="{D21E2A74-8355-A341-88F2-195DAEFFAA2C}"/>
              </a:ext>
            </a:extLst>
          </p:cNvPr>
          <p:cNvPicPr>
            <a:picLocks noChangeAspect="1"/>
          </p:cNvPicPr>
          <p:nvPr/>
        </p:nvPicPr>
        <p:blipFill>
          <a:blip r:embed="rId7"/>
          <a:stretch>
            <a:fillRect/>
          </a:stretch>
        </p:blipFill>
        <p:spPr>
          <a:xfrm>
            <a:off x="6734627" y="4708701"/>
            <a:ext cx="1330308" cy="1330308"/>
          </a:xfrm>
          <a:prstGeom prst="rect">
            <a:avLst/>
          </a:prstGeom>
        </p:spPr>
      </p:pic>
      <p:sp>
        <p:nvSpPr>
          <p:cNvPr id="22" name="Rectangle 21">
            <a:extLst>
              <a:ext uri="{FF2B5EF4-FFF2-40B4-BE49-F238E27FC236}">
                <a16:creationId xmlns:a16="http://schemas.microsoft.com/office/drawing/2014/main" id="{77444081-780B-054B-8EF4-757B3FA08292}"/>
              </a:ext>
            </a:extLst>
          </p:cNvPr>
          <p:cNvSpPr/>
          <p:nvPr/>
        </p:nvSpPr>
        <p:spPr>
          <a:xfrm>
            <a:off x="254414" y="1892673"/>
            <a:ext cx="6096000" cy="3139321"/>
          </a:xfrm>
          <a:prstGeom prst="rect">
            <a:avLst/>
          </a:prstGeom>
        </p:spPr>
        <p:txBody>
          <a:bodyPr>
            <a:spAutoFit/>
          </a:bodyPr>
          <a:lstStyle/>
          <a:p>
            <a:pPr marL="342900" indent="-342900" algn="just">
              <a:buFont typeface="Wingdings" pitchFamily="2" charset="2"/>
              <a:buChar char="v"/>
            </a:pPr>
            <a:r>
              <a:rPr lang="vi-VN" dirty="0">
                <a:latin typeface="Times New Roman" panose="02020603050405020304" pitchFamily="18" charset="0"/>
                <a:ea typeface="Calibri" panose="020F0502020204030204" pitchFamily="34" charset="0"/>
              </a:rPr>
              <a:t>Ngôn ngữ lập trình được sử dụng Python: là một ngôn ngữ lập trình thông dịch (interpreted), hướng đối tượng (object-oriented), và là một ngôn ngữ bậc cao (high-level)  ngữ nghĩa động (dynamic semantics). </a:t>
            </a:r>
          </a:p>
          <a:p>
            <a:pPr marL="342900" indent="-342900" algn="just">
              <a:buFont typeface="Wingdings" pitchFamily="2" charset="2"/>
              <a:buChar char="v"/>
            </a:pPr>
            <a:endParaRPr lang="vi-VN" dirty="0">
              <a:latin typeface="Times New Roman" panose="02020603050405020304" pitchFamily="18" charset="0"/>
              <a:ea typeface="Calibri" panose="020F0502020204030204" pitchFamily="34" charset="0"/>
            </a:endParaRPr>
          </a:p>
          <a:p>
            <a:pPr marL="342900" indent="-342900" algn="just">
              <a:buFont typeface="Wingdings" pitchFamily="2" charset="2"/>
              <a:buChar char="v"/>
            </a:pPr>
            <a:endParaRPr lang="vi-VN" dirty="0">
              <a:latin typeface="Times New Roman" panose="02020603050405020304" pitchFamily="18" charset="0"/>
              <a:ea typeface="Calibri" panose="020F0502020204030204" pitchFamily="34" charset="0"/>
            </a:endParaRPr>
          </a:p>
          <a:p>
            <a:pPr marL="342900" indent="-342900" algn="just">
              <a:buFont typeface="Wingdings" pitchFamily="2" charset="2"/>
              <a:buChar char="v"/>
            </a:pPr>
            <a:r>
              <a:rPr lang="vi-VN" dirty="0">
                <a:latin typeface="Times New Roman" panose="02020603050405020304" pitchFamily="18" charset="0"/>
              </a:rPr>
              <a:t>Một số thư viện được sử dụng: </a:t>
            </a:r>
            <a:r>
              <a:rPr lang="vi-VN" dirty="0" smtClean="0">
                <a:latin typeface="Times New Roman" panose="02020603050405020304" pitchFamily="18" charset="0"/>
              </a:rPr>
              <a:t>Sklearn,</a:t>
            </a:r>
            <a:r>
              <a:rPr lang="en-GB" dirty="0" smtClean="0">
                <a:latin typeface="Times New Roman" panose="02020603050405020304" pitchFamily="18" charset="0"/>
              </a:rPr>
              <a:t> </a:t>
            </a:r>
            <a:r>
              <a:rPr lang="en-GB" dirty="0" err="1" smtClean="0">
                <a:latin typeface="Times New Roman" panose="02020603050405020304" pitchFamily="18" charset="0"/>
              </a:rPr>
              <a:t>Pyvi</a:t>
            </a:r>
            <a:r>
              <a:rPr lang="en-GB" dirty="0" smtClean="0">
                <a:latin typeface="Times New Roman" panose="02020603050405020304" pitchFamily="18" charset="0"/>
              </a:rPr>
              <a:t>,</a:t>
            </a:r>
            <a:r>
              <a:rPr lang="vi-VN" dirty="0" smtClean="0">
                <a:latin typeface="Times New Roman" panose="02020603050405020304" pitchFamily="18" charset="0"/>
              </a:rPr>
              <a:t> </a:t>
            </a:r>
            <a:r>
              <a:rPr lang="vi-VN" dirty="0">
                <a:latin typeface="Times New Roman" panose="02020603050405020304" pitchFamily="18" charset="0"/>
              </a:rPr>
              <a:t>Matplotlib, Seaborn, Pandas, Selenium…</a:t>
            </a:r>
          </a:p>
          <a:p>
            <a:pPr marL="342900" indent="-342900" algn="just">
              <a:buFont typeface="Wingdings" pitchFamily="2" charset="2"/>
              <a:buChar char="v"/>
            </a:pPr>
            <a:endParaRPr lang="vi-VN" dirty="0">
              <a:latin typeface="Times New Roman" panose="02020603050405020304" pitchFamily="18" charset="0"/>
            </a:endParaRPr>
          </a:p>
          <a:p>
            <a:pPr marL="342900" indent="-342900" algn="just">
              <a:buFont typeface="Wingdings" pitchFamily="2" charset="2"/>
              <a:buChar char="v"/>
            </a:pPr>
            <a:endParaRPr lang="vi-VN" dirty="0">
              <a:latin typeface="Times New Roman" panose="02020603050405020304" pitchFamily="18" charset="0"/>
            </a:endParaRPr>
          </a:p>
          <a:p>
            <a:pPr marL="342900" indent="-342900" algn="just">
              <a:buFont typeface="Wingdings" pitchFamily="2" charset="2"/>
              <a:buChar char="v"/>
            </a:pPr>
            <a:r>
              <a:rPr lang="vi-VN" dirty="0">
                <a:latin typeface="Times New Roman" panose="02020603050405020304" pitchFamily="18" charset="0"/>
              </a:rPr>
              <a:t>Bên cạnh đó sử dụng Github để quản lý source code.</a:t>
            </a:r>
            <a:endParaRPr lang="en-US" dirty="0"/>
          </a:p>
        </p:txBody>
      </p:sp>
    </p:spTree>
    <p:extLst>
      <p:ext uri="{BB962C8B-B14F-4D97-AF65-F5344CB8AC3E}">
        <p14:creationId xmlns:p14="http://schemas.microsoft.com/office/powerpoint/2010/main" val="7091428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DF292A-05F9-4440-A7F4-4C0686B3A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661" y="1182687"/>
            <a:ext cx="9106769" cy="5059648"/>
          </a:xfrm>
          <a:prstGeom prst="rect">
            <a:avLst/>
          </a:prstGeom>
        </p:spPr>
      </p:pic>
      <p:pic>
        <p:nvPicPr>
          <p:cNvPr id="12" name="Picture 11">
            <a:extLst>
              <a:ext uri="{FF2B5EF4-FFF2-40B4-BE49-F238E27FC236}">
                <a16:creationId xmlns:a16="http://schemas.microsoft.com/office/drawing/2014/main" id="{61DA0393-F50B-494C-8B8A-950DDAB7A414}"/>
              </a:ext>
            </a:extLst>
          </p:cNvPr>
          <p:cNvPicPr>
            <a:picLocks noChangeAspect="1"/>
          </p:cNvPicPr>
          <p:nvPr/>
        </p:nvPicPr>
        <p:blipFill>
          <a:blip r:embed="rId3">
            <a:alphaModFix amt="6000"/>
          </a:blip>
          <a:stretch>
            <a:fillRect/>
          </a:stretch>
        </p:blipFill>
        <p:spPr>
          <a:xfrm>
            <a:off x="0" y="6725"/>
            <a:ext cx="12191999" cy="6858000"/>
          </a:xfrm>
          <a:prstGeom prst="rect">
            <a:avLst/>
          </a:prstGeom>
        </p:spPr>
      </p:pic>
      <p:sp>
        <p:nvSpPr>
          <p:cNvPr id="4" name="Title 2">
            <a:extLst>
              <a:ext uri="{FF2B5EF4-FFF2-40B4-BE49-F238E27FC236}">
                <a16:creationId xmlns:a16="http://schemas.microsoft.com/office/drawing/2014/main" id="{1B022912-41FC-5746-8B0D-9D9FCAF39353}"/>
              </a:ext>
            </a:extLst>
          </p:cNvPr>
          <p:cNvSpPr>
            <a:spLocks noGrp="1"/>
          </p:cNvSpPr>
          <p:nvPr>
            <p:ph type="title"/>
          </p:nvPr>
        </p:nvSpPr>
        <p:spPr>
          <a:xfrm>
            <a:off x="451623" y="346075"/>
            <a:ext cx="11214847" cy="490538"/>
          </a:xfrm>
        </p:spPr>
        <p:txBody>
          <a:bodyPr/>
          <a:lstStyle/>
          <a:p>
            <a:r>
              <a:rPr lang="en-US"/>
              <a:t>3. Quy trình triển khai.</a:t>
            </a:r>
          </a:p>
        </p:txBody>
      </p:sp>
      <p:sp>
        <p:nvSpPr>
          <p:cNvPr id="5" name="Title 2">
            <a:extLst>
              <a:ext uri="{FF2B5EF4-FFF2-40B4-BE49-F238E27FC236}">
                <a16:creationId xmlns:a16="http://schemas.microsoft.com/office/drawing/2014/main" id="{CB4F8581-B5BA-2240-BBFF-81F867485950}"/>
              </a:ext>
            </a:extLst>
          </p:cNvPr>
          <p:cNvSpPr txBox="1">
            <a:spLocks/>
          </p:cNvSpPr>
          <p:nvPr/>
        </p:nvSpPr>
        <p:spPr bwMode="white">
          <a:xfrm>
            <a:off x="525530" y="836613"/>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a:t>3.2. Các bước xây dựng mô hình</a:t>
            </a:r>
          </a:p>
        </p:txBody>
      </p:sp>
    </p:spTree>
    <p:extLst>
      <p:ext uri="{BB962C8B-B14F-4D97-AF65-F5344CB8AC3E}">
        <p14:creationId xmlns:p14="http://schemas.microsoft.com/office/powerpoint/2010/main" val="370843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C8E24-C8D9-8240-8889-27F9B9B14086}"/>
              </a:ext>
            </a:extLst>
          </p:cNvPr>
          <p:cNvSpPr>
            <a:spLocks noGrp="1"/>
          </p:cNvSpPr>
          <p:nvPr>
            <p:ph type="title"/>
          </p:nvPr>
        </p:nvSpPr>
        <p:spPr/>
        <p:txBody>
          <a:bodyPr/>
          <a:lstStyle/>
          <a:p>
            <a:r>
              <a:rPr lang="en-US" i="1" dirty="0"/>
              <a:t>3.2.1. Thu </a:t>
            </a:r>
            <a:r>
              <a:rPr lang="en-US" i="1" dirty="0" err="1"/>
              <a:t>thập</a:t>
            </a:r>
            <a:r>
              <a:rPr lang="en-US" i="1" dirty="0"/>
              <a:t> </a:t>
            </a:r>
            <a:r>
              <a:rPr lang="en-US" i="1" dirty="0" err="1"/>
              <a:t>dữ</a:t>
            </a:r>
            <a:r>
              <a:rPr lang="en-US" i="1" dirty="0"/>
              <a:t> </a:t>
            </a:r>
            <a:r>
              <a:rPr lang="en-US" i="1" dirty="0" err="1"/>
              <a:t>liệu</a:t>
            </a:r>
            <a:r>
              <a:rPr lang="en-US" i="1" dirty="0"/>
              <a:t>:</a:t>
            </a:r>
          </a:p>
        </p:txBody>
      </p:sp>
      <p:sp>
        <p:nvSpPr>
          <p:cNvPr id="4" name="Rectangle 3">
            <a:extLst>
              <a:ext uri="{FF2B5EF4-FFF2-40B4-BE49-F238E27FC236}">
                <a16:creationId xmlns:a16="http://schemas.microsoft.com/office/drawing/2014/main" id="{45766291-5583-BD41-AD1A-F10282B814DC}"/>
              </a:ext>
            </a:extLst>
          </p:cNvPr>
          <p:cNvSpPr/>
          <p:nvPr/>
        </p:nvSpPr>
        <p:spPr>
          <a:xfrm>
            <a:off x="695325" y="1051040"/>
            <a:ext cx="6272403" cy="1421928"/>
          </a:xfrm>
          <a:prstGeom prst="rect">
            <a:avLst/>
          </a:prstGeom>
        </p:spPr>
        <p:txBody>
          <a:bodyPr wrap="square">
            <a:spAutoFit/>
          </a:bodyPr>
          <a:lstStyle/>
          <a:p>
            <a:pPr marL="285750" indent="-285750" algn="just">
              <a:lnSpc>
                <a:spcPct val="120000"/>
              </a:lnSpc>
              <a:spcBef>
                <a:spcPts val="600"/>
              </a:spcBef>
              <a:spcAft>
                <a:spcPts val="600"/>
              </a:spcAft>
              <a:buFont typeface="Wingdings" pitchFamily="2" charset="2"/>
              <a:buChar char="v"/>
            </a:pPr>
            <a:r>
              <a:rPr lang="vi-VN" dirty="0">
                <a:latin typeface="Times New Roman" panose="02020603050405020304" pitchFamily="18" charset="0"/>
                <a:ea typeface="Calibri" panose="020F0502020204030204" pitchFamily="34" charset="0"/>
                <a:cs typeface="Times New Roman" panose="02020603050405020304" pitchFamily="18" charset="0"/>
              </a:rPr>
              <a:t>Đối với bài toán này ta cần phải lấy được dữ liệu huấn luyện là các comment, bình luận của khách hàng từ các trang đánh giá điện thoại, các trang thương mai điện tử về mặt hàng điện thoại như thegioididong.com, fptshop.com.vn, tiki.vn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2B81FCEC-CAE9-0043-963B-AB80FBD5BF12}"/>
              </a:ext>
            </a:extLst>
          </p:cNvPr>
          <p:cNvPicPr>
            <a:picLocks noChangeAspect="1"/>
          </p:cNvPicPr>
          <p:nvPr/>
        </p:nvPicPr>
        <p:blipFill>
          <a:blip r:embed="rId2"/>
          <a:stretch>
            <a:fillRect/>
          </a:stretch>
        </p:blipFill>
        <p:spPr>
          <a:xfrm>
            <a:off x="871728" y="2741152"/>
            <a:ext cx="5899912" cy="2941983"/>
          </a:xfrm>
          <a:prstGeom prst="rect">
            <a:avLst/>
          </a:prstGeom>
          <a:solidFill>
            <a:schemeClr val="bg1"/>
          </a:solidFill>
          <a:ln>
            <a:solidFill>
              <a:schemeClr val="tx1">
                <a:lumMod val="95000"/>
                <a:lumOff val="5000"/>
              </a:schemeClr>
            </a:solidFill>
          </a:ln>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7728" y="346075"/>
            <a:ext cx="5091111" cy="53370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36733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nip and Round Single Corner Rectangle 7"/>
          <p:cNvSpPr/>
          <p:nvPr/>
        </p:nvSpPr>
        <p:spPr bwMode="auto">
          <a:xfrm>
            <a:off x="1526618" y="874731"/>
            <a:ext cx="6686694" cy="331214"/>
          </a:xfrm>
          <a:prstGeom prst="snipRoundRect">
            <a:avLst/>
          </a:prstGeom>
          <a:solidFill>
            <a:srgbClr val="FFC000">
              <a:alpha val="14000"/>
            </a:srgb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en-GB" sz="1200" b="0" i="0" u="none" strike="noStrike" cap="none" normalizeH="0" baseline="0" dirty="0" err="1" smtClean="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4AC599C-12AD-0D44-AB68-AB214765F093}"/>
              </a:ext>
            </a:extLst>
          </p:cNvPr>
          <p:cNvPicPr>
            <a:picLocks noChangeAspect="1"/>
          </p:cNvPicPr>
          <p:nvPr/>
        </p:nvPicPr>
        <p:blipFill>
          <a:blip r:embed="rId2"/>
          <a:stretch>
            <a:fillRect/>
          </a:stretch>
        </p:blipFill>
        <p:spPr>
          <a:xfrm>
            <a:off x="8365712" y="451951"/>
            <a:ext cx="1081383" cy="845561"/>
          </a:xfrm>
          <a:prstGeom prst="rect">
            <a:avLst/>
          </a:prstGeom>
          <a:effectLst>
            <a:outerShdw blurRad="50800" dist="50800" dir="5400000" algn="ctr" rotWithShape="0">
              <a:srgbClr val="000000">
                <a:alpha val="0"/>
              </a:srgbClr>
            </a:outerShdw>
            <a:reflection stA="0" endPos="65000" dist="50800" dir="5400000" sy="-100000" algn="bl" rotWithShape="0"/>
          </a:effectLst>
        </p:spPr>
      </p:pic>
      <p:sp>
        <p:nvSpPr>
          <p:cNvPr id="5" name="TextBox 4">
            <a:extLst>
              <a:ext uri="{FF2B5EF4-FFF2-40B4-BE49-F238E27FC236}">
                <a16:creationId xmlns:a16="http://schemas.microsoft.com/office/drawing/2014/main" id="{026B5E04-B15D-E040-9527-9EBC037DC589}"/>
              </a:ext>
            </a:extLst>
          </p:cNvPr>
          <p:cNvSpPr txBox="1"/>
          <p:nvPr/>
        </p:nvSpPr>
        <p:spPr bwMode="white">
          <a:xfrm>
            <a:off x="1431368" y="836613"/>
            <a:ext cx="6781944" cy="369332"/>
          </a:xfrm>
          <a:prstGeom prst="rect">
            <a:avLst/>
          </a:prstGeom>
          <a:noFill/>
          <a:ln w="9525" algn="ctr">
            <a:noFill/>
            <a:miter lim="800000"/>
            <a:headEnd/>
            <a:tailEnd/>
          </a:ln>
          <a:effectLst>
            <a:glow rad="127000">
              <a:schemeClr val="accent1"/>
            </a:glo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spAutoFit/>
          </a:bodyPr>
          <a:lstStyle/>
          <a:p>
            <a:pPr algn="just"/>
            <a:r>
              <a:rPr lang="en-US" kern="0" dirty="0" err="1">
                <a:latin typeface="Times New Roman" pitchFamily="18" charset="0"/>
                <a:cs typeface="Times New Roman" pitchFamily="18" charset="0"/>
              </a:rPr>
              <a:t>S</a:t>
            </a:r>
            <a:r>
              <a:rPr lang="en-US" kern="0" dirty="0" err="1" smtClean="0">
                <a:latin typeface="Times New Roman" pitchFamily="18" charset="0"/>
                <a:cs typeface="Times New Roman" pitchFamily="18" charset="0"/>
              </a:rPr>
              <a:t>ử</a:t>
            </a:r>
            <a:r>
              <a:rPr lang="en-US" kern="0" dirty="0" smtClean="0">
                <a:latin typeface="Times New Roman" pitchFamily="18" charset="0"/>
                <a:cs typeface="Times New Roman" pitchFamily="18" charset="0"/>
              </a:rPr>
              <a:t> </a:t>
            </a:r>
            <a:r>
              <a:rPr lang="en-US" kern="0" dirty="0" err="1" smtClean="0">
                <a:latin typeface="Times New Roman" pitchFamily="18" charset="0"/>
                <a:cs typeface="Times New Roman" pitchFamily="18" charset="0"/>
              </a:rPr>
              <a:t>dụng</a:t>
            </a:r>
            <a:r>
              <a:rPr lang="en-US" kern="0" dirty="0" smtClean="0">
                <a:latin typeface="Times New Roman" pitchFamily="18" charset="0"/>
                <a:cs typeface="Times New Roman" pitchFamily="18" charset="0"/>
              </a:rPr>
              <a:t> </a:t>
            </a:r>
            <a:r>
              <a:rPr lang="en-US" kern="0" dirty="0" err="1">
                <a:latin typeface="Times New Roman" pitchFamily="18" charset="0"/>
                <a:cs typeface="Times New Roman" pitchFamily="18" charset="0"/>
              </a:rPr>
              <a:t>công</a:t>
            </a:r>
            <a:r>
              <a:rPr lang="en-US" kern="0" dirty="0">
                <a:latin typeface="Times New Roman" pitchFamily="18" charset="0"/>
                <a:cs typeface="Times New Roman" pitchFamily="18" charset="0"/>
              </a:rPr>
              <a:t> </a:t>
            </a:r>
            <a:r>
              <a:rPr lang="en-US" kern="0" dirty="0" err="1">
                <a:latin typeface="Times New Roman" pitchFamily="18" charset="0"/>
                <a:cs typeface="Times New Roman" pitchFamily="18" charset="0"/>
              </a:rPr>
              <a:t>cụ</a:t>
            </a:r>
            <a:r>
              <a:rPr lang="en-US" kern="0" dirty="0">
                <a:latin typeface="Times New Roman" pitchFamily="18" charset="0"/>
                <a:cs typeface="Times New Roman" pitchFamily="18" charset="0"/>
              </a:rPr>
              <a:t> </a:t>
            </a:r>
            <a:r>
              <a:rPr lang="en-US" kern="0" dirty="0" smtClean="0">
                <a:latin typeface="Times New Roman" pitchFamily="18" charset="0"/>
                <a:cs typeface="Times New Roman" pitchFamily="18" charset="0"/>
              </a:rPr>
              <a:t>Selenium </a:t>
            </a:r>
            <a:r>
              <a:rPr lang="en-US" kern="0" dirty="0" err="1" smtClean="0">
                <a:latin typeface="Times New Roman" pitchFamily="18" charset="0"/>
                <a:cs typeface="Times New Roman" pitchFamily="18" charset="0"/>
              </a:rPr>
              <a:t>Webdriver</a:t>
            </a:r>
            <a:r>
              <a:rPr lang="en-US" kern="0" dirty="0" smtClean="0">
                <a:latin typeface="Times New Roman" pitchFamily="18" charset="0"/>
                <a:cs typeface="Times New Roman" pitchFamily="18" charset="0"/>
              </a:rPr>
              <a:t> </a:t>
            </a:r>
            <a:r>
              <a:rPr lang="en-US" kern="0" dirty="0" err="1">
                <a:latin typeface="Times New Roman" pitchFamily="18" charset="0"/>
                <a:cs typeface="Times New Roman" pitchFamily="18" charset="0"/>
              </a:rPr>
              <a:t>để</a:t>
            </a:r>
            <a:r>
              <a:rPr lang="en-US" kern="0" dirty="0">
                <a:latin typeface="Times New Roman" pitchFamily="18" charset="0"/>
                <a:cs typeface="Times New Roman" pitchFamily="18" charset="0"/>
              </a:rPr>
              <a:t> </a:t>
            </a:r>
            <a:r>
              <a:rPr lang="en-US" kern="0" dirty="0" err="1">
                <a:latin typeface="Times New Roman" pitchFamily="18" charset="0"/>
                <a:cs typeface="Times New Roman" pitchFamily="18" charset="0"/>
              </a:rPr>
              <a:t>thu</a:t>
            </a:r>
            <a:r>
              <a:rPr lang="en-US" kern="0" dirty="0">
                <a:latin typeface="Times New Roman" pitchFamily="18" charset="0"/>
                <a:cs typeface="Times New Roman" pitchFamily="18" charset="0"/>
              </a:rPr>
              <a:t> </a:t>
            </a:r>
            <a:r>
              <a:rPr lang="en-US" kern="0" dirty="0" err="1">
                <a:latin typeface="Times New Roman" pitchFamily="18" charset="0"/>
                <a:cs typeface="Times New Roman" pitchFamily="18" charset="0"/>
              </a:rPr>
              <a:t>thập</a:t>
            </a:r>
            <a:r>
              <a:rPr lang="en-US" kern="0" dirty="0">
                <a:latin typeface="Times New Roman" pitchFamily="18" charset="0"/>
                <a:cs typeface="Times New Roman" pitchFamily="18" charset="0"/>
              </a:rPr>
              <a:t> </a:t>
            </a:r>
            <a:r>
              <a:rPr lang="en-US" kern="0" dirty="0" err="1">
                <a:latin typeface="Times New Roman" pitchFamily="18" charset="0"/>
                <a:cs typeface="Times New Roman" pitchFamily="18" charset="0"/>
              </a:rPr>
              <a:t>dữ</a:t>
            </a:r>
            <a:r>
              <a:rPr lang="en-US" kern="0" dirty="0">
                <a:latin typeface="Times New Roman" pitchFamily="18" charset="0"/>
                <a:cs typeface="Times New Roman" pitchFamily="18" charset="0"/>
              </a:rPr>
              <a:t> </a:t>
            </a:r>
            <a:r>
              <a:rPr lang="en-US" kern="0" dirty="0" err="1" smtClean="0">
                <a:latin typeface="Times New Roman" pitchFamily="18" charset="0"/>
                <a:cs typeface="Times New Roman" pitchFamily="18" charset="0"/>
              </a:rPr>
              <a:t>liệu</a:t>
            </a:r>
            <a:r>
              <a:rPr lang="en-US" kern="0" dirty="0" smtClean="0">
                <a:latin typeface="Times New Roman" pitchFamily="18" charset="0"/>
                <a:cs typeface="Times New Roman" pitchFamily="18" charset="0"/>
              </a:rPr>
              <a:t> </a:t>
            </a:r>
            <a:r>
              <a:rPr lang="en-US" kern="0" dirty="0">
                <a:latin typeface="Times New Roman" pitchFamily="18" charset="0"/>
                <a:cs typeface="Times New Roman" pitchFamily="18" charset="0"/>
              </a:rPr>
              <a:t>(Crawl Data)</a:t>
            </a:r>
          </a:p>
        </p:txBody>
      </p:sp>
      <p:pic>
        <p:nvPicPr>
          <p:cNvPr id="6" name="Picture 2" descr="C:\Users\Lif\Desktop\crawl.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26618" y="1297512"/>
            <a:ext cx="9268019" cy="494941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a:extLst>
              <a:ext uri="{FF2B5EF4-FFF2-40B4-BE49-F238E27FC236}">
                <a16:creationId xmlns:a16="http://schemas.microsoft.com/office/drawing/2014/main" id="{8DEC8E24-C8D9-8240-8889-27F9B9B14086}"/>
              </a:ext>
            </a:extLst>
          </p:cNvPr>
          <p:cNvSpPr>
            <a:spLocks noGrp="1"/>
          </p:cNvSpPr>
          <p:nvPr>
            <p:ph type="title"/>
          </p:nvPr>
        </p:nvSpPr>
        <p:spPr>
          <a:xfrm>
            <a:off x="451623" y="346075"/>
            <a:ext cx="11214847" cy="490538"/>
          </a:xfrm>
        </p:spPr>
        <p:txBody>
          <a:bodyPr/>
          <a:lstStyle/>
          <a:p>
            <a:r>
              <a:rPr lang="en-US" i="1" dirty="0"/>
              <a:t>3.2.1. Thu </a:t>
            </a:r>
            <a:r>
              <a:rPr lang="en-US" i="1" dirty="0" err="1"/>
              <a:t>thập</a:t>
            </a:r>
            <a:r>
              <a:rPr lang="en-US" i="1" dirty="0"/>
              <a:t> </a:t>
            </a:r>
            <a:r>
              <a:rPr lang="en-US" i="1" dirty="0" err="1"/>
              <a:t>dữ</a:t>
            </a:r>
            <a:r>
              <a:rPr lang="en-US" i="1" dirty="0"/>
              <a:t> </a:t>
            </a:r>
            <a:r>
              <a:rPr lang="en-US" i="1" dirty="0" err="1"/>
              <a:t>liệu</a:t>
            </a:r>
            <a:r>
              <a:rPr lang="en-US" i="1" dirty="0"/>
              <a:t>:</a:t>
            </a:r>
          </a:p>
        </p:txBody>
      </p:sp>
      <p:pic>
        <p:nvPicPr>
          <p:cNvPr id="2050" name="Picture 2" descr="Káº¿t quáº£ hÃ¬nh áº£nh cho SELEN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1870" y="388848"/>
            <a:ext cx="951875" cy="907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466863"/>
      </p:ext>
    </p:extLst>
  </p:cSld>
  <p:clrMapOvr>
    <a:masterClrMapping/>
  </p:clrMapOvr>
  <p:timing>
    <p:tnLst>
      <p:par>
        <p:cTn id="1" dur="indefinite" restart="never" nodeType="tmRoot"/>
      </p:par>
    </p:tnLst>
  </p:timing>
</p:sld>
</file>

<file path=ppt/theme/theme1.xml><?xml version="1.0" encoding="utf-8"?>
<a:theme xmlns:a="http://schemas.openxmlformats.org/drawingml/2006/main" name="mgm-tp_en-16-9-Vorlage">
  <a:themeElements>
    <a:clrScheme name="mgm">
      <a:dk1>
        <a:srgbClr val="000000"/>
      </a:dk1>
      <a:lt1>
        <a:srgbClr val="FFFFFF"/>
      </a:lt1>
      <a:dk2>
        <a:srgbClr val="00ACA8"/>
      </a:dk2>
      <a:lt2>
        <a:srgbClr val="94B32F"/>
      </a:lt2>
      <a:accent1>
        <a:srgbClr val="00B8EA"/>
      </a:accent1>
      <a:accent2>
        <a:srgbClr val="FF6600"/>
      </a:accent2>
      <a:accent3>
        <a:srgbClr val="C00000"/>
      </a:accent3>
      <a:accent4>
        <a:srgbClr val="CC3399"/>
      </a:accent4>
      <a:accent5>
        <a:srgbClr val="64788E"/>
      </a:accent5>
      <a:accent6>
        <a:srgbClr val="0070C0"/>
      </a:accent6>
      <a:hlink>
        <a:srgbClr val="0070C0"/>
      </a:hlink>
      <a:folHlink>
        <a:srgbClr val="008AAF"/>
      </a:folHlink>
    </a:clrScheme>
    <a:fontScheme name="mgm">
      <a:majorFont>
        <a:latin typeface="Open Sans Light"/>
        <a:ea typeface=""/>
        <a:cs typeface=""/>
      </a:majorFont>
      <a:minorFont>
        <a:latin typeface="Open Sans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0" marR="0" indent="0" algn="ctr" defTabSz="914400" rtl="0" eaLnBrk="1" fontAlgn="base" latinLnBrk="0" hangingPunct="1">
          <a:lnSpc>
            <a:spcPct val="100000"/>
          </a:lnSpc>
          <a:spcBef>
            <a:spcPct val="0"/>
          </a:spcBef>
          <a:spcAft>
            <a:spcPts val="600"/>
          </a:spcAft>
          <a:buClrTx/>
          <a:buSzTx/>
          <a:buFontTx/>
          <a:buNone/>
          <a:tabLst/>
          <a:defRPr kumimoji="0" sz="1200" b="0" i="0" u="none" strike="noStrike" cap="none" normalizeH="0" baseline="0" dirty="0" err="1" smtClean="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bwMode="white">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a:spPr>
      <a:bodyPr vert="horz" wrap="square" lIns="91440" tIns="45720" rIns="91440" bIns="45720" numCol="1" anchor="t" anchorCtr="0" compatLnSpc="1">
        <a:prstTxWarp prst="textNoShape">
          <a:avLst/>
        </a:prstTxWarp>
      </a:bodyPr>
      <a:lstStyle>
        <a:defPPr>
          <a:defRPr sz="1400" kern="0" smtClean="0"/>
        </a:defPPr>
      </a:lstStyle>
    </a:txDef>
  </a:objectDefaults>
  <a:extraClrSchemeLst>
    <a:extraClrScheme>
      <a:clrScheme name="mgm-tp_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gm-tp_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gm-tp_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gm-tp_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gm-tp_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gm-tp_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gm-tp_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gm-tp_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gm-tp_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gm-tp_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gm-tp_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gm-tp_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mgm-tp_de 13">
        <a:dk1>
          <a:srgbClr val="000000"/>
        </a:dk1>
        <a:lt1>
          <a:srgbClr val="FFFFFF"/>
        </a:lt1>
        <a:dk2>
          <a:srgbClr val="000000"/>
        </a:dk2>
        <a:lt2>
          <a:srgbClr val="9C9A9A"/>
        </a:lt2>
        <a:accent1>
          <a:srgbClr val="003370"/>
        </a:accent1>
        <a:accent2>
          <a:srgbClr val="333399"/>
        </a:accent2>
        <a:accent3>
          <a:srgbClr val="FFFFFF"/>
        </a:accent3>
        <a:accent4>
          <a:srgbClr val="000000"/>
        </a:accent4>
        <a:accent5>
          <a:srgbClr val="AAADBB"/>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gm-tp_de 14">
        <a:dk1>
          <a:srgbClr val="000000"/>
        </a:dk1>
        <a:lt1>
          <a:srgbClr val="FFFFFF"/>
        </a:lt1>
        <a:dk2>
          <a:srgbClr val="FFFFFF"/>
        </a:dk2>
        <a:lt2>
          <a:srgbClr val="9C9A9A"/>
        </a:lt2>
        <a:accent1>
          <a:srgbClr val="003370"/>
        </a:accent1>
        <a:accent2>
          <a:srgbClr val="333399"/>
        </a:accent2>
        <a:accent3>
          <a:srgbClr val="FFFFFF"/>
        </a:accent3>
        <a:accent4>
          <a:srgbClr val="000000"/>
        </a:accent4>
        <a:accent5>
          <a:srgbClr val="AAADBB"/>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gm-tp_de 15">
        <a:dk1>
          <a:srgbClr val="000000"/>
        </a:dk1>
        <a:lt1>
          <a:srgbClr val="FFFFFF"/>
        </a:lt1>
        <a:dk2>
          <a:srgbClr val="FFFFFF"/>
        </a:dk2>
        <a:lt2>
          <a:srgbClr val="9C9A9A"/>
        </a:lt2>
        <a:accent1>
          <a:srgbClr val="003370"/>
        </a:accent1>
        <a:accent2>
          <a:srgbClr val="003370"/>
        </a:accent2>
        <a:accent3>
          <a:srgbClr val="FFFFFF"/>
        </a:accent3>
        <a:accent4>
          <a:srgbClr val="000000"/>
        </a:accent4>
        <a:accent5>
          <a:srgbClr val="AAADBB"/>
        </a:accent5>
        <a:accent6>
          <a:srgbClr val="002D65"/>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gm-tp_de 16">
        <a:dk1>
          <a:srgbClr val="000000"/>
        </a:dk1>
        <a:lt1>
          <a:srgbClr val="FFFFFF"/>
        </a:lt1>
        <a:dk2>
          <a:srgbClr val="FFFFFF"/>
        </a:dk2>
        <a:lt2>
          <a:srgbClr val="9C9A9A"/>
        </a:lt2>
        <a:accent1>
          <a:srgbClr val="003370"/>
        </a:accent1>
        <a:accent2>
          <a:srgbClr val="003370"/>
        </a:accent2>
        <a:accent3>
          <a:srgbClr val="FFFFFF"/>
        </a:accent3>
        <a:accent4>
          <a:srgbClr val="000000"/>
        </a:accent4>
        <a:accent5>
          <a:srgbClr val="AAADBB"/>
        </a:accent5>
        <a:accent6>
          <a:srgbClr val="002D65"/>
        </a:accent6>
        <a:hlink>
          <a:srgbClr val="CC3300"/>
        </a:hlink>
        <a:folHlink>
          <a:srgbClr val="00582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äsentation5" id="{63B61BC0-1DB9-4054-96E9-5B630E3F4072}" vid="{CDCBC0B8-DF59-4847-BCE6-38645B095CB2}"/>
    </a:ext>
  </a:ext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mgm-tp_en-16-9-Vorlage</Template>
  <TotalTime>2394</TotalTime>
  <Words>2981</Words>
  <Application>Microsoft Office PowerPoint</Application>
  <PresentationFormat>Widescreen</PresentationFormat>
  <Paragraphs>518</Paragraphs>
  <Slides>43</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Courier New</vt:lpstr>
      <vt:lpstr>Open Sans</vt:lpstr>
      <vt:lpstr>Arial</vt:lpstr>
      <vt:lpstr>Calibri</vt:lpstr>
      <vt:lpstr>Wingdings</vt:lpstr>
      <vt:lpstr>Open Sans Light</vt:lpstr>
      <vt:lpstr>Times New Roman</vt:lpstr>
      <vt:lpstr>Cambria Math</vt:lpstr>
      <vt:lpstr>Tahoma</vt:lpstr>
      <vt:lpstr>mgm-tp_en-16-9-Vorlage</vt:lpstr>
      <vt:lpstr>PowerPoint Presentation</vt:lpstr>
      <vt:lpstr>Nội dung trình bày</vt:lpstr>
      <vt:lpstr>1. Tổng quan về Machine Learning và xữ lý ngôn ngữ tự nhiên. </vt:lpstr>
      <vt:lpstr>2. Giới thiệu bài toán phân tích phản hồi khách hàng.</vt:lpstr>
      <vt:lpstr>2. Giới thiệu bài toán phân tích phản hồi khách hàng.</vt:lpstr>
      <vt:lpstr>3. Quy trình triển khai.</vt:lpstr>
      <vt:lpstr>3. Quy trình triển khai.</vt:lpstr>
      <vt:lpstr>3.2.1. Thu thập dữ liệu:</vt:lpstr>
      <vt:lpstr>3.2.1. Thu thập dữ liệu:</vt:lpstr>
      <vt:lpstr>3.2.2. Tiền xử lý dữ liệu. </vt:lpstr>
      <vt:lpstr>3.2.3. Vectơ hóa dữ liệu.</vt:lpstr>
      <vt:lpstr>3.2.4. Mô hình hóa dữ liệu.</vt:lpstr>
      <vt:lpstr>3.2.5. Đánh giá mô hình.</vt:lpstr>
      <vt:lpstr>4. Kết quả triển khai.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4.8. Triển khai mô hình để phân tích phản hồi mới chưa được gán nhãn</vt:lpstr>
      <vt:lpstr>5. KẾT LUẬN</vt:lpstr>
      <vt:lpstr>Farben</vt:lpstr>
      <vt:lpstr>PowerPoint Presentation</vt:lpstr>
      <vt:lpstr>PowerPoint Presentation</vt:lpstr>
      <vt:lpstr>Vorlage Tabelle als Grafik</vt:lpstr>
      <vt:lpstr>Vorlage PPT-Tabelle</vt:lpstr>
      <vt:lpstr>Vorlage Zeitstrahl</vt:lpstr>
      <vt:lpstr>Vorlage Mitarbeiter-Statements inkl. Foto</vt:lpstr>
      <vt:lpstr>PowerPoint Presentation</vt:lpstr>
      <vt:lpstr>PowerPoint Presentation</vt:lpstr>
      <vt:lpstr>Innovation Implemented.</vt:lpstr>
      <vt:lpstr>Icons 1</vt:lpstr>
      <vt:lpstr>Icons 2</vt:lpstr>
      <vt:lpstr>PowerPoint Presentation</vt:lpstr>
      <vt:lpstr>PowerPoint Presentation</vt:lpstr>
      <vt:lpstr>PowerPoint Presentation</vt:lpstr>
      <vt:lpstr>PowerPoint Presentation</vt:lpstr>
      <vt:lpstr>PowerPoint Presentation</vt:lpstr>
      <vt:lpstr>Template to cut on paper printouts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Vinh Ngoc The Doan</cp:lastModifiedBy>
  <cp:revision>45</cp:revision>
  <cp:lastPrinted>2012-04-24T14:20:15Z</cp:lastPrinted>
  <dcterms:created xsi:type="dcterms:W3CDTF">2019-05-06T10:44:58Z</dcterms:created>
  <dcterms:modified xsi:type="dcterms:W3CDTF">2019-05-08T10:52:46Z</dcterms:modified>
</cp:coreProperties>
</file>